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5" r:id="rId3"/>
    <p:sldId id="270" r:id="rId4"/>
    <p:sldId id="272" r:id="rId5"/>
    <p:sldId id="259" r:id="rId6"/>
    <p:sldId id="260" r:id="rId7"/>
    <p:sldId id="267" r:id="rId8"/>
    <p:sldId id="298" r:id="rId9"/>
    <p:sldId id="264" r:id="rId10"/>
    <p:sldId id="269" r:id="rId12"/>
    <p:sldId id="286" r:id="rId13"/>
    <p:sldId id="299" r:id="rId14"/>
    <p:sldId id="288" r:id="rId15"/>
    <p:sldId id="289" r:id="rId16"/>
    <p:sldId id="290" r:id="rId17"/>
    <p:sldId id="300" r:id="rId18"/>
    <p:sldId id="292" r:id="rId19"/>
    <p:sldId id="293" r:id="rId20"/>
    <p:sldId id="294" r:id="rId21"/>
    <p:sldId id="29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3B7E"/>
    <a:srgbClr val="FCD9E6"/>
    <a:srgbClr val="D54733"/>
    <a:srgbClr val="BDD7EE"/>
    <a:srgbClr val="84C172"/>
    <a:srgbClr val="F2F2F2"/>
    <a:srgbClr val="34B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7982E-3429-438F-9CA5-C781EF32E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1873A-5744-4A4A-A52F-C3CC7F1152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09945-3261-4641-A9C6-B231A17CCF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30239-97D6-45BB-826B-E2525ACC1F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D18-5657-47F1-BFCF-DA0B457803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84D4-F537-4713-9319-665696FCF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D18-5657-47F1-BFCF-DA0B457803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84D4-F537-4713-9319-665696FCF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D18-5657-47F1-BFCF-DA0B457803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84D4-F537-4713-9319-665696FCF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D18-5657-47F1-BFCF-DA0B457803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84D4-F537-4713-9319-665696FCF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D18-5657-47F1-BFCF-DA0B457803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84D4-F537-4713-9319-665696FCF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D18-5657-47F1-BFCF-DA0B457803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84D4-F537-4713-9319-665696FCF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D18-5657-47F1-BFCF-DA0B457803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84D4-F537-4713-9319-665696FCF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D18-5657-47F1-BFCF-DA0B457803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84D4-F537-4713-9319-665696FCF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D18-5657-47F1-BFCF-DA0B457803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84D4-F537-4713-9319-665696FCF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ED18-5657-47F1-BFCF-DA0B457803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84D4-F537-4713-9319-665696FCF3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ED18-5657-47F1-BFCF-DA0B457803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A84D4-F537-4713-9319-665696FCF3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3000" t="10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35"/>
            <a:ext cx="12191365" cy="953135"/>
          </a:xfrm>
          <a:prstGeom prst="rect">
            <a:avLst/>
          </a:prstGeom>
          <a:solidFill>
            <a:srgbClr val="EE3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68445" y="434975"/>
            <a:ext cx="3643630" cy="92202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rPr>
              <a:t>年终总结</a:t>
            </a:r>
            <a:endParaRPr lang="zh-CN" altLang="en-US" sz="5400" b="1" dirty="0">
              <a:solidFill>
                <a:schemeClr val="bg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278870" y="6337300"/>
            <a:ext cx="671195" cy="429895"/>
          </a:xfrm>
          <a:prstGeom prst="rect">
            <a:avLst/>
          </a:prstGeom>
          <a:solidFill>
            <a:srgbClr val="EE3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26615" y="1640205"/>
            <a:ext cx="7407275" cy="42703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09015" y="1640205"/>
            <a:ext cx="935990" cy="932815"/>
          </a:xfrm>
          <a:prstGeom prst="ellipse">
            <a:avLst/>
          </a:prstGeom>
          <a:solidFill>
            <a:srgbClr val="EE3B7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rPr>
              <a:t>01</a:t>
            </a:r>
            <a:endParaRPr lang="en-US" altLang="zh-CN" sz="3200" dirty="0">
              <a:solidFill>
                <a:schemeClr val="bg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09015" y="3295015"/>
            <a:ext cx="935990" cy="917575"/>
          </a:xfrm>
          <a:prstGeom prst="ellipse">
            <a:avLst/>
          </a:prstGeom>
          <a:solidFill>
            <a:srgbClr val="FCD9E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rPr>
              <a:t>02</a:t>
            </a:r>
            <a:endParaRPr lang="en-US" altLang="zh-CN" sz="3200" dirty="0">
              <a:solidFill>
                <a:schemeClr val="bg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009015" y="4969510"/>
            <a:ext cx="935990" cy="898525"/>
          </a:xfrm>
          <a:prstGeom prst="ellipse">
            <a:avLst/>
          </a:prstGeom>
          <a:solidFill>
            <a:srgbClr val="EE3B7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rPr>
              <a:t>03</a:t>
            </a:r>
            <a:endParaRPr lang="en-US" altLang="zh-CN" sz="3200" dirty="0">
              <a:solidFill>
                <a:schemeClr val="bg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</a:endParaRPr>
          </a:p>
        </p:txBody>
      </p:sp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2494280" y="1694815"/>
            <a:ext cx="4909185" cy="1073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  <a:buClr>
                <a:schemeClr val="accent1"/>
              </a:buClr>
            </a:pP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Lorem ipsum dolor sit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amet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,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consectetuer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adipiscing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elit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.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Aenean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commodo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ligula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eget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dolor. </a:t>
            </a:r>
            <a:endParaRPr lang="en-US" altLang="zh-CN" sz="1400" dirty="0">
              <a:solidFill>
                <a:schemeClr val="tx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Calibri" panose="020F0502020204030204" charset="0"/>
            </a:endParaRPr>
          </a:p>
          <a:p>
            <a:pPr algn="just">
              <a:lnSpc>
                <a:spcPct val="130000"/>
              </a:lnSpc>
              <a:buClr>
                <a:schemeClr val="accent1"/>
              </a:buClr>
            </a:pPr>
            <a:endParaRPr lang="en-US" altLang="zh-CN" sz="1400" dirty="0">
              <a:solidFill>
                <a:schemeClr val="tx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Calibri" panose="020F0502020204030204" charset="0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494280" y="3298190"/>
            <a:ext cx="4909185" cy="1073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  <a:buClr>
                <a:schemeClr val="accent1"/>
              </a:buClr>
            </a:pP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Lorem ipsum dolor sit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amet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,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consectetuer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adipiscing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elit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.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Aenean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commodo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ligula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eget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dolor. </a:t>
            </a:r>
            <a:endParaRPr lang="en-US" altLang="zh-CN" sz="1400" dirty="0">
              <a:solidFill>
                <a:schemeClr val="tx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Calibri" panose="020F0502020204030204" charset="0"/>
            </a:endParaRPr>
          </a:p>
          <a:p>
            <a:pPr algn="just">
              <a:lnSpc>
                <a:spcPct val="130000"/>
              </a:lnSpc>
              <a:buClr>
                <a:schemeClr val="accent1"/>
              </a:buClr>
            </a:pPr>
            <a:endParaRPr lang="en-US" altLang="zh-CN" sz="1400" dirty="0">
              <a:solidFill>
                <a:schemeClr val="tx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Calibri" panose="020F0502020204030204" charset="0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2494280" y="5024120"/>
            <a:ext cx="4909185" cy="10731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just">
              <a:lnSpc>
                <a:spcPct val="130000"/>
              </a:lnSpc>
              <a:buClr>
                <a:schemeClr val="accent1"/>
              </a:buClr>
            </a:pP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Lorem ipsum dolor sit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amet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,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consectetuer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adipiscing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elit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.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Aenean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commodo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ligula </a:t>
            </a:r>
            <a:r>
              <a:rPr lang="en-US" altLang="zh-CN" sz="14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eget</a:t>
            </a:r>
            <a:r>
              <a:rPr lang="en-US" altLang="zh-CN" sz="14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dolor. </a:t>
            </a:r>
            <a:endParaRPr lang="en-US" altLang="zh-CN" sz="1400" dirty="0">
              <a:solidFill>
                <a:schemeClr val="tx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Calibri" panose="020F0502020204030204" charset="0"/>
            </a:endParaRPr>
          </a:p>
          <a:p>
            <a:pPr algn="just">
              <a:lnSpc>
                <a:spcPct val="130000"/>
              </a:lnSpc>
              <a:buClr>
                <a:schemeClr val="accent1"/>
              </a:buClr>
            </a:pPr>
            <a:endParaRPr lang="en-US" altLang="zh-CN" sz="1400" dirty="0">
              <a:solidFill>
                <a:schemeClr val="tx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Calibri" panose="020F0502020204030204" charset="0"/>
            </a:endParaRPr>
          </a:p>
        </p:txBody>
      </p:sp>
      <p:pic>
        <p:nvPicPr>
          <p:cNvPr id="3" name="图片 2" descr="1 (8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585" y="2767965"/>
            <a:ext cx="2799080" cy="298894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094740" y="1724025"/>
            <a:ext cx="765175" cy="76517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94740" y="3371215"/>
            <a:ext cx="765175" cy="76517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94740" y="5024120"/>
            <a:ext cx="765175" cy="765175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158490" y="2396490"/>
            <a:ext cx="2983865" cy="2027555"/>
          </a:xfrm>
          <a:prstGeom prst="rect">
            <a:avLst/>
          </a:prstGeom>
          <a:solidFill>
            <a:srgbClr val="EE3B7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82950" y="2593975"/>
            <a:ext cx="2734945" cy="1670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729534" y="2832883"/>
            <a:ext cx="1841164" cy="1077278"/>
            <a:chOff x="1025069" y="4542938"/>
            <a:chExt cx="1841164" cy="1077278"/>
          </a:xfrm>
        </p:grpSpPr>
        <p:sp>
          <p:nvSpPr>
            <p:cNvPr id="14" name="矩形 13"/>
            <p:cNvSpPr/>
            <p:nvPr/>
          </p:nvSpPr>
          <p:spPr>
            <a:xfrm>
              <a:off x="1662009" y="4542938"/>
              <a:ext cx="5680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EE3B7E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</a:rPr>
                <a:t>03 </a:t>
              </a:r>
              <a:endParaRPr lang="en-US" altLang="zh-CN" sz="2400" b="1" dirty="0">
                <a:solidFill>
                  <a:srgbClr val="EE3B7E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025069" y="5003104"/>
              <a:ext cx="1841164" cy="617112"/>
              <a:chOff x="4200051" y="1042961"/>
              <a:chExt cx="2056430" cy="617112"/>
            </a:xfrm>
          </p:grpSpPr>
          <p:sp>
            <p:nvSpPr>
              <p:cNvPr id="21" name="TextBox 1"/>
              <p:cNvSpPr txBox="1"/>
              <p:nvPr/>
            </p:nvSpPr>
            <p:spPr>
              <a:xfrm>
                <a:off x="4210271" y="1042961"/>
                <a:ext cx="2035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1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b="1" spc="300" dirty="0">
                    <a:latin typeface="华康墨字体 Std W9" panose="040B0900000000000000" pitchFamily="82" charset="-122"/>
                    <a:ea typeface="华康墨字体 Std W9" panose="040B0900000000000000" pitchFamily="82" charset="-122"/>
                  </a:rPr>
                  <a:t>添加标题</a:t>
                </a:r>
                <a:endParaRPr kumimoji="0" lang="zh-CN" altLang="en-US" sz="2400" b="1" i="0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华康墨字体 Std W9" panose="040B0900000000000000" pitchFamily="82" charset="-122"/>
                  <a:ea typeface="华康墨字体 Std W9" panose="040B0900000000000000" pitchFamily="82" charset="-122"/>
                </a:endParaRPr>
              </a:p>
            </p:txBody>
          </p:sp>
          <p:sp>
            <p:nvSpPr>
              <p:cNvPr id="22" name="文本框 9"/>
              <p:cNvSpPr txBox="1"/>
              <p:nvPr/>
            </p:nvSpPr>
            <p:spPr>
              <a:xfrm>
                <a:off x="4200051" y="1498783"/>
                <a:ext cx="2056430" cy="161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indent="0" algn="dist">
                  <a:buFont typeface="Wingdings" panose="05000000000000000000" pitchFamily="2" charset="2"/>
                  <a:buNone/>
                </a:pPr>
                <a:r>
                  <a:rPr lang="en-US" altLang="zh-CN" sz="1050" dirty="0">
                    <a:latin typeface="华康墨字体 Std W9" panose="040B0900000000000000" pitchFamily="82" charset="-122"/>
                    <a:ea typeface="华康墨字体 Std W9" panose="040B0900000000000000" pitchFamily="82" charset="-122"/>
                    <a:cs typeface="方正经黑简体" panose="02000000000000000000" charset="-122"/>
                    <a:sym typeface="+mn-ea"/>
                  </a:rPr>
                  <a:t>Text your main idea here</a:t>
                </a:r>
                <a:endParaRPr lang="zh-CN" altLang="en-US" sz="105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宋体" pitchFamily="2" charset="-122"/>
                </a:endParaRPr>
              </a:p>
            </p:txBody>
          </p:sp>
        </p:grpSp>
      </p:grpSp>
      <p:pic>
        <p:nvPicPr>
          <p:cNvPr id="2" name="图片 1" descr="(10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0" y="1598295"/>
            <a:ext cx="3855085" cy="3623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112645" y="2309495"/>
            <a:ext cx="2133600" cy="2133600"/>
          </a:xfrm>
          <a:prstGeom prst="ellipse">
            <a:avLst/>
          </a:prstGeom>
          <a:solidFill>
            <a:srgbClr val="FCD9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康墨字体 Std W9" panose="040B0900000000000000" pitchFamily="82" charset="-122"/>
              <a:ea typeface="华康墨字体 Std W9" panose="040B0900000000000000" pitchFamily="8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259630" y="1876891"/>
            <a:ext cx="4665055" cy="54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Lorem ipsum dolor sit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amet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,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consectetuer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adipiscing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elit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.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Aenean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commodo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ligula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eget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dolor. 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Calibri" panose="020F050202020403020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259630" y="3220845"/>
            <a:ext cx="4665055" cy="54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Lorem ipsum dolor sit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amet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,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consectetuer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adipiscing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elit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.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Aenean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commodo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ligula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eget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dolor. 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Calibri" panose="020F050202020403020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259628" y="4564799"/>
            <a:ext cx="4665055" cy="54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Lorem ipsum dolor sit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amet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,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consectetuer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adipiscing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elit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.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Aenean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commodo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ligula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eget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dolor. 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Calibri" panose="020F0502020204030204" charset="0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5486392" y="1924705"/>
            <a:ext cx="773232" cy="716904"/>
          </a:xfrm>
          <a:prstGeom prst="diamond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+mn-lt"/>
              </a:rPr>
              <a:t>壹</a:t>
            </a:r>
            <a:endParaRPr lang="zh-CN" altLang="en-US" dirty="0"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+mn-lt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5486394" y="3268658"/>
            <a:ext cx="773232" cy="716904"/>
          </a:xfrm>
          <a:prstGeom prst="diamond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+mn-lt"/>
              </a:rPr>
              <a:t>贰</a:t>
            </a:r>
            <a:endParaRPr lang="zh-CN" altLang="en-US" dirty="0"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+mn-lt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5486396" y="4612611"/>
            <a:ext cx="773232" cy="716904"/>
          </a:xfrm>
          <a:prstGeom prst="diamond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+mn-lt"/>
              </a:rPr>
              <a:t>叁</a:t>
            </a:r>
            <a:endParaRPr lang="zh-CN" altLang="en-US" dirty="0"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+mn-lt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5486392" y="1914993"/>
            <a:ext cx="773232" cy="716904"/>
          </a:xfrm>
          <a:prstGeom prst="diamond">
            <a:avLst/>
          </a:prstGeom>
          <a:solidFill>
            <a:srgbClr val="EE3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+mn-lt"/>
              </a:rPr>
              <a:t>壹</a:t>
            </a:r>
            <a:endParaRPr lang="zh-CN" altLang="en-US" dirty="0"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+mn-lt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5515604" y="3268471"/>
            <a:ext cx="773232" cy="716904"/>
          </a:xfrm>
          <a:prstGeom prst="diamond">
            <a:avLst/>
          </a:prstGeom>
          <a:solidFill>
            <a:srgbClr val="FCD9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+mn-lt"/>
              </a:rPr>
              <a:t>贰</a:t>
            </a:r>
            <a:endParaRPr lang="zh-CN" altLang="en-US" dirty="0"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+mn-lt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5515606" y="4612424"/>
            <a:ext cx="773232" cy="716904"/>
          </a:xfrm>
          <a:prstGeom prst="diamond">
            <a:avLst/>
          </a:prstGeom>
          <a:solidFill>
            <a:srgbClr val="EE3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+mn-lt"/>
              </a:rPr>
              <a:t>叁</a:t>
            </a:r>
            <a:endParaRPr lang="zh-CN" altLang="en-US" dirty="0"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+mn-lt"/>
            </a:endParaRPr>
          </a:p>
        </p:txBody>
      </p:sp>
      <p:pic>
        <p:nvPicPr>
          <p:cNvPr id="2" name="图片 1" descr="(9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" y="1610995"/>
            <a:ext cx="2844165" cy="28321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456565" y="1128395"/>
            <a:ext cx="11278870" cy="49453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7388225" y="3277870"/>
            <a:ext cx="3877945" cy="0"/>
          </a:xfrm>
          <a:prstGeom prst="line">
            <a:avLst/>
          </a:prstGeom>
          <a:ln w="3175">
            <a:solidFill>
              <a:srgbClr val="8984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540"/>
          <p:cNvSpPr/>
          <p:nvPr/>
        </p:nvSpPr>
        <p:spPr>
          <a:xfrm>
            <a:off x="2054225" y="2049145"/>
            <a:ext cx="1388110" cy="615553"/>
          </a:xfrm>
          <a:prstGeom prst="rect">
            <a:avLst/>
          </a:prstGeom>
          <a:solidFill>
            <a:srgbClr val="EE3B7E"/>
          </a:solidFill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+mn-lt"/>
              </a:rPr>
              <a:t>Title Here</a:t>
            </a:r>
            <a:endParaRPr kumimoji="0" lang="en-US" altLang="zh-CN" sz="2000" i="0" u="none" strike="noStrike" kern="1200" cap="none" spc="42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65325" y="2356485"/>
            <a:ext cx="3931920" cy="68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1216025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9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华康墨字体 Std W9" panose="040B0900000000000000" pitchFamily="82" charset="-122"/>
              <a:ea typeface="华康墨字体 Std W9" panose="040B0900000000000000" pitchFamily="82" charset="-122"/>
              <a:sym typeface="Arial" panose="020B060402020209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936750" y="3204845"/>
            <a:ext cx="3877945" cy="0"/>
          </a:xfrm>
          <a:prstGeom prst="line">
            <a:avLst/>
          </a:prstGeom>
          <a:ln w="3175">
            <a:solidFill>
              <a:srgbClr val="8984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540"/>
          <p:cNvSpPr/>
          <p:nvPr/>
        </p:nvSpPr>
        <p:spPr>
          <a:xfrm>
            <a:off x="2054225" y="4166870"/>
            <a:ext cx="1388110" cy="615553"/>
          </a:xfrm>
          <a:prstGeom prst="rect">
            <a:avLst/>
          </a:prstGeom>
          <a:solidFill>
            <a:srgbClr val="FCD9E6"/>
          </a:solidFill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+mn-lt"/>
              </a:rPr>
              <a:t>Title Here</a:t>
            </a:r>
            <a:endParaRPr kumimoji="0" lang="en-US" altLang="zh-CN" sz="2000" i="0" u="none" strike="noStrike" kern="1200" cap="none" spc="42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65325" y="4474210"/>
            <a:ext cx="3997325" cy="68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1216025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华康墨字体 Std W9" panose="040B0900000000000000" pitchFamily="82" charset="-122"/>
              <a:ea typeface="华康墨字体 Std W9" panose="040B0900000000000000" pitchFamily="82" charset="-122"/>
              <a:sym typeface="Arial" panose="020B060402020209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791970" y="5322570"/>
            <a:ext cx="4119880" cy="0"/>
          </a:xfrm>
          <a:prstGeom prst="line">
            <a:avLst/>
          </a:prstGeom>
          <a:ln w="3175">
            <a:solidFill>
              <a:srgbClr val="8984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540"/>
          <p:cNvSpPr/>
          <p:nvPr/>
        </p:nvSpPr>
        <p:spPr>
          <a:xfrm>
            <a:off x="7465060" y="2127250"/>
            <a:ext cx="1388110" cy="615553"/>
          </a:xfrm>
          <a:prstGeom prst="rect">
            <a:avLst/>
          </a:prstGeom>
          <a:solidFill>
            <a:srgbClr val="FCD9E6"/>
          </a:solidFill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+mn-lt"/>
              </a:rPr>
              <a:t>Title Here</a:t>
            </a:r>
            <a:endParaRPr kumimoji="0" lang="en-US" altLang="zh-CN" sz="2000" i="0" u="none" strike="noStrike" kern="1200" cap="none" spc="42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76160" y="2434590"/>
            <a:ext cx="3987165" cy="68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1216025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华康墨字体 Std W9" panose="040B0900000000000000" pitchFamily="82" charset="-122"/>
              <a:ea typeface="华康墨字体 Std W9" panose="040B0900000000000000" pitchFamily="82" charset="-122"/>
              <a:sym typeface="Arial" panose="020B060402020209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7442835" y="5317490"/>
            <a:ext cx="3877945" cy="0"/>
          </a:xfrm>
          <a:prstGeom prst="line">
            <a:avLst/>
          </a:prstGeom>
          <a:ln w="3175">
            <a:solidFill>
              <a:srgbClr val="8984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hape 540"/>
          <p:cNvSpPr/>
          <p:nvPr/>
        </p:nvSpPr>
        <p:spPr>
          <a:xfrm>
            <a:off x="7541260" y="4166870"/>
            <a:ext cx="1388110" cy="615553"/>
          </a:xfrm>
          <a:prstGeom prst="rect">
            <a:avLst/>
          </a:prstGeom>
          <a:solidFill>
            <a:srgbClr val="EE3B7E"/>
          </a:solidFill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+mn-lt"/>
              </a:rPr>
              <a:t>Title Here</a:t>
            </a:r>
            <a:endParaRPr kumimoji="0" lang="en-US" altLang="zh-CN" sz="2000" i="0" u="none" strike="noStrike" kern="1200" cap="none" spc="42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441565" y="4474210"/>
            <a:ext cx="3954780" cy="68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1216025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endParaRPr lang="en-US" altLang="zh-CN" sz="900" kern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华康墨字体 Std W9" panose="040B0900000000000000" pitchFamily="82" charset="-122"/>
              <a:ea typeface="华康墨字体 Std W9" panose="040B0900000000000000" pitchFamily="82" charset="-122"/>
              <a:sym typeface="Arial" panose="020B0604020202090204" pitchFamily="34" charset="0"/>
            </a:endParaRPr>
          </a:p>
        </p:txBody>
      </p:sp>
      <p:pic>
        <p:nvPicPr>
          <p:cNvPr id="2" name="图片 1" descr="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35" y="1860550"/>
            <a:ext cx="1021715" cy="1111250"/>
          </a:xfrm>
          <a:prstGeom prst="rect">
            <a:avLst/>
          </a:prstGeom>
        </p:spPr>
      </p:pic>
      <p:pic>
        <p:nvPicPr>
          <p:cNvPr id="3" name="图片 2" descr="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35" y="4077335"/>
            <a:ext cx="1021715" cy="1111250"/>
          </a:xfrm>
          <a:prstGeom prst="rect">
            <a:avLst/>
          </a:prstGeom>
        </p:spPr>
      </p:pic>
      <p:pic>
        <p:nvPicPr>
          <p:cNvPr id="4" name="图片 3" descr="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850" y="4026535"/>
            <a:ext cx="1021715" cy="1111250"/>
          </a:xfrm>
          <a:prstGeom prst="rect">
            <a:avLst/>
          </a:prstGeom>
        </p:spPr>
      </p:pic>
      <p:pic>
        <p:nvPicPr>
          <p:cNvPr id="5" name="图片 4" descr="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9850" y="1878330"/>
            <a:ext cx="1021715" cy="11112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5" y="1831975"/>
            <a:ext cx="5329555" cy="2788285"/>
          </a:xfrm>
          <a:prstGeom prst="rect">
            <a:avLst/>
          </a:prstGeom>
          <a:solidFill>
            <a:srgbClr val="EE3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3520" y="1993265"/>
            <a:ext cx="826770" cy="28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zh-CN" altLang="en-US" sz="4400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+mn-ea"/>
              </a:rPr>
              <a:t>输入标题</a:t>
            </a:r>
            <a:endParaRPr lang="zh-CN" altLang="en-US" sz="4400" dirty="0">
              <a:solidFill>
                <a:schemeClr val="bg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sym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45535" y="2244725"/>
            <a:ext cx="387985" cy="2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16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华康墨字体 Std W9" panose="040B0900000000000000" pitchFamily="82" charset="-122"/>
                <a:ea typeface="华康墨字体 Std W9" panose="040B0900000000000000" pitchFamily="82" charset="-122"/>
                <a:sym typeface="+mn-ea"/>
              </a:rPr>
              <a:t>ADD YOUR TEXT HERE</a:t>
            </a:r>
            <a:endParaRPr lang="en-US" altLang="zh-CN" sz="1600" b="1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华康墨字体 Std W9" panose="040B0900000000000000" pitchFamily="82" charset="-122"/>
              <a:ea typeface="华康墨字体 Std W9" panose="040B0900000000000000" pitchFamily="8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06515" y="1684655"/>
            <a:ext cx="619760" cy="28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 fontAlgn="auto"/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华康墨字体 Std W9" panose="040B0900000000000000" pitchFamily="82" charset="-122"/>
                <a:ea typeface="华康墨字体 Std W9" panose="040B0900000000000000" pitchFamily="82" charset="-122"/>
                <a:sym typeface="+mn-ea"/>
              </a:rPr>
              <a:t>ADD YOUR TEXT HERE</a:t>
            </a:r>
            <a:endParaRPr kumimoji="0" lang="en-US" altLang="zh-CN" sz="2000" i="0" u="none" strike="noStrike" kern="1200" cap="none" spc="42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华康墨字体 Std W9" panose="040B0900000000000000" pitchFamily="82" charset="-122"/>
              <a:ea typeface="华康墨字体 Std W9" panose="040B0900000000000000" pitchFamily="82" charset="-122"/>
              <a:cs typeface="Oswald Light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26275" y="1704975"/>
            <a:ext cx="1151255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l" defTabSz="1216025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sym typeface="Arial" panose="020B060402020209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73515" y="1748155"/>
            <a:ext cx="619760" cy="28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 fontAlgn="auto"/>
            <a:r>
              <a:rPr lang="en-US" altLang="zh-CN" sz="2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华康墨字体 Std W9" panose="040B0900000000000000" pitchFamily="82" charset="-122"/>
                <a:ea typeface="华康墨字体 Std W9" panose="040B0900000000000000" pitchFamily="82" charset="-122"/>
                <a:sym typeface="+mn-ea"/>
              </a:rPr>
              <a:t>ADD YOUR TEXT HERE</a:t>
            </a:r>
            <a:endParaRPr kumimoji="0" lang="en-US" altLang="zh-CN" sz="2000" i="0" u="none" strike="noStrike" kern="1200" cap="none" spc="42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华康墨字体 Std W9" panose="040B0900000000000000" pitchFamily="82" charset="-122"/>
              <a:ea typeface="华康墨字体 Std W9" panose="040B0900000000000000" pitchFamily="82" charset="-122"/>
              <a:cs typeface="Oswald Light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93275" y="1704975"/>
            <a:ext cx="1151255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lvl="0" algn="l" defTabSz="1216025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sym typeface="Arial" panose="020B060402020209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1145" y="2166620"/>
            <a:ext cx="3102610" cy="2035810"/>
          </a:xfrm>
          <a:prstGeom prst="rect">
            <a:avLst/>
          </a:prstGeom>
          <a:solidFill>
            <a:srgbClr val="FCD9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(1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915" y="3315335"/>
            <a:ext cx="2656840" cy="312801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158490" y="2396490"/>
            <a:ext cx="2983865" cy="2027555"/>
          </a:xfrm>
          <a:prstGeom prst="rect">
            <a:avLst/>
          </a:prstGeom>
          <a:solidFill>
            <a:srgbClr val="EE3B7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82950" y="2593975"/>
            <a:ext cx="2734945" cy="1670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729534" y="2832883"/>
            <a:ext cx="1841164" cy="1077278"/>
            <a:chOff x="1025069" y="4542938"/>
            <a:chExt cx="1841164" cy="1077278"/>
          </a:xfrm>
        </p:grpSpPr>
        <p:sp>
          <p:nvSpPr>
            <p:cNvPr id="14" name="矩形 13"/>
            <p:cNvSpPr/>
            <p:nvPr/>
          </p:nvSpPr>
          <p:spPr>
            <a:xfrm>
              <a:off x="1662009" y="4542938"/>
              <a:ext cx="5680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EE3B7E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</a:rPr>
                <a:t>04 </a:t>
              </a:r>
              <a:endParaRPr lang="en-US" altLang="zh-CN" sz="2400" b="1" dirty="0">
                <a:solidFill>
                  <a:srgbClr val="EE3B7E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025069" y="5003104"/>
              <a:ext cx="1841164" cy="617112"/>
              <a:chOff x="4200051" y="1042961"/>
              <a:chExt cx="2056430" cy="617112"/>
            </a:xfrm>
          </p:grpSpPr>
          <p:sp>
            <p:nvSpPr>
              <p:cNvPr id="21" name="TextBox 1"/>
              <p:cNvSpPr txBox="1"/>
              <p:nvPr/>
            </p:nvSpPr>
            <p:spPr>
              <a:xfrm>
                <a:off x="4210271" y="1042961"/>
                <a:ext cx="2035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1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b="1" spc="300" dirty="0">
                    <a:latin typeface="华康墨字体 Std W9" panose="040B0900000000000000" pitchFamily="82" charset="-122"/>
                    <a:ea typeface="华康墨字体 Std W9" panose="040B0900000000000000" pitchFamily="82" charset="-122"/>
                  </a:rPr>
                  <a:t>添加标题</a:t>
                </a:r>
                <a:endParaRPr kumimoji="0" lang="zh-CN" altLang="en-US" sz="2400" b="1" i="0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华康墨字体 Std W9" panose="040B0900000000000000" pitchFamily="82" charset="-122"/>
                  <a:ea typeface="华康墨字体 Std W9" panose="040B0900000000000000" pitchFamily="82" charset="-122"/>
                </a:endParaRPr>
              </a:p>
            </p:txBody>
          </p:sp>
          <p:sp>
            <p:nvSpPr>
              <p:cNvPr id="22" name="文本框 9"/>
              <p:cNvSpPr txBox="1"/>
              <p:nvPr/>
            </p:nvSpPr>
            <p:spPr>
              <a:xfrm>
                <a:off x="4200051" y="1498783"/>
                <a:ext cx="2056430" cy="161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indent="0" algn="dist">
                  <a:buFont typeface="Wingdings" panose="05000000000000000000" pitchFamily="2" charset="2"/>
                  <a:buNone/>
                </a:pPr>
                <a:r>
                  <a:rPr lang="en-US" altLang="zh-CN" sz="1050" dirty="0">
                    <a:latin typeface="华康墨字体 Std W9" panose="040B0900000000000000" pitchFamily="82" charset="-122"/>
                    <a:ea typeface="华康墨字体 Std W9" panose="040B0900000000000000" pitchFamily="82" charset="-122"/>
                    <a:cs typeface="方正经黑简体" panose="02000000000000000000" charset="-122"/>
                    <a:sym typeface="+mn-ea"/>
                  </a:rPr>
                  <a:t>Text your main idea here</a:t>
                </a:r>
                <a:endParaRPr lang="zh-CN" altLang="en-US" sz="105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宋体" pitchFamily="2" charset="-122"/>
                </a:endParaRPr>
              </a:p>
            </p:txBody>
          </p:sp>
        </p:grpSp>
      </p:grpSp>
      <p:pic>
        <p:nvPicPr>
          <p:cNvPr id="2" name="图片 1" descr="(10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0" y="1598295"/>
            <a:ext cx="3855085" cy="3623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56565" y="1128395"/>
            <a:ext cx="11278870" cy="49453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3"/>
          <p:cNvSpPr/>
          <p:nvPr/>
        </p:nvSpPr>
        <p:spPr>
          <a:xfrm>
            <a:off x="6820535" y="2039620"/>
            <a:ext cx="3536315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1216025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endParaRPr lang="en-US" altLang="zh-CN" sz="1000" noProof="1">
              <a:solidFill>
                <a:schemeClr val="tx1">
                  <a:lumMod val="65000"/>
                  <a:lumOff val="35000"/>
                </a:schemeClr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Arial" panose="020B0604020202090204" pitchFamily="34" charset="0"/>
            </a:endParaRPr>
          </a:p>
        </p:txBody>
      </p:sp>
      <p:cxnSp>
        <p:nvCxnSpPr>
          <p:cNvPr id="8" name="Straight Connector 74"/>
          <p:cNvCxnSpPr/>
          <p:nvPr/>
        </p:nvCxnSpPr>
        <p:spPr>
          <a:xfrm>
            <a:off x="6331794" y="1761801"/>
            <a:ext cx="0" cy="3803650"/>
          </a:xfrm>
          <a:prstGeom prst="line">
            <a:avLst/>
          </a:prstGeom>
          <a:solidFill>
            <a:srgbClr val="27063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75"/>
          <p:cNvSpPr/>
          <p:nvPr/>
        </p:nvSpPr>
        <p:spPr>
          <a:xfrm>
            <a:off x="6136532" y="2117401"/>
            <a:ext cx="384175" cy="384175"/>
          </a:xfrm>
          <a:prstGeom prst="ellipse">
            <a:avLst/>
          </a:prstGeom>
          <a:solidFill>
            <a:srgbClr val="FCD9E6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+mn-lt"/>
              </a:rPr>
              <a:t>1</a:t>
            </a:r>
            <a:endParaRPr lang="en-US" altLang="zh-CN" sz="1600" dirty="0">
              <a:solidFill>
                <a:schemeClr val="bg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+mn-lt"/>
            </a:endParaRPr>
          </a:p>
        </p:txBody>
      </p:sp>
      <p:sp>
        <p:nvSpPr>
          <p:cNvPr id="10" name="Oval 76"/>
          <p:cNvSpPr/>
          <p:nvPr/>
        </p:nvSpPr>
        <p:spPr>
          <a:xfrm>
            <a:off x="6136532" y="2993701"/>
            <a:ext cx="384175" cy="384175"/>
          </a:xfrm>
          <a:prstGeom prst="ellipse">
            <a:avLst/>
          </a:prstGeom>
          <a:solidFill>
            <a:srgbClr val="EE3B7E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+mn-lt"/>
              </a:rPr>
              <a:t>2</a:t>
            </a:r>
            <a:endParaRPr lang="en-US" altLang="zh-CN" sz="1600" dirty="0">
              <a:solidFill>
                <a:schemeClr val="bg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+mn-lt"/>
            </a:endParaRPr>
          </a:p>
        </p:txBody>
      </p:sp>
      <p:sp>
        <p:nvSpPr>
          <p:cNvPr id="11" name="Oval 77"/>
          <p:cNvSpPr/>
          <p:nvPr/>
        </p:nvSpPr>
        <p:spPr>
          <a:xfrm>
            <a:off x="6136532" y="3871588"/>
            <a:ext cx="384175" cy="384175"/>
          </a:xfrm>
          <a:prstGeom prst="ellipse">
            <a:avLst/>
          </a:prstGeom>
          <a:solidFill>
            <a:srgbClr val="FCD9E6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+mn-lt"/>
              </a:rPr>
              <a:t>3</a:t>
            </a:r>
            <a:endParaRPr lang="en-US" altLang="zh-CN" sz="1600" dirty="0">
              <a:solidFill>
                <a:schemeClr val="bg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+mn-lt"/>
            </a:endParaRPr>
          </a:p>
        </p:txBody>
      </p:sp>
      <p:sp>
        <p:nvSpPr>
          <p:cNvPr id="12" name="Oval 78"/>
          <p:cNvSpPr/>
          <p:nvPr/>
        </p:nvSpPr>
        <p:spPr>
          <a:xfrm>
            <a:off x="6136532" y="4749476"/>
            <a:ext cx="384175" cy="384175"/>
          </a:xfrm>
          <a:prstGeom prst="ellipse">
            <a:avLst/>
          </a:prstGeom>
          <a:solidFill>
            <a:srgbClr val="EE3B7E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+mn-lt"/>
              </a:rPr>
              <a:t>4</a:t>
            </a:r>
            <a:endParaRPr lang="en-US" altLang="zh-CN" sz="1600" dirty="0">
              <a:solidFill>
                <a:schemeClr val="bg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3888" y="1953593"/>
            <a:ext cx="492443" cy="34515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2000" b="1" spc="3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+mn-lt"/>
              </a:rPr>
              <a:t>ART DESIGN</a:t>
            </a:r>
            <a:endParaRPr lang="en-US" altLang="zh-CN" sz="2000" b="1" spc="300" dirty="0"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+mn-lt"/>
            </a:endParaRPr>
          </a:p>
        </p:txBody>
      </p:sp>
      <p:sp>
        <p:nvSpPr>
          <p:cNvPr id="7" name="Rectangle 23"/>
          <p:cNvSpPr/>
          <p:nvPr/>
        </p:nvSpPr>
        <p:spPr>
          <a:xfrm>
            <a:off x="6831330" y="2924810"/>
            <a:ext cx="3536315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1216025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endParaRPr lang="en-US" altLang="zh-CN" sz="1000" noProof="1">
              <a:solidFill>
                <a:schemeClr val="tx1">
                  <a:lumMod val="65000"/>
                  <a:lumOff val="35000"/>
                </a:schemeClr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5" name="Rectangle 23"/>
          <p:cNvSpPr/>
          <p:nvPr/>
        </p:nvSpPr>
        <p:spPr>
          <a:xfrm>
            <a:off x="6820535" y="3810000"/>
            <a:ext cx="3536315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1216025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endParaRPr lang="en-US" altLang="zh-CN" sz="1000" noProof="1">
              <a:solidFill>
                <a:schemeClr val="tx1">
                  <a:lumMod val="65000"/>
                  <a:lumOff val="35000"/>
                </a:schemeClr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6" name="Rectangle 23"/>
          <p:cNvSpPr/>
          <p:nvPr/>
        </p:nvSpPr>
        <p:spPr>
          <a:xfrm>
            <a:off x="6820535" y="4695190"/>
            <a:ext cx="3536315" cy="5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1216025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endParaRPr lang="en-US" altLang="zh-CN" sz="1000" noProof="1">
              <a:solidFill>
                <a:schemeClr val="tx1">
                  <a:lumMod val="65000"/>
                  <a:lumOff val="35000"/>
                </a:schemeClr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2" name="图片 1" descr="(9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6035" y="2555240"/>
            <a:ext cx="2781935" cy="25781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7788553" y="3617502"/>
            <a:ext cx="0" cy="2040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03447" y="3617502"/>
            <a:ext cx="0" cy="20406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527666" y="3617502"/>
            <a:ext cx="2366456" cy="2458334"/>
            <a:chOff x="7780820" y="3464575"/>
            <a:chExt cx="2366456" cy="2458334"/>
          </a:xfrm>
        </p:grpSpPr>
        <p:sp>
          <p:nvSpPr>
            <p:cNvPr id="16" name="矩形 15"/>
            <p:cNvSpPr/>
            <p:nvPr/>
          </p:nvSpPr>
          <p:spPr>
            <a:xfrm>
              <a:off x="7780820" y="4030340"/>
              <a:ext cx="2366456" cy="18925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Click here to enter your text</a:t>
              </a:r>
              <a:r>
                <a:rPr lang="en-US" altLang="zh-CN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.</a:t>
              </a:r>
              <a:r>
                <a:rPr lang="zh-CN" altLang="en-US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Click here to enter your text</a:t>
              </a:r>
              <a:r>
                <a:rPr lang="en-US" altLang="zh-CN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.</a:t>
              </a:r>
              <a:r>
                <a:rPr lang="zh-CN" altLang="en-US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Click here to enter your text</a:t>
              </a:r>
              <a:r>
                <a:rPr lang="en-US" altLang="zh-CN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.</a:t>
              </a:r>
              <a:r>
                <a:rPr lang="zh-CN" altLang="en-US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Click here </a:t>
              </a:r>
              <a:r>
                <a:rPr lang="en-US" altLang="zh-CN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.</a:t>
              </a:r>
              <a:endParaRPr lang="en-US" altLang="zh-CN" sz="1000" noProof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Arial" panose="020B0604020202090204" pitchFamily="34" charset="0"/>
              </a:endParaRPr>
            </a:p>
            <a:p>
              <a:pPr>
                <a:lnSpc>
                  <a:spcPct val="200000"/>
                </a:lnSpc>
              </a:pPr>
              <a:endParaRPr lang="zh-CN" altLang="en-US" sz="10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  <a:p>
              <a:pPr>
                <a:lnSpc>
                  <a:spcPct val="200000"/>
                </a:lnSpc>
              </a:pPr>
              <a:endParaRPr lang="zh-CN" altLang="en-US" sz="10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938772" y="3464575"/>
              <a:ext cx="2050552" cy="4126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</a:rPr>
                <a:t>点击添加标题</a:t>
              </a:r>
              <a:endParaRPr lang="zh-CN" altLang="en-US" sz="2000" b="1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912772" y="3617502"/>
            <a:ext cx="2366456" cy="2503785"/>
            <a:chOff x="7780820" y="3464575"/>
            <a:chExt cx="2366456" cy="2503785"/>
          </a:xfrm>
        </p:grpSpPr>
        <p:sp>
          <p:nvSpPr>
            <p:cNvPr id="23" name="矩形 22"/>
            <p:cNvSpPr/>
            <p:nvPr/>
          </p:nvSpPr>
          <p:spPr>
            <a:xfrm>
              <a:off x="7780820" y="4030340"/>
              <a:ext cx="2366456" cy="19380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Click here to enter your text</a:t>
              </a:r>
              <a:r>
                <a:rPr lang="en-US" altLang="zh-CN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.</a:t>
              </a:r>
              <a:r>
                <a:rPr lang="zh-CN" altLang="en-US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Click here to enter your text</a:t>
              </a:r>
              <a:r>
                <a:rPr lang="en-US" altLang="zh-CN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.</a:t>
              </a:r>
              <a:r>
                <a:rPr lang="zh-CN" altLang="en-US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Click here to enter your text</a:t>
              </a:r>
              <a:r>
                <a:rPr lang="en-US" altLang="zh-CN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.</a:t>
              </a:r>
              <a:r>
                <a:rPr lang="zh-CN" altLang="en-US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Click here </a:t>
              </a:r>
              <a:r>
                <a:rPr lang="en-US" altLang="zh-CN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.</a:t>
              </a:r>
              <a:endParaRPr lang="en-US" altLang="zh-CN" sz="1000" noProof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Arial" panose="020B0604020202090204" pitchFamily="34" charset="0"/>
              </a:endParaRPr>
            </a:p>
            <a:p>
              <a:pPr>
                <a:lnSpc>
                  <a:spcPct val="200000"/>
                </a:lnSpc>
              </a:pPr>
              <a:endParaRPr lang="zh-CN" altLang="en-US" sz="10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  <a:p>
              <a:pPr>
                <a:lnSpc>
                  <a:spcPct val="200000"/>
                </a:lnSpc>
              </a:pPr>
              <a:endParaRPr lang="zh-CN" altLang="en-US" sz="10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938772" y="3464575"/>
              <a:ext cx="2050552" cy="4126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</a:rPr>
                <a:t>点击添加标题</a:t>
              </a:r>
              <a:endParaRPr lang="zh-CN" altLang="en-US" sz="2000" b="1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297876" y="3617502"/>
            <a:ext cx="2366456" cy="2503785"/>
            <a:chOff x="7780820" y="3464575"/>
            <a:chExt cx="2366456" cy="2503785"/>
          </a:xfrm>
        </p:grpSpPr>
        <p:sp>
          <p:nvSpPr>
            <p:cNvPr id="27" name="矩形 26"/>
            <p:cNvSpPr/>
            <p:nvPr/>
          </p:nvSpPr>
          <p:spPr>
            <a:xfrm>
              <a:off x="7780820" y="4030340"/>
              <a:ext cx="2366456" cy="193802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Click here to enter your text</a:t>
              </a:r>
              <a:r>
                <a:rPr lang="en-US" altLang="zh-CN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.</a:t>
              </a:r>
              <a:r>
                <a:rPr lang="zh-CN" altLang="en-US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Click here to enter your text</a:t>
              </a:r>
              <a:r>
                <a:rPr lang="en-US" altLang="zh-CN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.</a:t>
              </a:r>
              <a:r>
                <a:rPr lang="zh-CN" altLang="en-US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Click here to enter your text</a:t>
              </a:r>
              <a:r>
                <a:rPr lang="en-US" altLang="zh-CN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.</a:t>
              </a:r>
              <a:r>
                <a:rPr lang="zh-CN" altLang="en-US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Click here </a:t>
              </a:r>
              <a:r>
                <a:rPr lang="en-US" altLang="zh-CN" sz="1000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  <a:sym typeface="Arial" panose="020B0604020202090204" pitchFamily="34" charset="0"/>
                </a:rPr>
                <a:t>.</a:t>
              </a:r>
              <a:endParaRPr lang="en-US" altLang="zh-CN" sz="1000" noProof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Arial" panose="020B0604020202090204" pitchFamily="34" charset="0"/>
              </a:endParaRPr>
            </a:p>
            <a:p>
              <a:pPr>
                <a:lnSpc>
                  <a:spcPct val="200000"/>
                </a:lnSpc>
              </a:pPr>
              <a:endParaRPr lang="zh-CN" altLang="en-US" sz="10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  <a:p>
              <a:pPr>
                <a:lnSpc>
                  <a:spcPct val="200000"/>
                </a:lnSpc>
              </a:pPr>
              <a:endParaRPr lang="zh-CN" altLang="en-US" sz="10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938772" y="3464575"/>
              <a:ext cx="2050552" cy="4126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tx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</a:rPr>
                <a:t>点击添加标题</a:t>
              </a:r>
              <a:endParaRPr lang="zh-CN" altLang="en-US" sz="2000" b="1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425190" y="1381760"/>
            <a:ext cx="3854450" cy="1493520"/>
          </a:xfrm>
          <a:prstGeom prst="rect">
            <a:avLst/>
          </a:prstGeom>
          <a:solidFill>
            <a:srgbClr val="FCD9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</a:endParaRPr>
          </a:p>
        </p:txBody>
      </p:sp>
      <p:pic>
        <p:nvPicPr>
          <p:cNvPr id="2" name="图片 1" descr="1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1580" y="652145"/>
            <a:ext cx="2147570" cy="266763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56565" y="1128395"/>
            <a:ext cx="11278870" cy="49453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3733" y="2223135"/>
            <a:ext cx="1544012" cy="36061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defTabSz="1218565"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endParaRPr lang="zh-CN" altLang="en-US" sz="1000" dirty="0">
              <a:solidFill>
                <a:srgbClr val="080808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宋体" pitchFamily="2" charset="-122"/>
            </a:endParaRPr>
          </a:p>
          <a:p>
            <a:pPr defTabSz="1218565">
              <a:lnSpc>
                <a:spcPct val="200000"/>
              </a:lnSpc>
              <a:spcBef>
                <a:spcPts val="1000"/>
              </a:spcBef>
              <a:defRPr/>
            </a:pPr>
            <a:endParaRPr lang="zh-CN" altLang="en-US" sz="1000" dirty="0">
              <a:solidFill>
                <a:srgbClr val="080808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宋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6525" y="1598295"/>
            <a:ext cx="651510" cy="369570"/>
          </a:xfrm>
          <a:prstGeom prst="rect">
            <a:avLst/>
          </a:prstGeom>
          <a:solidFill>
            <a:srgbClr val="FCD9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rPr>
              <a:t>01</a:t>
            </a:r>
            <a:endParaRPr lang="en-US" altLang="zh-CN" b="1" dirty="0">
              <a:solidFill>
                <a:schemeClr val="bg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45413" y="2223135"/>
            <a:ext cx="1544012" cy="36061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defTabSz="1218565"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endParaRPr lang="zh-CN" altLang="en-US" sz="1000" dirty="0">
              <a:solidFill>
                <a:srgbClr val="080808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宋体" pitchFamily="2" charset="-122"/>
            </a:endParaRPr>
          </a:p>
          <a:p>
            <a:pPr defTabSz="1218565">
              <a:lnSpc>
                <a:spcPct val="200000"/>
              </a:lnSpc>
              <a:spcBef>
                <a:spcPts val="1000"/>
              </a:spcBef>
              <a:defRPr/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endParaRPr lang="zh-CN" altLang="en-US" sz="1000" dirty="0">
              <a:solidFill>
                <a:srgbClr val="080808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宋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51225" y="1598295"/>
            <a:ext cx="651510" cy="369570"/>
          </a:xfrm>
          <a:prstGeom prst="rect">
            <a:avLst/>
          </a:prstGeom>
          <a:solidFill>
            <a:srgbClr val="EE3B7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rPr>
              <a:t>02</a:t>
            </a:r>
            <a:endParaRPr lang="en-US" altLang="zh-CN" b="1" dirty="0">
              <a:solidFill>
                <a:schemeClr val="bg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82183" y="2223135"/>
            <a:ext cx="1544012" cy="36061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defTabSz="1218565"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endParaRPr lang="zh-CN" altLang="en-US" sz="1000" dirty="0">
              <a:solidFill>
                <a:srgbClr val="080808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宋体" pitchFamily="2" charset="-122"/>
            </a:endParaRPr>
          </a:p>
          <a:p>
            <a:pPr defTabSz="1218565">
              <a:lnSpc>
                <a:spcPct val="200000"/>
              </a:lnSpc>
              <a:spcBef>
                <a:spcPts val="1000"/>
              </a:spcBef>
              <a:defRPr/>
            </a:pPr>
            <a:endParaRPr lang="zh-CN" altLang="en-US" sz="1000" dirty="0">
              <a:solidFill>
                <a:srgbClr val="080808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宋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37830" y="1598295"/>
            <a:ext cx="651510" cy="369570"/>
          </a:xfrm>
          <a:prstGeom prst="rect">
            <a:avLst/>
          </a:prstGeom>
          <a:solidFill>
            <a:srgbClr val="EE3B7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rPr>
              <a:t>03</a:t>
            </a:r>
            <a:endParaRPr lang="en-US" altLang="zh-CN" b="1" dirty="0">
              <a:solidFill>
                <a:schemeClr val="bg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393863" y="2223135"/>
            <a:ext cx="1544012" cy="36061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defTabSz="1218565">
              <a:lnSpc>
                <a:spcPct val="150000"/>
              </a:lnSpc>
              <a:spcBef>
                <a:spcPts val="1000"/>
              </a:spcBef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to enter your text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Click here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sym typeface="Arial" panose="020B0604020202090204" pitchFamily="34" charset="0"/>
              </a:rPr>
              <a:t>.</a:t>
            </a:r>
            <a:endParaRPr lang="zh-CN" altLang="en-US" sz="1000" dirty="0">
              <a:solidFill>
                <a:srgbClr val="080808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宋体" pitchFamily="2" charset="-122"/>
            </a:endParaRPr>
          </a:p>
          <a:p>
            <a:pPr defTabSz="1218565">
              <a:lnSpc>
                <a:spcPct val="200000"/>
              </a:lnSpc>
              <a:spcBef>
                <a:spcPts val="1000"/>
              </a:spcBef>
              <a:defRPr/>
            </a:pPr>
            <a:endParaRPr lang="zh-CN" altLang="en-US" sz="1000" dirty="0">
              <a:solidFill>
                <a:srgbClr val="080808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宋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071735" y="1598295"/>
            <a:ext cx="651510" cy="369570"/>
          </a:xfrm>
          <a:prstGeom prst="rect">
            <a:avLst/>
          </a:prstGeom>
          <a:solidFill>
            <a:srgbClr val="FCD9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rPr>
              <a:t>04</a:t>
            </a:r>
            <a:endParaRPr lang="en-US" altLang="zh-CN" b="1" dirty="0">
              <a:solidFill>
                <a:schemeClr val="bg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</a:endParaRPr>
          </a:p>
        </p:txBody>
      </p:sp>
      <p:pic>
        <p:nvPicPr>
          <p:cNvPr id="2" name="图片 1" descr="(1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3640" y="2573020"/>
            <a:ext cx="2204720" cy="275907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016483" y="2865643"/>
            <a:ext cx="3333787" cy="706767"/>
            <a:chOff x="7050659" y="3947111"/>
            <a:chExt cx="3333787" cy="706767"/>
          </a:xfrm>
        </p:grpSpPr>
        <p:sp>
          <p:nvSpPr>
            <p:cNvPr id="8" name="矩形 7"/>
            <p:cNvSpPr/>
            <p:nvPr/>
          </p:nvSpPr>
          <p:spPr>
            <a:xfrm flipH="1">
              <a:off x="7336805" y="3947123"/>
              <a:ext cx="2644775" cy="706755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dist"/>
              <a:r>
                <a:rPr lang="zh-CN" altLang="en-US" sz="4000" b="1" dirty="0">
                  <a:latin typeface="华康墨字体 Std W9" panose="040B0900000000000000" pitchFamily="82" charset="-122"/>
                  <a:ea typeface="华康墨字体 Std W9" panose="040B0900000000000000" pitchFamily="82" charset="-122"/>
                </a:rPr>
                <a:t>谢谢观看</a:t>
              </a:r>
              <a:endParaRPr lang="zh-CN" altLang="en-US" sz="4000" b="1" dirty="0"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5400000">
              <a:off x="6786792" y="4211283"/>
              <a:ext cx="650326" cy="122592"/>
            </a:xfrm>
            <a:prstGeom prst="rect">
              <a:avLst/>
            </a:prstGeom>
            <a:solidFill>
              <a:srgbClr val="EE3B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9997987" y="4210978"/>
              <a:ext cx="650326" cy="122592"/>
            </a:xfrm>
            <a:prstGeom prst="rect">
              <a:avLst/>
            </a:prstGeom>
            <a:solidFill>
              <a:srgbClr val="EE3B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</p:grpSp>
      <p:pic>
        <p:nvPicPr>
          <p:cNvPr id="3" name="图片 2" descr="1 (2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4490" y="1209675"/>
            <a:ext cx="4686300" cy="485648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4779645" y="1457960"/>
            <a:ext cx="2683510" cy="1079500"/>
          </a:xfrm>
          <a:prstGeom prst="roundRect">
            <a:avLst/>
          </a:prstGeom>
          <a:solidFill>
            <a:srgbClr val="FCD9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120319" y="3404978"/>
            <a:ext cx="1841164" cy="1576428"/>
            <a:chOff x="1025069" y="4043788"/>
            <a:chExt cx="1841164" cy="1576428"/>
          </a:xfrm>
        </p:grpSpPr>
        <p:grpSp>
          <p:nvGrpSpPr>
            <p:cNvPr id="4" name="组合 3"/>
            <p:cNvGrpSpPr/>
            <p:nvPr/>
          </p:nvGrpSpPr>
          <p:grpSpPr>
            <a:xfrm>
              <a:off x="1640403" y="4043788"/>
              <a:ext cx="592200" cy="814606"/>
              <a:chOff x="4616711" y="3946664"/>
              <a:chExt cx="592200" cy="814606"/>
            </a:xfrm>
          </p:grpSpPr>
          <p:sp>
            <p:nvSpPr>
              <p:cNvPr id="5" name="矩形 4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    <p:cNvSpPr/>
              <p:nvPr/>
            </p:nvSpPr>
            <p:spPr>
              <a:xfrm rot="2700000">
                <a:off x="4606035" y="3957340"/>
                <a:ext cx="613551" cy="592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628792" y="4053384"/>
                <a:ext cx="56803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华康墨字体 Std W9" panose="040B0900000000000000" pitchFamily="82" charset="-122"/>
                    <a:ea typeface="华康墨字体 Std W9" panose="040B0900000000000000" pitchFamily="82" charset="-122"/>
                  </a:rPr>
                  <a:t>01 </a:t>
                </a:r>
                <a:endParaRPr lang="en-US" altLang="zh-CN" sz="2000" b="1" dirty="0">
                  <a:latin typeface="华康墨字体 Std W9" panose="040B0900000000000000" pitchFamily="82" charset="-122"/>
                  <a:ea typeface="华康墨字体 Std W9" panose="040B0900000000000000" pitchFamily="82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1025069" y="5003104"/>
              <a:ext cx="1841164" cy="617112"/>
              <a:chOff x="4200051" y="1042961"/>
              <a:chExt cx="2056430" cy="617112"/>
            </a:xfrm>
          </p:grpSpPr>
          <p:sp>
            <p:nvSpPr>
              <p:cNvPr id="21" name="TextBox 1"/>
              <p:cNvSpPr txBox="1"/>
              <p:nvPr/>
            </p:nvSpPr>
            <p:spPr>
              <a:xfrm>
                <a:off x="4210271" y="1042961"/>
                <a:ext cx="2035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1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b="1" spc="300" dirty="0">
                    <a:latin typeface="华康墨字体 Std W9" panose="040B0900000000000000" pitchFamily="82" charset="-122"/>
                    <a:ea typeface="华康墨字体 Std W9" panose="040B0900000000000000" pitchFamily="82" charset="-122"/>
                  </a:rPr>
                  <a:t>添加标题</a:t>
                </a:r>
                <a:endParaRPr kumimoji="0" lang="zh-CN" altLang="en-US" sz="2400" b="1" i="0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华康墨字体 Std W9" panose="040B0900000000000000" pitchFamily="82" charset="-122"/>
                  <a:ea typeface="华康墨字体 Std W9" panose="040B0900000000000000" pitchFamily="82" charset="-122"/>
                </a:endParaRPr>
              </a:p>
            </p:txBody>
          </p:sp>
          <p:sp>
            <p:nvSpPr>
              <p:cNvPr id="22" name="文本框 9"/>
              <p:cNvSpPr txBox="1"/>
              <p:nvPr/>
            </p:nvSpPr>
            <p:spPr>
              <a:xfrm>
                <a:off x="4200051" y="1498783"/>
                <a:ext cx="2056430" cy="161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indent="0" algn="dist">
                  <a:buFont typeface="Wingdings" panose="05000000000000000000" pitchFamily="2" charset="2"/>
                  <a:buNone/>
                </a:pPr>
                <a:r>
                  <a:rPr lang="en-US" altLang="zh-CN" sz="1050" dirty="0">
                    <a:latin typeface="华康墨字体 Std W9" panose="040B0900000000000000" pitchFamily="82" charset="-122"/>
                    <a:ea typeface="华康墨字体 Std W9" panose="040B0900000000000000" pitchFamily="82" charset="-122"/>
                    <a:cs typeface="方正经黑简体" panose="02000000000000000000" charset="-122"/>
                    <a:sym typeface="+mn-ea"/>
                  </a:rPr>
                  <a:t>Text your main idea here</a:t>
                </a:r>
                <a:endParaRPr lang="zh-CN" altLang="en-US" sz="105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宋体" pitchFamily="2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4431030" y="3404871"/>
            <a:ext cx="592455" cy="814582"/>
            <a:chOff x="4616711" y="3946664"/>
            <a:chExt cx="592200" cy="814769"/>
          </a:xfrm>
          <a:solidFill>
            <a:srgbClr val="EE3B7E"/>
          </a:solidFill>
        </p:grpSpPr>
        <p:sp>
          <p:nvSpPr>
            <p:cNvPr id="29" name="矩形 28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  <p:cNvSpPr/>
            <p:nvPr/>
          </p:nvSpPr>
          <p:spPr>
            <a:xfrm rot="2700000">
              <a:off x="4606035" y="3957340"/>
              <a:ext cx="613551" cy="592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628792" y="4053384"/>
              <a:ext cx="568037" cy="70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</a:rPr>
                <a:t>02 </a:t>
              </a:r>
              <a:endParaRPr lang="en-US" altLang="zh-CN" sz="2000" b="1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</p:grpSp>
      <p:sp>
        <p:nvSpPr>
          <p:cNvPr id="27" name="TextBox 1"/>
          <p:cNvSpPr txBox="1"/>
          <p:nvPr/>
        </p:nvSpPr>
        <p:spPr>
          <a:xfrm>
            <a:off x="3824605" y="4364355"/>
            <a:ext cx="182308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300" dirty="0">
                <a:latin typeface="华康墨字体 Std W9" panose="040B0900000000000000" pitchFamily="82" charset="-122"/>
                <a:ea typeface="华康墨字体 Std W9" panose="040B0900000000000000" pitchFamily="82" charset="-122"/>
              </a:rPr>
              <a:t>添加标题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华康墨字体 Std W9" panose="040B0900000000000000" pitchFamily="82" charset="-122"/>
              <a:ea typeface="华康墨字体 Std W9" panose="040B0900000000000000" pitchFamily="82" charset="-122"/>
            </a:endParaRPr>
          </a:p>
        </p:txBody>
      </p:sp>
      <p:sp>
        <p:nvSpPr>
          <p:cNvPr id="28" name="文本框 9"/>
          <p:cNvSpPr txBox="1"/>
          <p:nvPr/>
        </p:nvSpPr>
        <p:spPr>
          <a:xfrm>
            <a:off x="3815715" y="4820285"/>
            <a:ext cx="1840865" cy="161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0" algn="dist">
              <a:buFont typeface="Wingdings" panose="05000000000000000000" pitchFamily="2" charset="2"/>
              <a:buNone/>
            </a:pPr>
            <a:r>
              <a:rPr lang="en-US" altLang="zh-CN" sz="105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方正经黑简体" panose="02000000000000000000" charset="-122"/>
                <a:sym typeface="+mn-ea"/>
              </a:rPr>
              <a:t>Text your main idea here</a:t>
            </a:r>
            <a:endParaRPr lang="zh-CN" altLang="en-US" sz="1050" dirty="0">
              <a:latin typeface="华康墨字体 Std W9" panose="040B0900000000000000" pitchFamily="82" charset="-122"/>
              <a:ea typeface="华康墨字体 Std W9" panose="040B0900000000000000" pitchFamily="82" charset="-122"/>
              <a:cs typeface="宋体" pitchFamily="2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5374005" y="1603375"/>
            <a:ext cx="1622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1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spc="300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rPr>
              <a:t>目录</a:t>
            </a:r>
            <a:endParaRPr lang="zh-CN" altLang="en-US" sz="4800" b="1" spc="300" dirty="0">
              <a:solidFill>
                <a:schemeClr val="bg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511415" y="3404343"/>
            <a:ext cx="1841164" cy="1576428"/>
            <a:chOff x="1025069" y="4043788"/>
            <a:chExt cx="1841164" cy="1576428"/>
          </a:xfrm>
        </p:grpSpPr>
        <p:grpSp>
          <p:nvGrpSpPr>
            <p:cNvPr id="32" name="组合 31"/>
            <p:cNvGrpSpPr/>
            <p:nvPr/>
          </p:nvGrpSpPr>
          <p:grpSpPr>
            <a:xfrm>
              <a:off x="1640403" y="4043788"/>
              <a:ext cx="592200" cy="814606"/>
              <a:chOff x="4616711" y="3946664"/>
              <a:chExt cx="592200" cy="814606"/>
            </a:xfrm>
          </p:grpSpPr>
          <p:sp>
            <p:nvSpPr>
              <p:cNvPr id="36" name="矩形 35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    <p:cNvSpPr/>
              <p:nvPr/>
            </p:nvSpPr>
            <p:spPr>
              <a:xfrm rot="2700000">
                <a:off x="4606035" y="3957340"/>
                <a:ext cx="613551" cy="592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628792" y="4053384"/>
                <a:ext cx="56803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华康墨字体 Std W9" panose="040B0900000000000000" pitchFamily="82" charset="-122"/>
                    <a:ea typeface="华康墨字体 Std W9" panose="040B0900000000000000" pitchFamily="82" charset="-122"/>
                  </a:rPr>
                  <a:t>03 </a:t>
                </a:r>
                <a:endParaRPr lang="en-US" altLang="zh-CN" sz="2000" b="1" dirty="0">
                  <a:latin typeface="华康墨字体 Std W9" panose="040B0900000000000000" pitchFamily="82" charset="-122"/>
                  <a:ea typeface="华康墨字体 Std W9" panose="040B0900000000000000" pitchFamily="82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025069" y="5003104"/>
              <a:ext cx="1841164" cy="617112"/>
              <a:chOff x="4200051" y="1042961"/>
              <a:chExt cx="2056430" cy="617112"/>
            </a:xfrm>
          </p:grpSpPr>
          <p:sp>
            <p:nvSpPr>
              <p:cNvPr id="34" name="TextBox 1"/>
              <p:cNvSpPr txBox="1"/>
              <p:nvPr/>
            </p:nvSpPr>
            <p:spPr>
              <a:xfrm>
                <a:off x="4210271" y="1042961"/>
                <a:ext cx="2035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1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b="1" spc="300" dirty="0">
                    <a:latin typeface="华康墨字体 Std W9" panose="040B0900000000000000" pitchFamily="82" charset="-122"/>
                    <a:ea typeface="华康墨字体 Std W9" panose="040B0900000000000000" pitchFamily="82" charset="-122"/>
                  </a:rPr>
                  <a:t>添加标题</a:t>
                </a:r>
                <a:endParaRPr kumimoji="0" lang="zh-CN" altLang="en-US" sz="2400" b="1" i="0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华康墨字体 Std W9" panose="040B0900000000000000" pitchFamily="82" charset="-122"/>
                  <a:ea typeface="华康墨字体 Std W9" panose="040B0900000000000000" pitchFamily="82" charset="-122"/>
                </a:endParaRPr>
              </a:p>
            </p:txBody>
          </p:sp>
          <p:sp>
            <p:nvSpPr>
              <p:cNvPr id="35" name="文本框 9"/>
              <p:cNvSpPr txBox="1"/>
              <p:nvPr/>
            </p:nvSpPr>
            <p:spPr>
              <a:xfrm>
                <a:off x="4200051" y="1498783"/>
                <a:ext cx="2056430" cy="161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indent="0" algn="dist">
                  <a:buFont typeface="Wingdings" panose="05000000000000000000" pitchFamily="2" charset="2"/>
                  <a:buNone/>
                </a:pPr>
                <a:r>
                  <a:rPr lang="en-US" altLang="zh-CN" sz="1050" dirty="0">
                    <a:latin typeface="华康墨字体 Std W9" panose="040B0900000000000000" pitchFamily="82" charset="-122"/>
                    <a:ea typeface="华康墨字体 Std W9" panose="040B0900000000000000" pitchFamily="82" charset="-122"/>
                    <a:cs typeface="方正经黑简体" panose="02000000000000000000" charset="-122"/>
                    <a:sym typeface="+mn-ea"/>
                  </a:rPr>
                  <a:t>Text your main idea here</a:t>
                </a:r>
                <a:endParaRPr lang="zh-CN" altLang="en-US" sz="105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宋体" pitchFamily="2" charset="-122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9206962" y="3404978"/>
            <a:ext cx="1841164" cy="1576428"/>
            <a:chOff x="1025069" y="4043788"/>
            <a:chExt cx="1841164" cy="1576428"/>
          </a:xfrm>
        </p:grpSpPr>
        <p:grpSp>
          <p:nvGrpSpPr>
            <p:cNvPr id="39" name="组合 38"/>
            <p:cNvGrpSpPr/>
            <p:nvPr/>
          </p:nvGrpSpPr>
          <p:grpSpPr>
            <a:xfrm>
              <a:off x="1640403" y="4043788"/>
              <a:ext cx="592200" cy="814606"/>
              <a:chOff x="4616711" y="3946664"/>
              <a:chExt cx="592200" cy="814606"/>
            </a:xfrm>
          </p:grpSpPr>
          <p:sp>
            <p:nvSpPr>
              <p:cNvPr id="43" name="矩形 42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    <p:cNvSpPr/>
              <p:nvPr/>
            </p:nvSpPr>
            <p:spPr>
              <a:xfrm rot="2700000">
                <a:off x="4606035" y="3957340"/>
                <a:ext cx="613551" cy="592200"/>
              </a:xfrm>
              <a:prstGeom prst="rect">
                <a:avLst/>
              </a:prstGeom>
              <a:solidFill>
                <a:srgbClr val="EE3B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628792" y="4053384"/>
                <a:ext cx="56803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华康墨字体 Std W9" panose="040B0900000000000000" pitchFamily="82" charset="-122"/>
                    <a:ea typeface="华康墨字体 Std W9" panose="040B0900000000000000" pitchFamily="82" charset="-122"/>
                  </a:rPr>
                  <a:t>04 </a:t>
                </a:r>
                <a:endParaRPr lang="en-US" altLang="zh-CN" sz="2000" b="1" dirty="0">
                  <a:solidFill>
                    <a:schemeClr val="bg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025069" y="5003104"/>
              <a:ext cx="1841164" cy="617112"/>
              <a:chOff x="4200051" y="1042961"/>
              <a:chExt cx="2056430" cy="617112"/>
            </a:xfrm>
          </p:grpSpPr>
          <p:sp>
            <p:nvSpPr>
              <p:cNvPr id="41" name="TextBox 1"/>
              <p:cNvSpPr txBox="1"/>
              <p:nvPr/>
            </p:nvSpPr>
            <p:spPr>
              <a:xfrm>
                <a:off x="4210271" y="1042961"/>
                <a:ext cx="2035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1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b="1" spc="300" dirty="0">
                    <a:latin typeface="华康墨字体 Std W9" panose="040B0900000000000000" pitchFamily="82" charset="-122"/>
                    <a:ea typeface="华康墨字体 Std W9" panose="040B0900000000000000" pitchFamily="82" charset="-122"/>
                  </a:rPr>
                  <a:t>添加标题</a:t>
                </a:r>
                <a:endParaRPr kumimoji="0" lang="zh-CN" altLang="en-US" sz="2400" b="1" i="0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华康墨字体 Std W9" panose="040B0900000000000000" pitchFamily="82" charset="-122"/>
                  <a:ea typeface="华康墨字体 Std W9" panose="040B0900000000000000" pitchFamily="82" charset="-122"/>
                </a:endParaRPr>
              </a:p>
            </p:txBody>
          </p:sp>
          <p:sp>
            <p:nvSpPr>
              <p:cNvPr id="42" name="文本框 9"/>
              <p:cNvSpPr txBox="1"/>
              <p:nvPr/>
            </p:nvSpPr>
            <p:spPr>
              <a:xfrm>
                <a:off x="4200051" y="1498783"/>
                <a:ext cx="2056430" cy="161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indent="0" algn="dist">
                  <a:buFont typeface="Wingdings" panose="05000000000000000000" pitchFamily="2" charset="2"/>
                  <a:buNone/>
                </a:pPr>
                <a:r>
                  <a:rPr lang="en-US" altLang="zh-CN" sz="1050" dirty="0">
                    <a:latin typeface="华康墨字体 Std W9" panose="040B0900000000000000" pitchFamily="82" charset="-122"/>
                    <a:ea typeface="华康墨字体 Std W9" panose="040B0900000000000000" pitchFamily="82" charset="-122"/>
                    <a:cs typeface="方正经黑简体" panose="02000000000000000000" charset="-122"/>
                    <a:sym typeface="+mn-ea"/>
                  </a:rPr>
                  <a:t>Text your main idea here</a:t>
                </a:r>
                <a:endParaRPr lang="zh-CN" altLang="en-US" sz="105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宋体" pitchFamily="2" charset="-122"/>
                </a:endParaRPr>
              </a:p>
            </p:txBody>
          </p:sp>
        </p:grpSp>
      </p:grpSp>
      <p:sp>
        <p:nvSpPr>
          <p:cNvPr id="12" name="矩形 11"/>
          <p:cNvSpPr/>
          <p:nvPr/>
        </p:nvSpPr>
        <p:spPr>
          <a:xfrm>
            <a:off x="167005" y="215265"/>
            <a:ext cx="11808087" cy="146685"/>
          </a:xfrm>
          <a:prstGeom prst="rect">
            <a:avLst/>
          </a:prstGeom>
          <a:solidFill>
            <a:srgbClr val="EE3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67005" y="6598920"/>
            <a:ext cx="11808087" cy="146685"/>
          </a:xfrm>
          <a:prstGeom prst="rect">
            <a:avLst/>
          </a:prstGeom>
          <a:solidFill>
            <a:srgbClr val="EE3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158490" y="2396490"/>
            <a:ext cx="2983865" cy="2027555"/>
          </a:xfrm>
          <a:prstGeom prst="rect">
            <a:avLst/>
          </a:prstGeom>
          <a:solidFill>
            <a:srgbClr val="EE3B7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82950" y="2593975"/>
            <a:ext cx="2734945" cy="1670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729534" y="2832883"/>
            <a:ext cx="1841164" cy="1077278"/>
            <a:chOff x="1025069" y="4542938"/>
            <a:chExt cx="1841164" cy="1077278"/>
          </a:xfrm>
        </p:grpSpPr>
        <p:sp>
          <p:nvSpPr>
            <p:cNvPr id="14" name="矩形 13"/>
            <p:cNvSpPr/>
            <p:nvPr/>
          </p:nvSpPr>
          <p:spPr>
            <a:xfrm>
              <a:off x="1662009" y="4542938"/>
              <a:ext cx="5680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EE3B7E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</a:rPr>
                <a:t>01 </a:t>
              </a:r>
              <a:endParaRPr lang="en-US" altLang="zh-CN" sz="2400" b="1" dirty="0">
                <a:solidFill>
                  <a:srgbClr val="EE3B7E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025069" y="5003104"/>
              <a:ext cx="1841164" cy="617112"/>
              <a:chOff x="4200051" y="1042961"/>
              <a:chExt cx="2056430" cy="617112"/>
            </a:xfrm>
          </p:grpSpPr>
          <p:sp>
            <p:nvSpPr>
              <p:cNvPr id="21" name="TextBox 1"/>
              <p:cNvSpPr txBox="1"/>
              <p:nvPr/>
            </p:nvSpPr>
            <p:spPr>
              <a:xfrm>
                <a:off x="4210271" y="1042961"/>
                <a:ext cx="2035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1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b="1" spc="300" dirty="0">
                    <a:latin typeface="华康墨字体 Std W9" panose="040B0900000000000000" pitchFamily="82" charset="-122"/>
                    <a:ea typeface="华康墨字体 Std W9" panose="040B0900000000000000" pitchFamily="82" charset="-122"/>
                  </a:rPr>
                  <a:t>添加标题</a:t>
                </a:r>
                <a:endParaRPr kumimoji="0" lang="zh-CN" altLang="en-US" sz="2400" b="1" i="0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华康墨字体 Std W9" panose="040B0900000000000000" pitchFamily="82" charset="-122"/>
                  <a:ea typeface="华康墨字体 Std W9" panose="040B0900000000000000" pitchFamily="82" charset="-122"/>
                </a:endParaRPr>
              </a:p>
            </p:txBody>
          </p:sp>
          <p:sp>
            <p:nvSpPr>
              <p:cNvPr id="22" name="文本框 9"/>
              <p:cNvSpPr txBox="1"/>
              <p:nvPr/>
            </p:nvSpPr>
            <p:spPr>
              <a:xfrm>
                <a:off x="4200051" y="1498783"/>
                <a:ext cx="2056430" cy="161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indent="0" algn="dist">
                  <a:buFont typeface="Wingdings" panose="05000000000000000000" pitchFamily="2" charset="2"/>
                  <a:buNone/>
                </a:pPr>
                <a:r>
                  <a:rPr lang="en-US" altLang="zh-CN" sz="1050" dirty="0">
                    <a:latin typeface="华康墨字体 Std W9" panose="040B0900000000000000" pitchFamily="82" charset="-122"/>
                    <a:ea typeface="华康墨字体 Std W9" panose="040B0900000000000000" pitchFamily="82" charset="-122"/>
                    <a:cs typeface="方正经黑简体" panose="02000000000000000000" charset="-122"/>
                    <a:sym typeface="+mn-ea"/>
                  </a:rPr>
                  <a:t>Text your main idea here</a:t>
                </a:r>
                <a:endParaRPr lang="zh-CN" altLang="en-US" sz="105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宋体" pitchFamily="2" charset="-122"/>
                </a:endParaRPr>
              </a:p>
            </p:txBody>
          </p:sp>
        </p:grpSp>
      </p:grpSp>
      <p:pic>
        <p:nvPicPr>
          <p:cNvPr id="2" name="图片 1" descr="(10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0" y="1598295"/>
            <a:ext cx="3855085" cy="3623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34185" y="1614805"/>
            <a:ext cx="2827655" cy="3209290"/>
          </a:xfrm>
          <a:prstGeom prst="rect">
            <a:avLst/>
          </a:prstGeom>
          <a:solidFill>
            <a:srgbClr val="FCD9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954395" y="2769870"/>
            <a:ext cx="1182370" cy="118237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953125" y="4483100"/>
            <a:ext cx="1182370" cy="118237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53760" y="1203325"/>
            <a:ext cx="1182370" cy="118237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6333808" y="1583373"/>
            <a:ext cx="420688" cy="420688"/>
          </a:xfrm>
          <a:custGeom>
            <a:avLst/>
            <a:gdLst>
              <a:gd name="T0" fmla="*/ 473 w 548"/>
              <a:gd name="T1" fmla="*/ 86 h 548"/>
              <a:gd name="T2" fmla="*/ 468 w 548"/>
              <a:gd name="T3" fmla="*/ 82 h 548"/>
              <a:gd name="T4" fmla="*/ 464 w 548"/>
              <a:gd name="T5" fmla="*/ 77 h 548"/>
              <a:gd name="T6" fmla="*/ 458 w 548"/>
              <a:gd name="T7" fmla="*/ 73 h 548"/>
              <a:gd name="T8" fmla="*/ 90 w 548"/>
              <a:gd name="T9" fmla="*/ 73 h 548"/>
              <a:gd name="T10" fmla="*/ 86 w 548"/>
              <a:gd name="T11" fmla="*/ 77 h 548"/>
              <a:gd name="T12" fmla="*/ 81 w 548"/>
              <a:gd name="T13" fmla="*/ 82 h 548"/>
              <a:gd name="T14" fmla="*/ 75 w 548"/>
              <a:gd name="T15" fmla="*/ 86 h 548"/>
              <a:gd name="T16" fmla="*/ 0 w 548"/>
              <a:gd name="T17" fmla="*/ 273 h 548"/>
              <a:gd name="T18" fmla="*/ 90 w 548"/>
              <a:gd name="T19" fmla="*/ 476 h 548"/>
              <a:gd name="T20" fmla="*/ 458 w 548"/>
              <a:gd name="T21" fmla="*/ 476 h 548"/>
              <a:gd name="T22" fmla="*/ 548 w 548"/>
              <a:gd name="T23" fmla="*/ 273 h 548"/>
              <a:gd name="T24" fmla="*/ 229 w 548"/>
              <a:gd name="T25" fmla="*/ 37 h 548"/>
              <a:gd name="T26" fmla="*/ 112 w 548"/>
              <a:gd name="T27" fmla="*/ 95 h 548"/>
              <a:gd name="T28" fmla="*/ 90 w 548"/>
              <a:gd name="T29" fmla="*/ 118 h 548"/>
              <a:gd name="T30" fmla="*/ 120 w 548"/>
              <a:gd name="T31" fmla="*/ 259 h 548"/>
              <a:gd name="T32" fmla="*/ 90 w 548"/>
              <a:gd name="T33" fmla="*/ 118 h 548"/>
              <a:gd name="T34" fmla="*/ 120 w 548"/>
              <a:gd name="T35" fmla="*/ 290 h 548"/>
              <a:gd name="T36" fmla="*/ 90 w 548"/>
              <a:gd name="T37" fmla="*/ 430 h 548"/>
              <a:gd name="T38" fmla="*/ 112 w 548"/>
              <a:gd name="T39" fmla="*/ 454 h 548"/>
              <a:gd name="T40" fmla="*/ 229 w 548"/>
              <a:gd name="T41" fmla="*/ 511 h 548"/>
              <a:gd name="T42" fmla="*/ 259 w 548"/>
              <a:gd name="T43" fmla="*/ 493 h 548"/>
              <a:gd name="T44" fmla="*/ 217 w 548"/>
              <a:gd name="T45" fmla="*/ 456 h 548"/>
              <a:gd name="T46" fmla="*/ 185 w 548"/>
              <a:gd name="T47" fmla="*/ 408 h 548"/>
              <a:gd name="T48" fmla="*/ 259 w 548"/>
              <a:gd name="T49" fmla="*/ 493 h 548"/>
              <a:gd name="T50" fmla="*/ 171 w 548"/>
              <a:gd name="T51" fmla="*/ 378 h 548"/>
              <a:gd name="T52" fmla="*/ 154 w 548"/>
              <a:gd name="T53" fmla="*/ 315 h 548"/>
              <a:gd name="T54" fmla="*/ 259 w 548"/>
              <a:gd name="T55" fmla="*/ 290 h 548"/>
              <a:gd name="T56" fmla="*/ 259 w 548"/>
              <a:gd name="T57" fmla="*/ 259 h 548"/>
              <a:gd name="T58" fmla="*/ 154 w 548"/>
              <a:gd name="T59" fmla="*/ 232 h 548"/>
              <a:gd name="T60" fmla="*/ 171 w 548"/>
              <a:gd name="T61" fmla="*/ 170 h 548"/>
              <a:gd name="T62" fmla="*/ 259 w 548"/>
              <a:gd name="T63" fmla="*/ 259 h 548"/>
              <a:gd name="T64" fmla="*/ 185 w 548"/>
              <a:gd name="T65" fmla="*/ 141 h 548"/>
              <a:gd name="T66" fmla="*/ 217 w 548"/>
              <a:gd name="T67" fmla="*/ 92 h 548"/>
              <a:gd name="T68" fmla="*/ 259 w 548"/>
              <a:gd name="T69" fmla="*/ 53 h 548"/>
              <a:gd name="T70" fmla="*/ 515 w 548"/>
              <a:gd name="T71" fmla="*/ 259 h 548"/>
              <a:gd name="T72" fmla="*/ 406 w 548"/>
              <a:gd name="T73" fmla="*/ 155 h 548"/>
              <a:gd name="T74" fmla="*/ 515 w 548"/>
              <a:gd name="T75" fmla="*/ 259 h 548"/>
              <a:gd name="T76" fmla="*/ 393 w 548"/>
              <a:gd name="T77" fmla="*/ 127 h 548"/>
              <a:gd name="T78" fmla="*/ 436 w 548"/>
              <a:gd name="T79" fmla="*/ 95 h 548"/>
              <a:gd name="T80" fmla="*/ 304 w 548"/>
              <a:gd name="T81" fmla="*/ 65 h 548"/>
              <a:gd name="T82" fmla="*/ 353 w 548"/>
              <a:gd name="T83" fmla="*/ 123 h 548"/>
              <a:gd name="T84" fmla="*/ 289 w 548"/>
              <a:gd name="T85" fmla="*/ 157 h 548"/>
              <a:gd name="T86" fmla="*/ 289 w 548"/>
              <a:gd name="T87" fmla="*/ 189 h 548"/>
              <a:gd name="T88" fmla="*/ 385 w 548"/>
              <a:gd name="T89" fmla="*/ 194 h 548"/>
              <a:gd name="T90" fmla="*/ 397 w 548"/>
              <a:gd name="T91" fmla="*/ 259 h 548"/>
              <a:gd name="T92" fmla="*/ 289 w 548"/>
              <a:gd name="T93" fmla="*/ 189 h 548"/>
              <a:gd name="T94" fmla="*/ 397 w 548"/>
              <a:gd name="T95" fmla="*/ 290 h 548"/>
              <a:gd name="T96" fmla="*/ 385 w 548"/>
              <a:gd name="T97" fmla="*/ 355 h 548"/>
              <a:gd name="T98" fmla="*/ 289 w 548"/>
              <a:gd name="T99" fmla="*/ 359 h 548"/>
              <a:gd name="T100" fmla="*/ 289 w 548"/>
              <a:gd name="T101" fmla="*/ 493 h 548"/>
              <a:gd name="T102" fmla="*/ 363 w 548"/>
              <a:gd name="T103" fmla="*/ 408 h 548"/>
              <a:gd name="T104" fmla="*/ 331 w 548"/>
              <a:gd name="T105" fmla="*/ 456 h 548"/>
              <a:gd name="T106" fmla="*/ 289 w 548"/>
              <a:gd name="T107" fmla="*/ 493 h 548"/>
              <a:gd name="T108" fmla="*/ 393 w 548"/>
              <a:gd name="T109" fmla="*/ 421 h 548"/>
              <a:gd name="T110" fmla="*/ 319 w 548"/>
              <a:gd name="T111" fmla="*/ 511 h 548"/>
              <a:gd name="T112" fmla="*/ 406 w 548"/>
              <a:gd name="T113" fmla="*/ 392 h 548"/>
              <a:gd name="T114" fmla="*/ 515 w 548"/>
              <a:gd name="T115" fmla="*/ 29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48" h="548">
                <a:moveTo>
                  <a:pt x="481" y="95"/>
                </a:moveTo>
                <a:cubicBezTo>
                  <a:pt x="478" y="92"/>
                  <a:pt x="475" y="89"/>
                  <a:pt x="473" y="86"/>
                </a:cubicBezTo>
                <a:cubicBezTo>
                  <a:pt x="473" y="86"/>
                  <a:pt x="473" y="86"/>
                  <a:pt x="471" y="84"/>
                </a:cubicBezTo>
                <a:cubicBezTo>
                  <a:pt x="471" y="83"/>
                  <a:pt x="470" y="83"/>
                  <a:pt x="468" y="82"/>
                </a:cubicBezTo>
                <a:cubicBezTo>
                  <a:pt x="468" y="82"/>
                  <a:pt x="468" y="80"/>
                  <a:pt x="467" y="80"/>
                </a:cubicBezTo>
                <a:cubicBezTo>
                  <a:pt x="467" y="79"/>
                  <a:pt x="465" y="77"/>
                  <a:pt x="464" y="77"/>
                </a:cubicBezTo>
                <a:cubicBezTo>
                  <a:pt x="462" y="76"/>
                  <a:pt x="462" y="76"/>
                  <a:pt x="462" y="76"/>
                </a:cubicBezTo>
                <a:cubicBezTo>
                  <a:pt x="461" y="74"/>
                  <a:pt x="459" y="73"/>
                  <a:pt x="458" y="73"/>
                </a:cubicBezTo>
                <a:cubicBezTo>
                  <a:pt x="411" y="27"/>
                  <a:pt x="346" y="0"/>
                  <a:pt x="275" y="0"/>
                </a:cubicBezTo>
                <a:cubicBezTo>
                  <a:pt x="204" y="0"/>
                  <a:pt x="139" y="27"/>
                  <a:pt x="90" y="73"/>
                </a:cubicBezTo>
                <a:cubicBezTo>
                  <a:pt x="89" y="73"/>
                  <a:pt x="87" y="74"/>
                  <a:pt x="86" y="76"/>
                </a:cubicBezTo>
                <a:cubicBezTo>
                  <a:pt x="86" y="76"/>
                  <a:pt x="86" y="76"/>
                  <a:pt x="86" y="77"/>
                </a:cubicBezTo>
                <a:cubicBezTo>
                  <a:pt x="84" y="77"/>
                  <a:pt x="83" y="79"/>
                  <a:pt x="81" y="80"/>
                </a:cubicBezTo>
                <a:cubicBezTo>
                  <a:pt x="81" y="82"/>
                  <a:pt x="81" y="82"/>
                  <a:pt x="81" y="82"/>
                </a:cubicBezTo>
                <a:cubicBezTo>
                  <a:pt x="80" y="83"/>
                  <a:pt x="78" y="83"/>
                  <a:pt x="77" y="84"/>
                </a:cubicBezTo>
                <a:cubicBezTo>
                  <a:pt x="77" y="86"/>
                  <a:pt x="77" y="86"/>
                  <a:pt x="75" y="86"/>
                </a:cubicBezTo>
                <a:cubicBezTo>
                  <a:pt x="74" y="89"/>
                  <a:pt x="71" y="92"/>
                  <a:pt x="68" y="95"/>
                </a:cubicBezTo>
                <a:cubicBezTo>
                  <a:pt x="25" y="144"/>
                  <a:pt x="0" y="206"/>
                  <a:pt x="0" y="273"/>
                </a:cubicBezTo>
                <a:cubicBezTo>
                  <a:pt x="0" y="343"/>
                  <a:pt x="25" y="405"/>
                  <a:pt x="68" y="454"/>
                </a:cubicBezTo>
                <a:cubicBezTo>
                  <a:pt x="74" y="461"/>
                  <a:pt x="83" y="468"/>
                  <a:pt x="90" y="476"/>
                </a:cubicBezTo>
                <a:cubicBezTo>
                  <a:pt x="139" y="520"/>
                  <a:pt x="204" y="548"/>
                  <a:pt x="275" y="548"/>
                </a:cubicBezTo>
                <a:cubicBezTo>
                  <a:pt x="346" y="548"/>
                  <a:pt x="409" y="520"/>
                  <a:pt x="458" y="476"/>
                </a:cubicBezTo>
                <a:cubicBezTo>
                  <a:pt x="467" y="468"/>
                  <a:pt x="474" y="461"/>
                  <a:pt x="481" y="454"/>
                </a:cubicBezTo>
                <a:cubicBezTo>
                  <a:pt x="523" y="405"/>
                  <a:pt x="548" y="343"/>
                  <a:pt x="548" y="273"/>
                </a:cubicBezTo>
                <a:cubicBezTo>
                  <a:pt x="548" y="206"/>
                  <a:pt x="523" y="144"/>
                  <a:pt x="481" y="95"/>
                </a:cubicBezTo>
                <a:close/>
                <a:moveTo>
                  <a:pt x="229" y="37"/>
                </a:moveTo>
                <a:cubicBezTo>
                  <a:pt x="199" y="61"/>
                  <a:pt x="174" y="92"/>
                  <a:pt x="157" y="127"/>
                </a:cubicBezTo>
                <a:cubicBezTo>
                  <a:pt x="140" y="118"/>
                  <a:pt x="126" y="107"/>
                  <a:pt x="112" y="95"/>
                </a:cubicBezTo>
                <a:cubicBezTo>
                  <a:pt x="145" y="65"/>
                  <a:pt x="185" y="45"/>
                  <a:pt x="229" y="37"/>
                </a:cubicBezTo>
                <a:close/>
                <a:moveTo>
                  <a:pt x="90" y="118"/>
                </a:moveTo>
                <a:cubicBezTo>
                  <a:pt x="106" y="133"/>
                  <a:pt x="124" y="145"/>
                  <a:pt x="142" y="155"/>
                </a:cubicBezTo>
                <a:cubicBezTo>
                  <a:pt x="130" y="188"/>
                  <a:pt x="121" y="222"/>
                  <a:pt x="120" y="259"/>
                </a:cubicBezTo>
                <a:cubicBezTo>
                  <a:pt x="34" y="259"/>
                  <a:pt x="34" y="259"/>
                  <a:pt x="34" y="259"/>
                </a:cubicBezTo>
                <a:cubicBezTo>
                  <a:pt x="37" y="206"/>
                  <a:pt x="58" y="157"/>
                  <a:pt x="90" y="118"/>
                </a:cubicBezTo>
                <a:close/>
                <a:moveTo>
                  <a:pt x="34" y="290"/>
                </a:moveTo>
                <a:cubicBezTo>
                  <a:pt x="120" y="290"/>
                  <a:pt x="120" y="290"/>
                  <a:pt x="120" y="290"/>
                </a:cubicBezTo>
                <a:cubicBezTo>
                  <a:pt x="121" y="327"/>
                  <a:pt x="130" y="361"/>
                  <a:pt x="142" y="392"/>
                </a:cubicBezTo>
                <a:cubicBezTo>
                  <a:pt x="124" y="402"/>
                  <a:pt x="106" y="415"/>
                  <a:pt x="90" y="430"/>
                </a:cubicBezTo>
                <a:cubicBezTo>
                  <a:pt x="58" y="392"/>
                  <a:pt x="37" y="343"/>
                  <a:pt x="34" y="290"/>
                </a:cubicBezTo>
                <a:close/>
                <a:moveTo>
                  <a:pt x="112" y="454"/>
                </a:moveTo>
                <a:cubicBezTo>
                  <a:pt x="126" y="440"/>
                  <a:pt x="140" y="430"/>
                  <a:pt x="157" y="421"/>
                </a:cubicBezTo>
                <a:cubicBezTo>
                  <a:pt x="174" y="456"/>
                  <a:pt x="199" y="486"/>
                  <a:pt x="229" y="511"/>
                </a:cubicBezTo>
                <a:cubicBezTo>
                  <a:pt x="185" y="502"/>
                  <a:pt x="145" y="482"/>
                  <a:pt x="112" y="454"/>
                </a:cubicBezTo>
                <a:close/>
                <a:moveTo>
                  <a:pt x="259" y="493"/>
                </a:moveTo>
                <a:cubicBezTo>
                  <a:pt x="254" y="490"/>
                  <a:pt x="250" y="486"/>
                  <a:pt x="244" y="483"/>
                </a:cubicBezTo>
                <a:cubicBezTo>
                  <a:pt x="235" y="474"/>
                  <a:pt x="226" y="465"/>
                  <a:pt x="217" y="456"/>
                </a:cubicBezTo>
                <a:cubicBezTo>
                  <a:pt x="210" y="446"/>
                  <a:pt x="202" y="436"/>
                  <a:pt x="195" y="425"/>
                </a:cubicBezTo>
                <a:cubicBezTo>
                  <a:pt x="191" y="420"/>
                  <a:pt x="188" y="414"/>
                  <a:pt x="185" y="408"/>
                </a:cubicBezTo>
                <a:cubicBezTo>
                  <a:pt x="208" y="399"/>
                  <a:pt x="232" y="393"/>
                  <a:pt x="259" y="390"/>
                </a:cubicBezTo>
                <a:lnTo>
                  <a:pt x="259" y="493"/>
                </a:lnTo>
                <a:close/>
                <a:moveTo>
                  <a:pt x="259" y="359"/>
                </a:moveTo>
                <a:cubicBezTo>
                  <a:pt x="227" y="361"/>
                  <a:pt x="198" y="368"/>
                  <a:pt x="171" y="378"/>
                </a:cubicBezTo>
                <a:cubicBezTo>
                  <a:pt x="168" y="371"/>
                  <a:pt x="166" y="362"/>
                  <a:pt x="163" y="355"/>
                </a:cubicBezTo>
                <a:cubicBezTo>
                  <a:pt x="158" y="341"/>
                  <a:pt x="157" y="328"/>
                  <a:pt x="154" y="315"/>
                </a:cubicBezTo>
                <a:cubicBezTo>
                  <a:pt x="152" y="307"/>
                  <a:pt x="152" y="299"/>
                  <a:pt x="151" y="290"/>
                </a:cubicBezTo>
                <a:cubicBezTo>
                  <a:pt x="259" y="290"/>
                  <a:pt x="259" y="290"/>
                  <a:pt x="259" y="290"/>
                </a:cubicBezTo>
                <a:lnTo>
                  <a:pt x="259" y="359"/>
                </a:lnTo>
                <a:close/>
                <a:moveTo>
                  <a:pt x="259" y="259"/>
                </a:moveTo>
                <a:cubicBezTo>
                  <a:pt x="151" y="259"/>
                  <a:pt x="151" y="259"/>
                  <a:pt x="151" y="259"/>
                </a:cubicBezTo>
                <a:cubicBezTo>
                  <a:pt x="152" y="250"/>
                  <a:pt x="152" y="241"/>
                  <a:pt x="154" y="232"/>
                </a:cubicBezTo>
                <a:cubicBezTo>
                  <a:pt x="157" y="219"/>
                  <a:pt x="158" y="207"/>
                  <a:pt x="163" y="194"/>
                </a:cubicBezTo>
                <a:cubicBezTo>
                  <a:pt x="166" y="185"/>
                  <a:pt x="168" y="177"/>
                  <a:pt x="171" y="170"/>
                </a:cubicBezTo>
                <a:cubicBezTo>
                  <a:pt x="198" y="180"/>
                  <a:pt x="227" y="188"/>
                  <a:pt x="259" y="189"/>
                </a:cubicBezTo>
                <a:lnTo>
                  <a:pt x="259" y="259"/>
                </a:lnTo>
                <a:close/>
                <a:moveTo>
                  <a:pt x="259" y="157"/>
                </a:moveTo>
                <a:cubicBezTo>
                  <a:pt x="232" y="155"/>
                  <a:pt x="208" y="149"/>
                  <a:pt x="185" y="141"/>
                </a:cubicBezTo>
                <a:cubicBezTo>
                  <a:pt x="188" y="135"/>
                  <a:pt x="191" y="129"/>
                  <a:pt x="195" y="123"/>
                </a:cubicBezTo>
                <a:cubicBezTo>
                  <a:pt x="202" y="113"/>
                  <a:pt x="210" y="102"/>
                  <a:pt x="217" y="92"/>
                </a:cubicBezTo>
                <a:cubicBezTo>
                  <a:pt x="226" y="83"/>
                  <a:pt x="235" y="74"/>
                  <a:pt x="244" y="65"/>
                </a:cubicBezTo>
                <a:cubicBezTo>
                  <a:pt x="250" y="61"/>
                  <a:pt x="254" y="58"/>
                  <a:pt x="259" y="53"/>
                </a:cubicBezTo>
                <a:lnTo>
                  <a:pt x="259" y="157"/>
                </a:lnTo>
                <a:close/>
                <a:moveTo>
                  <a:pt x="515" y="259"/>
                </a:moveTo>
                <a:cubicBezTo>
                  <a:pt x="428" y="259"/>
                  <a:pt x="428" y="259"/>
                  <a:pt x="428" y="259"/>
                </a:cubicBezTo>
                <a:cubicBezTo>
                  <a:pt x="427" y="222"/>
                  <a:pt x="419" y="188"/>
                  <a:pt x="406" y="155"/>
                </a:cubicBezTo>
                <a:cubicBezTo>
                  <a:pt x="425" y="145"/>
                  <a:pt x="443" y="133"/>
                  <a:pt x="458" y="118"/>
                </a:cubicBezTo>
                <a:cubicBezTo>
                  <a:pt x="490" y="157"/>
                  <a:pt x="512" y="206"/>
                  <a:pt x="515" y="259"/>
                </a:cubicBezTo>
                <a:close/>
                <a:moveTo>
                  <a:pt x="436" y="95"/>
                </a:moveTo>
                <a:cubicBezTo>
                  <a:pt x="422" y="107"/>
                  <a:pt x="408" y="118"/>
                  <a:pt x="393" y="127"/>
                </a:cubicBezTo>
                <a:cubicBezTo>
                  <a:pt x="374" y="92"/>
                  <a:pt x="349" y="61"/>
                  <a:pt x="319" y="37"/>
                </a:cubicBezTo>
                <a:cubicBezTo>
                  <a:pt x="363" y="45"/>
                  <a:pt x="403" y="65"/>
                  <a:pt x="436" y="95"/>
                </a:cubicBezTo>
                <a:close/>
                <a:moveTo>
                  <a:pt x="289" y="53"/>
                </a:moveTo>
                <a:cubicBezTo>
                  <a:pt x="295" y="58"/>
                  <a:pt x="300" y="61"/>
                  <a:pt x="304" y="65"/>
                </a:cubicBezTo>
                <a:cubicBezTo>
                  <a:pt x="313" y="74"/>
                  <a:pt x="322" y="83"/>
                  <a:pt x="331" y="92"/>
                </a:cubicBezTo>
                <a:cubicBezTo>
                  <a:pt x="340" y="102"/>
                  <a:pt x="347" y="113"/>
                  <a:pt x="353" y="123"/>
                </a:cubicBezTo>
                <a:cubicBezTo>
                  <a:pt x="357" y="129"/>
                  <a:pt x="360" y="135"/>
                  <a:pt x="363" y="141"/>
                </a:cubicBezTo>
                <a:cubicBezTo>
                  <a:pt x="341" y="149"/>
                  <a:pt x="316" y="155"/>
                  <a:pt x="289" y="157"/>
                </a:cubicBezTo>
                <a:lnTo>
                  <a:pt x="289" y="53"/>
                </a:lnTo>
                <a:close/>
                <a:moveTo>
                  <a:pt x="289" y="189"/>
                </a:moveTo>
                <a:cubicBezTo>
                  <a:pt x="321" y="188"/>
                  <a:pt x="350" y="180"/>
                  <a:pt x="378" y="170"/>
                </a:cubicBezTo>
                <a:cubicBezTo>
                  <a:pt x="381" y="177"/>
                  <a:pt x="384" y="185"/>
                  <a:pt x="385" y="194"/>
                </a:cubicBezTo>
                <a:cubicBezTo>
                  <a:pt x="390" y="207"/>
                  <a:pt x="393" y="219"/>
                  <a:pt x="394" y="232"/>
                </a:cubicBezTo>
                <a:cubicBezTo>
                  <a:pt x="396" y="241"/>
                  <a:pt x="397" y="250"/>
                  <a:pt x="397" y="259"/>
                </a:cubicBezTo>
                <a:cubicBezTo>
                  <a:pt x="289" y="259"/>
                  <a:pt x="289" y="259"/>
                  <a:pt x="289" y="259"/>
                </a:cubicBezTo>
                <a:lnTo>
                  <a:pt x="289" y="189"/>
                </a:lnTo>
                <a:close/>
                <a:moveTo>
                  <a:pt x="289" y="290"/>
                </a:moveTo>
                <a:cubicBezTo>
                  <a:pt x="397" y="290"/>
                  <a:pt x="397" y="290"/>
                  <a:pt x="397" y="290"/>
                </a:cubicBezTo>
                <a:cubicBezTo>
                  <a:pt x="397" y="299"/>
                  <a:pt x="396" y="307"/>
                  <a:pt x="394" y="315"/>
                </a:cubicBezTo>
                <a:cubicBezTo>
                  <a:pt x="393" y="328"/>
                  <a:pt x="390" y="341"/>
                  <a:pt x="385" y="355"/>
                </a:cubicBezTo>
                <a:cubicBezTo>
                  <a:pt x="384" y="362"/>
                  <a:pt x="381" y="371"/>
                  <a:pt x="378" y="378"/>
                </a:cubicBezTo>
                <a:cubicBezTo>
                  <a:pt x="350" y="368"/>
                  <a:pt x="321" y="361"/>
                  <a:pt x="289" y="359"/>
                </a:cubicBezTo>
                <a:lnTo>
                  <a:pt x="289" y="290"/>
                </a:lnTo>
                <a:close/>
                <a:moveTo>
                  <a:pt x="289" y="493"/>
                </a:moveTo>
                <a:cubicBezTo>
                  <a:pt x="289" y="390"/>
                  <a:pt x="289" y="390"/>
                  <a:pt x="289" y="390"/>
                </a:cubicBezTo>
                <a:cubicBezTo>
                  <a:pt x="316" y="393"/>
                  <a:pt x="341" y="399"/>
                  <a:pt x="363" y="408"/>
                </a:cubicBezTo>
                <a:cubicBezTo>
                  <a:pt x="360" y="414"/>
                  <a:pt x="357" y="420"/>
                  <a:pt x="353" y="425"/>
                </a:cubicBezTo>
                <a:cubicBezTo>
                  <a:pt x="347" y="436"/>
                  <a:pt x="340" y="446"/>
                  <a:pt x="331" y="456"/>
                </a:cubicBezTo>
                <a:cubicBezTo>
                  <a:pt x="322" y="465"/>
                  <a:pt x="313" y="474"/>
                  <a:pt x="304" y="483"/>
                </a:cubicBezTo>
                <a:cubicBezTo>
                  <a:pt x="300" y="486"/>
                  <a:pt x="295" y="490"/>
                  <a:pt x="289" y="493"/>
                </a:cubicBezTo>
                <a:close/>
                <a:moveTo>
                  <a:pt x="319" y="511"/>
                </a:moveTo>
                <a:cubicBezTo>
                  <a:pt x="349" y="486"/>
                  <a:pt x="374" y="456"/>
                  <a:pt x="393" y="421"/>
                </a:cubicBezTo>
                <a:cubicBezTo>
                  <a:pt x="408" y="430"/>
                  <a:pt x="422" y="440"/>
                  <a:pt x="436" y="454"/>
                </a:cubicBezTo>
                <a:cubicBezTo>
                  <a:pt x="403" y="482"/>
                  <a:pt x="363" y="502"/>
                  <a:pt x="319" y="511"/>
                </a:cubicBezTo>
                <a:close/>
                <a:moveTo>
                  <a:pt x="458" y="430"/>
                </a:moveTo>
                <a:cubicBezTo>
                  <a:pt x="443" y="415"/>
                  <a:pt x="425" y="402"/>
                  <a:pt x="406" y="392"/>
                </a:cubicBezTo>
                <a:cubicBezTo>
                  <a:pt x="419" y="361"/>
                  <a:pt x="427" y="327"/>
                  <a:pt x="428" y="290"/>
                </a:cubicBezTo>
                <a:cubicBezTo>
                  <a:pt x="515" y="290"/>
                  <a:pt x="515" y="290"/>
                  <a:pt x="515" y="290"/>
                </a:cubicBezTo>
                <a:cubicBezTo>
                  <a:pt x="512" y="343"/>
                  <a:pt x="490" y="392"/>
                  <a:pt x="458" y="430"/>
                </a:cubicBezTo>
                <a:close/>
              </a:path>
            </a:pathLst>
          </a:custGeom>
          <a:solidFill>
            <a:srgbClr val="EE3B7E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AU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康墨字体 Std W9" panose="040B0900000000000000" pitchFamily="82" charset="-122"/>
              <a:ea typeface="Microsoft YaHei UI" panose="020B0503020204020204" charset="-122"/>
            </a:endParaRPr>
          </a:p>
        </p:txBody>
      </p:sp>
      <p:grpSp>
        <p:nvGrpSpPr>
          <p:cNvPr id="372" name="Group 35"/>
          <p:cNvGrpSpPr/>
          <p:nvPr/>
        </p:nvGrpSpPr>
        <p:grpSpPr>
          <a:xfrm>
            <a:off x="6335297" y="3188982"/>
            <a:ext cx="420688" cy="354013"/>
            <a:chOff x="4605338" y="3814763"/>
            <a:chExt cx="420688" cy="354013"/>
          </a:xfrm>
          <a:solidFill>
            <a:srgbClr val="EE3B7E"/>
          </a:solidFill>
        </p:grpSpPr>
        <p:sp>
          <p:nvSpPr>
            <p:cNvPr id="373" name="Freeform 32"/>
            <p:cNvSpPr>
              <a:spLocks noEditPoints="1"/>
            </p:cNvSpPr>
            <p:nvPr/>
          </p:nvSpPr>
          <p:spPr bwMode="auto">
            <a:xfrm>
              <a:off x="4605338" y="3814763"/>
              <a:ext cx="420688" cy="354013"/>
            </a:xfrm>
            <a:custGeom>
              <a:avLst/>
              <a:gdLst>
                <a:gd name="T0" fmla="*/ 507 w 548"/>
                <a:gd name="T1" fmla="*/ 0 h 462"/>
                <a:gd name="T2" fmla="*/ 41 w 548"/>
                <a:gd name="T3" fmla="*/ 0 h 462"/>
                <a:gd name="T4" fmla="*/ 0 w 548"/>
                <a:gd name="T5" fmla="*/ 41 h 462"/>
                <a:gd name="T6" fmla="*/ 0 w 548"/>
                <a:gd name="T7" fmla="*/ 369 h 462"/>
                <a:gd name="T8" fmla="*/ 41 w 548"/>
                <a:gd name="T9" fmla="*/ 409 h 462"/>
                <a:gd name="T10" fmla="*/ 226 w 548"/>
                <a:gd name="T11" fmla="*/ 409 h 462"/>
                <a:gd name="T12" fmla="*/ 226 w 548"/>
                <a:gd name="T13" fmla="*/ 416 h 462"/>
                <a:gd name="T14" fmla="*/ 223 w 548"/>
                <a:gd name="T15" fmla="*/ 428 h 462"/>
                <a:gd name="T16" fmla="*/ 177 w 548"/>
                <a:gd name="T17" fmla="*/ 445 h 462"/>
                <a:gd name="T18" fmla="*/ 160 w 548"/>
                <a:gd name="T19" fmla="*/ 449 h 462"/>
                <a:gd name="T20" fmla="*/ 151 w 548"/>
                <a:gd name="T21" fmla="*/ 449 h 462"/>
                <a:gd name="T22" fmla="*/ 142 w 548"/>
                <a:gd name="T23" fmla="*/ 455 h 462"/>
                <a:gd name="T24" fmla="*/ 142 w 548"/>
                <a:gd name="T25" fmla="*/ 455 h 462"/>
                <a:gd name="T26" fmla="*/ 151 w 548"/>
                <a:gd name="T27" fmla="*/ 462 h 462"/>
                <a:gd name="T28" fmla="*/ 397 w 548"/>
                <a:gd name="T29" fmla="*/ 462 h 462"/>
                <a:gd name="T30" fmla="*/ 406 w 548"/>
                <a:gd name="T31" fmla="*/ 455 h 462"/>
                <a:gd name="T32" fmla="*/ 406 w 548"/>
                <a:gd name="T33" fmla="*/ 455 h 462"/>
                <a:gd name="T34" fmla="*/ 402 w 548"/>
                <a:gd name="T35" fmla="*/ 449 h 462"/>
                <a:gd name="T36" fmla="*/ 389 w 548"/>
                <a:gd name="T37" fmla="*/ 448 h 462"/>
                <a:gd name="T38" fmla="*/ 329 w 548"/>
                <a:gd name="T39" fmla="*/ 426 h 462"/>
                <a:gd name="T40" fmla="*/ 322 w 548"/>
                <a:gd name="T41" fmla="*/ 416 h 462"/>
                <a:gd name="T42" fmla="*/ 322 w 548"/>
                <a:gd name="T43" fmla="*/ 409 h 462"/>
                <a:gd name="T44" fmla="*/ 507 w 548"/>
                <a:gd name="T45" fmla="*/ 409 h 462"/>
                <a:gd name="T46" fmla="*/ 548 w 548"/>
                <a:gd name="T47" fmla="*/ 369 h 462"/>
                <a:gd name="T48" fmla="*/ 548 w 548"/>
                <a:gd name="T49" fmla="*/ 41 h 462"/>
                <a:gd name="T50" fmla="*/ 507 w 548"/>
                <a:gd name="T51" fmla="*/ 0 h 462"/>
                <a:gd name="T52" fmla="*/ 510 w 548"/>
                <a:gd name="T53" fmla="*/ 330 h 462"/>
                <a:gd name="T54" fmla="*/ 497 w 548"/>
                <a:gd name="T55" fmla="*/ 344 h 462"/>
                <a:gd name="T56" fmla="*/ 51 w 548"/>
                <a:gd name="T57" fmla="*/ 344 h 462"/>
                <a:gd name="T58" fmla="*/ 38 w 548"/>
                <a:gd name="T59" fmla="*/ 330 h 462"/>
                <a:gd name="T60" fmla="*/ 38 w 548"/>
                <a:gd name="T61" fmla="*/ 50 h 462"/>
                <a:gd name="T62" fmla="*/ 51 w 548"/>
                <a:gd name="T63" fmla="*/ 36 h 462"/>
                <a:gd name="T64" fmla="*/ 497 w 548"/>
                <a:gd name="T65" fmla="*/ 36 h 462"/>
                <a:gd name="T66" fmla="*/ 510 w 548"/>
                <a:gd name="T67" fmla="*/ 50 h 462"/>
                <a:gd name="T68" fmla="*/ 510 w 548"/>
                <a:gd name="T69" fmla="*/ 33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462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康墨字体 Std W9" panose="040B0900000000000000" pitchFamily="82" charset="-122"/>
                <a:ea typeface="Microsoft YaHei UI" panose="020B0503020204020204" charset="-122"/>
              </a:endParaRPr>
            </a:p>
          </p:txBody>
        </p:sp>
        <p:sp>
          <p:nvSpPr>
            <p:cNvPr id="374" name="Oval 33"/>
            <p:cNvSpPr>
              <a:spLocks noChangeArrowheads="1"/>
            </p:cNvSpPr>
            <p:nvPr/>
          </p:nvSpPr>
          <p:spPr bwMode="auto">
            <a:xfrm>
              <a:off x="4932363" y="4103688"/>
              <a:ext cx="6350" cy="4763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康墨字体 Std W9" panose="040B0900000000000000" pitchFamily="82" charset="-122"/>
                <a:ea typeface="Microsoft YaHei UI" panose="020B0503020204020204" charset="-122"/>
              </a:endParaRPr>
            </a:p>
          </p:txBody>
        </p:sp>
        <p:sp>
          <p:nvSpPr>
            <p:cNvPr id="375" name="Freeform 34"/>
            <p:cNvSpPr/>
            <p:nvPr/>
          </p:nvSpPr>
          <p:spPr bwMode="auto">
            <a:xfrm>
              <a:off x="4943475" y="4100513"/>
              <a:ext cx="47625" cy="9525"/>
            </a:xfrm>
            <a:custGeom>
              <a:avLst/>
              <a:gdLst>
                <a:gd name="T0" fmla="*/ 63 w 63"/>
                <a:gd name="T1" fmla="*/ 6 h 13"/>
                <a:gd name="T2" fmla="*/ 57 w 63"/>
                <a:gd name="T3" fmla="*/ 13 h 13"/>
                <a:gd name="T4" fmla="*/ 6 w 63"/>
                <a:gd name="T5" fmla="*/ 13 h 13"/>
                <a:gd name="T6" fmla="*/ 0 w 63"/>
                <a:gd name="T7" fmla="*/ 6 h 13"/>
                <a:gd name="T8" fmla="*/ 0 w 63"/>
                <a:gd name="T9" fmla="*/ 6 h 13"/>
                <a:gd name="T10" fmla="*/ 6 w 63"/>
                <a:gd name="T11" fmla="*/ 0 h 13"/>
                <a:gd name="T12" fmla="*/ 57 w 63"/>
                <a:gd name="T13" fmla="*/ 0 h 13"/>
                <a:gd name="T14" fmla="*/ 63 w 63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3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康墨字体 Std W9" panose="040B0900000000000000" pitchFamily="82" charset="-122"/>
                <a:ea typeface="Microsoft YaHei UI" panose="020B0503020204020204" charset="-122"/>
              </a:endParaRPr>
            </a:p>
          </p:txBody>
        </p:sp>
        <p:sp>
          <p:nvSpPr>
            <p:cNvPr id="376" name="Freeform 35"/>
            <p:cNvSpPr/>
            <p:nvPr/>
          </p:nvSpPr>
          <p:spPr bwMode="auto">
            <a:xfrm>
              <a:off x="4922838" y="3875088"/>
              <a:ext cx="34925" cy="166688"/>
            </a:xfrm>
            <a:custGeom>
              <a:avLst/>
              <a:gdLst>
                <a:gd name="T0" fmla="*/ 45 w 45"/>
                <a:gd name="T1" fmla="*/ 193 h 216"/>
                <a:gd name="T2" fmla="*/ 22 w 45"/>
                <a:gd name="T3" fmla="*/ 216 h 216"/>
                <a:gd name="T4" fmla="*/ 22 w 45"/>
                <a:gd name="T5" fmla="*/ 216 h 216"/>
                <a:gd name="T6" fmla="*/ 0 w 45"/>
                <a:gd name="T7" fmla="*/ 193 h 216"/>
                <a:gd name="T8" fmla="*/ 0 w 45"/>
                <a:gd name="T9" fmla="*/ 23 h 216"/>
                <a:gd name="T10" fmla="*/ 22 w 45"/>
                <a:gd name="T11" fmla="*/ 0 h 216"/>
                <a:gd name="T12" fmla="*/ 22 w 45"/>
                <a:gd name="T13" fmla="*/ 0 h 216"/>
                <a:gd name="T14" fmla="*/ 45 w 45"/>
                <a:gd name="T15" fmla="*/ 23 h 216"/>
                <a:gd name="T16" fmla="*/ 45 w 45"/>
                <a:gd name="T17" fmla="*/ 19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16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康墨字体 Std W9" panose="040B0900000000000000" pitchFamily="82" charset="-122"/>
                <a:ea typeface="Microsoft YaHei UI" panose="020B0503020204020204" charset="-122"/>
              </a:endParaRPr>
            </a:p>
          </p:txBody>
        </p:sp>
        <p:sp>
          <p:nvSpPr>
            <p:cNvPr id="377" name="Freeform 36"/>
            <p:cNvSpPr/>
            <p:nvPr/>
          </p:nvSpPr>
          <p:spPr bwMode="auto">
            <a:xfrm>
              <a:off x="4860925" y="3903663"/>
              <a:ext cx="34925" cy="138113"/>
            </a:xfrm>
            <a:custGeom>
              <a:avLst/>
              <a:gdLst>
                <a:gd name="T0" fmla="*/ 45 w 45"/>
                <a:gd name="T1" fmla="*/ 157 h 180"/>
                <a:gd name="T2" fmla="*/ 23 w 45"/>
                <a:gd name="T3" fmla="*/ 180 h 180"/>
                <a:gd name="T4" fmla="*/ 23 w 45"/>
                <a:gd name="T5" fmla="*/ 180 h 180"/>
                <a:gd name="T6" fmla="*/ 0 w 45"/>
                <a:gd name="T7" fmla="*/ 157 h 180"/>
                <a:gd name="T8" fmla="*/ 0 w 45"/>
                <a:gd name="T9" fmla="*/ 23 h 180"/>
                <a:gd name="T10" fmla="*/ 23 w 45"/>
                <a:gd name="T11" fmla="*/ 0 h 180"/>
                <a:gd name="T12" fmla="*/ 23 w 45"/>
                <a:gd name="T13" fmla="*/ 0 h 180"/>
                <a:gd name="T14" fmla="*/ 45 w 45"/>
                <a:gd name="T15" fmla="*/ 23 h 180"/>
                <a:gd name="T16" fmla="*/ 45 w 45"/>
                <a:gd name="T17" fmla="*/ 15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8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康墨字体 Std W9" panose="040B0900000000000000" pitchFamily="82" charset="-122"/>
                <a:ea typeface="Microsoft YaHei UI" panose="020B0503020204020204" charset="-122"/>
              </a:endParaRPr>
            </a:p>
          </p:txBody>
        </p:sp>
        <p:sp>
          <p:nvSpPr>
            <p:cNvPr id="378" name="Freeform 37"/>
            <p:cNvSpPr/>
            <p:nvPr/>
          </p:nvSpPr>
          <p:spPr bwMode="auto">
            <a:xfrm>
              <a:off x="4799013" y="3930650"/>
              <a:ext cx="33338" cy="111125"/>
            </a:xfrm>
            <a:custGeom>
              <a:avLst/>
              <a:gdLst>
                <a:gd name="T0" fmla="*/ 44 w 44"/>
                <a:gd name="T1" fmla="*/ 121 h 144"/>
                <a:gd name="T2" fmla="*/ 22 w 44"/>
                <a:gd name="T3" fmla="*/ 144 h 144"/>
                <a:gd name="T4" fmla="*/ 22 w 44"/>
                <a:gd name="T5" fmla="*/ 144 h 144"/>
                <a:gd name="T6" fmla="*/ 0 w 44"/>
                <a:gd name="T7" fmla="*/ 121 h 144"/>
                <a:gd name="T8" fmla="*/ 0 w 44"/>
                <a:gd name="T9" fmla="*/ 23 h 144"/>
                <a:gd name="T10" fmla="*/ 22 w 44"/>
                <a:gd name="T11" fmla="*/ 0 h 144"/>
                <a:gd name="T12" fmla="*/ 22 w 44"/>
                <a:gd name="T13" fmla="*/ 0 h 144"/>
                <a:gd name="T14" fmla="*/ 44 w 44"/>
                <a:gd name="T15" fmla="*/ 23 h 144"/>
                <a:gd name="T16" fmla="*/ 44 w 44"/>
                <a:gd name="T17" fmla="*/ 12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4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康墨字体 Std W9" panose="040B0900000000000000" pitchFamily="82" charset="-122"/>
                <a:ea typeface="Microsoft YaHei UI" panose="020B0503020204020204" charset="-122"/>
              </a:endParaRPr>
            </a:p>
          </p:txBody>
        </p:sp>
        <p:sp>
          <p:nvSpPr>
            <p:cNvPr id="379" name="Freeform 38"/>
            <p:cNvSpPr/>
            <p:nvPr/>
          </p:nvSpPr>
          <p:spPr bwMode="auto">
            <a:xfrm>
              <a:off x="4737100" y="3959225"/>
              <a:ext cx="34925" cy="82550"/>
            </a:xfrm>
            <a:custGeom>
              <a:avLst/>
              <a:gdLst>
                <a:gd name="T0" fmla="*/ 45 w 45"/>
                <a:gd name="T1" fmla="*/ 85 h 108"/>
                <a:gd name="T2" fmla="*/ 22 w 45"/>
                <a:gd name="T3" fmla="*/ 108 h 108"/>
                <a:gd name="T4" fmla="*/ 22 w 45"/>
                <a:gd name="T5" fmla="*/ 108 h 108"/>
                <a:gd name="T6" fmla="*/ 0 w 45"/>
                <a:gd name="T7" fmla="*/ 85 h 108"/>
                <a:gd name="T8" fmla="*/ 0 w 45"/>
                <a:gd name="T9" fmla="*/ 23 h 108"/>
                <a:gd name="T10" fmla="*/ 22 w 45"/>
                <a:gd name="T11" fmla="*/ 0 h 108"/>
                <a:gd name="T12" fmla="*/ 22 w 45"/>
                <a:gd name="T13" fmla="*/ 0 h 108"/>
                <a:gd name="T14" fmla="*/ 45 w 45"/>
                <a:gd name="T15" fmla="*/ 23 h 108"/>
                <a:gd name="T16" fmla="*/ 45 w 45"/>
                <a:gd name="T17" fmla="*/ 8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108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康墨字体 Std W9" panose="040B0900000000000000" pitchFamily="82" charset="-122"/>
                <a:ea typeface="Microsoft YaHei UI" panose="020B0503020204020204" charset="-122"/>
              </a:endParaRPr>
            </a:p>
          </p:txBody>
        </p:sp>
        <p:sp>
          <p:nvSpPr>
            <p:cNvPr id="380" name="Freeform 39"/>
            <p:cNvSpPr/>
            <p:nvPr/>
          </p:nvSpPr>
          <p:spPr bwMode="auto">
            <a:xfrm>
              <a:off x="4675188" y="3986213"/>
              <a:ext cx="33338" cy="55563"/>
            </a:xfrm>
            <a:custGeom>
              <a:avLst/>
              <a:gdLst>
                <a:gd name="T0" fmla="*/ 45 w 45"/>
                <a:gd name="T1" fmla="*/ 49 h 72"/>
                <a:gd name="T2" fmla="*/ 23 w 45"/>
                <a:gd name="T3" fmla="*/ 72 h 72"/>
                <a:gd name="T4" fmla="*/ 23 w 45"/>
                <a:gd name="T5" fmla="*/ 72 h 72"/>
                <a:gd name="T6" fmla="*/ 0 w 45"/>
                <a:gd name="T7" fmla="*/ 49 h 72"/>
                <a:gd name="T8" fmla="*/ 0 w 45"/>
                <a:gd name="T9" fmla="*/ 23 h 72"/>
                <a:gd name="T10" fmla="*/ 23 w 45"/>
                <a:gd name="T11" fmla="*/ 0 h 72"/>
                <a:gd name="T12" fmla="*/ 23 w 45"/>
                <a:gd name="T13" fmla="*/ 0 h 72"/>
                <a:gd name="T14" fmla="*/ 45 w 45"/>
                <a:gd name="T15" fmla="*/ 23 h 72"/>
                <a:gd name="T16" fmla="*/ 45 w 45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72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康墨字体 Std W9" panose="040B0900000000000000" pitchFamily="82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422" name="Group 85"/>
          <p:cNvGrpSpPr/>
          <p:nvPr/>
        </p:nvGrpSpPr>
        <p:grpSpPr>
          <a:xfrm>
            <a:off x="6320539" y="4823789"/>
            <a:ext cx="446088" cy="446088"/>
            <a:chOff x="1200150" y="3768725"/>
            <a:chExt cx="446088" cy="446088"/>
          </a:xfrm>
          <a:solidFill>
            <a:srgbClr val="EE3B7E"/>
          </a:solidFill>
        </p:grpSpPr>
        <p:sp>
          <p:nvSpPr>
            <p:cNvPr id="423" name="Freeform 78"/>
            <p:cNvSpPr/>
            <p:nvPr/>
          </p:nvSpPr>
          <p:spPr bwMode="auto">
            <a:xfrm>
              <a:off x="1200150" y="3768725"/>
              <a:ext cx="446088" cy="446088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康墨字体 Std W9" panose="040B0900000000000000" pitchFamily="82" charset="-122"/>
                <a:ea typeface="Microsoft YaHei UI" panose="020B0503020204020204" charset="-122"/>
              </a:endParaRPr>
            </a:p>
          </p:txBody>
        </p:sp>
        <p:sp>
          <p:nvSpPr>
            <p:cNvPr id="424" name="Freeform 79"/>
            <p:cNvSpPr/>
            <p:nvPr/>
          </p:nvSpPr>
          <p:spPr bwMode="auto">
            <a:xfrm>
              <a:off x="1381125" y="3781425"/>
              <a:ext cx="252413" cy="252413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康墨字体 Std W9" panose="040B0900000000000000" pitchFamily="82" charset="-122"/>
                <a:ea typeface="Microsoft YaHei UI" panose="020B0503020204020204" charset="-122"/>
              </a:endParaRPr>
            </a:p>
          </p:txBody>
        </p:sp>
        <p:sp>
          <p:nvSpPr>
            <p:cNvPr id="425" name="Freeform 80"/>
            <p:cNvSpPr/>
            <p:nvPr/>
          </p:nvSpPr>
          <p:spPr bwMode="auto">
            <a:xfrm>
              <a:off x="1292225" y="3860800"/>
              <a:ext cx="261938" cy="26193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康墨字体 Std W9" panose="040B0900000000000000" pitchFamily="82" charset="-122"/>
                <a:ea typeface="Microsoft YaHei UI" panose="020B0503020204020204" charset="-122"/>
              </a:endParaRPr>
            </a:p>
          </p:txBody>
        </p:sp>
      </p:grpSp>
      <p:sp>
        <p:nvSpPr>
          <p:cNvPr id="27" name="矩形 26" descr="e7d195523061f1c09e9d68d7cf438b91ef959ecb14fc25d26BBA7F7DBC18E55DFF4014AF651F0BF2569D4B6C1DA7F1A4683A481403BD872FC687266AD13265C1DE7C373772FD8728ABDD69ADD03BFF5BE2862BC891DBB79E179C12B3C470BB1C406C27A462F3B6306B9FD695A80FBCDBF7179167E4222FB287BDCEB0977E6EF4317586FE38D558A1397EE8F7DB02778A"/>
          <p:cNvSpPr/>
          <p:nvPr/>
        </p:nvSpPr>
        <p:spPr>
          <a:xfrm>
            <a:off x="7312025" y="1515745"/>
            <a:ext cx="3846830" cy="879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Lorem ipsum dolor sit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amet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,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consectetuer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adipiscing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elit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.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Aenean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commodo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ligula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eget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dolor. </a:t>
            </a:r>
            <a:endParaRPr lang="en-US" altLang="zh-CN" sz="1200" dirty="0">
              <a:solidFill>
                <a:schemeClr val="tx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Calibri" panose="020F0502020204030204" charset="0"/>
            </a:endParaRPr>
          </a:p>
        </p:txBody>
      </p:sp>
      <p:sp>
        <p:nvSpPr>
          <p:cNvPr id="14" name="矩形 13" descr="e7d195523061f1c09e9d68d7cf438b91ef959ecb14fc25d26BBA7F7DBC18E55DFF4014AF651F0BF2569D4B6C1DA7F1A4683A481403BD872FC687266AD13265C1DE7C373772FD8728ABDD69ADD03BFF5BE2862BC891DBB79E179C12B3C470BB1C406C27A462F3B6306B9FD695A80FBCDBF7179167E4222FB287BDCEB0977E6EF4317586FE38D558A1397EE8F7DB02778A"/>
          <p:cNvSpPr/>
          <p:nvPr/>
        </p:nvSpPr>
        <p:spPr>
          <a:xfrm>
            <a:off x="7341870" y="3151505"/>
            <a:ext cx="3846830" cy="879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Lorem ipsum dolor sit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amet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,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consectetuer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adipiscing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elit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.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Aenean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commodo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ligula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eget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dolor. </a:t>
            </a:r>
            <a:endParaRPr lang="en-US" altLang="zh-CN" sz="1200" dirty="0">
              <a:solidFill>
                <a:schemeClr val="tx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Calibri" panose="020F0502020204030204" charset="0"/>
            </a:endParaRPr>
          </a:p>
        </p:txBody>
      </p:sp>
      <p:sp>
        <p:nvSpPr>
          <p:cNvPr id="15" name="矩形 14" descr="e7d195523061f1c09e9d68d7cf438b91ef959ecb14fc25d26BBA7F7DBC18E55DFF4014AF651F0BF2569D4B6C1DA7F1A4683A481403BD872FC687266AD13265C1DE7C373772FD8728ABDD69ADD03BFF5BE2862BC891DBB79E179C12B3C470BB1C406C27A462F3B6306B9FD695A80FBCDBF7179167E4222FB287BDCEB0977E6EF4317586FE38D558A1397EE8F7DB02778A"/>
          <p:cNvSpPr/>
          <p:nvPr/>
        </p:nvSpPr>
        <p:spPr>
          <a:xfrm>
            <a:off x="7312025" y="4725035"/>
            <a:ext cx="3846830" cy="879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165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Lorem ipsum dolor sit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amet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,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consectetuer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adipiscing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elit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.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Aenean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commodo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ligula </a:t>
            </a:r>
            <a:r>
              <a:rPr lang="en-US" altLang="zh-CN" sz="1200" dirty="0" err="1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eget</a:t>
            </a:r>
            <a:r>
              <a:rPr lang="en-US" altLang="zh-CN" sz="1200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dolor. </a:t>
            </a:r>
            <a:endParaRPr lang="en-US" altLang="zh-CN" sz="1200" dirty="0">
              <a:solidFill>
                <a:schemeClr val="tx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+mn-ea"/>
              <a:sym typeface="Calibri" panose="020F05020202040302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34540" y="1857375"/>
            <a:ext cx="2212975" cy="26619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2553335"/>
            <a:ext cx="2523490" cy="3190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90775" y="1742429"/>
            <a:ext cx="8955040" cy="42067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480889" y="2096029"/>
            <a:ext cx="3897419" cy="1471295"/>
            <a:chOff x="74" y="2779"/>
            <a:chExt cx="6919" cy="2317"/>
          </a:xfrm>
        </p:grpSpPr>
        <p:sp>
          <p:nvSpPr>
            <p:cNvPr id="13" name="矩形 12"/>
            <p:cNvSpPr/>
            <p:nvPr/>
          </p:nvSpPr>
          <p:spPr>
            <a:xfrm>
              <a:off x="1393" y="2779"/>
              <a:ext cx="4281" cy="654"/>
            </a:xfrm>
            <a:prstGeom prst="rect">
              <a:avLst/>
            </a:prstGeom>
            <a:solidFill>
              <a:srgbClr val="EE3B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2000" dirty="0">
                  <a:solidFill>
                    <a:schemeClr val="bg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</a:rPr>
                <a:t>点击添加标题</a:t>
              </a:r>
              <a:endParaRPr lang="zh-CN" altLang="zh-CN" sz="2000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4" y="3696"/>
              <a:ext cx="6919" cy="1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>
                <a:lnSpc>
                  <a:spcPct val="150000"/>
                </a:lnSpc>
              </a:pP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Lorem ipsum dolor sit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amet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,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consectetuer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adipiscing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elit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.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Aenean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commodo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ligula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eget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dolor. </a:t>
              </a:r>
              <a:endPara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80889" y="4006001"/>
            <a:ext cx="3897419" cy="1555115"/>
            <a:chOff x="74" y="2779"/>
            <a:chExt cx="6919" cy="2449"/>
          </a:xfrm>
        </p:grpSpPr>
        <p:sp>
          <p:nvSpPr>
            <p:cNvPr id="18" name="矩形 17"/>
            <p:cNvSpPr/>
            <p:nvPr/>
          </p:nvSpPr>
          <p:spPr>
            <a:xfrm>
              <a:off x="1393" y="2779"/>
              <a:ext cx="4281" cy="6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2000" dirty="0">
                  <a:solidFill>
                    <a:schemeClr val="bg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</a:rPr>
                <a:t>点击添加标题</a:t>
              </a:r>
              <a:endParaRPr lang="zh-CN" altLang="zh-CN" sz="2000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4" y="3828"/>
              <a:ext cx="6919" cy="1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165">
                <a:lnSpc>
                  <a:spcPct val="150000"/>
                </a:lnSpc>
              </a:pP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Lorem ipsum dolor sit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amet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,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consectetuer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adipiscing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elit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.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Aenean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commodo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ligula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eget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dolor. </a:t>
              </a:r>
              <a:endPara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5635625" y="2376805"/>
            <a:ext cx="0" cy="29366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(1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0" y="2376805"/>
            <a:ext cx="3530600" cy="3127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54020" y="1788795"/>
            <a:ext cx="7407275" cy="42068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14830" y="2317115"/>
            <a:ext cx="1398270" cy="441325"/>
          </a:xfrm>
          <a:prstGeom prst="rect">
            <a:avLst/>
          </a:prstGeom>
          <a:solidFill>
            <a:srgbClr val="FCD9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767876" y="1259033"/>
            <a:ext cx="628650" cy="3085461"/>
            <a:chOff x="9281867" y="1597124"/>
            <a:chExt cx="628650" cy="3085461"/>
          </a:xfrm>
        </p:grpSpPr>
        <p:sp>
          <p:nvSpPr>
            <p:cNvPr id="15" name="椭圆 14"/>
            <p:cNvSpPr/>
            <p:nvPr/>
          </p:nvSpPr>
          <p:spPr>
            <a:xfrm>
              <a:off x="9281867" y="1597124"/>
              <a:ext cx="628650" cy="628650"/>
            </a:xfrm>
            <a:prstGeom prst="ellipse">
              <a:avLst/>
            </a:prstGeom>
            <a:solidFill>
              <a:srgbClr val="EE3B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9281867" y="2395536"/>
              <a:ext cx="628650" cy="62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9281867" y="3193948"/>
              <a:ext cx="628650" cy="628650"/>
            </a:xfrm>
            <a:prstGeom prst="ellipse">
              <a:avLst/>
            </a:prstGeom>
            <a:solidFill>
              <a:srgbClr val="EE3B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9281867" y="4053935"/>
              <a:ext cx="628650" cy="6286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314252" y="1649839"/>
              <a:ext cx="447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</a:rPr>
                <a:t>添</a:t>
              </a:r>
              <a:endParaRPr lang="zh-CN" altLang="en-US" sz="2800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331714" y="2433011"/>
              <a:ext cx="447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华康墨字体 Std W9" panose="040B0900000000000000" pitchFamily="82" charset="-122"/>
                  <a:ea typeface="华康墨字体 Std W9" panose="040B0900000000000000" pitchFamily="82" charset="-122"/>
                </a:rPr>
                <a:t>加</a:t>
              </a:r>
              <a:endParaRPr lang="zh-CN" altLang="en-US" sz="2800" dirty="0"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322188" y="3231423"/>
              <a:ext cx="447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</a:rPr>
                <a:t>标</a:t>
              </a:r>
              <a:endParaRPr lang="zh-CN" altLang="en-US" sz="2800" dirty="0">
                <a:solidFill>
                  <a:schemeClr val="bg1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311394" y="4113000"/>
              <a:ext cx="447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华康墨字体 Std W9" panose="040B0900000000000000" pitchFamily="82" charset="-122"/>
                  <a:ea typeface="华康墨字体 Std W9" panose="040B0900000000000000" pitchFamily="82" charset="-122"/>
                </a:rPr>
                <a:t>题</a:t>
              </a:r>
              <a:endParaRPr lang="zh-CN" altLang="en-US" sz="2800" dirty="0"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</p:grpSp>
      <p:sp>
        <p:nvSpPr>
          <p:cNvPr id="23" name="Rectangle 8"/>
          <p:cNvSpPr/>
          <p:nvPr/>
        </p:nvSpPr>
        <p:spPr>
          <a:xfrm>
            <a:off x="4074160" y="2395220"/>
            <a:ext cx="583247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165">
              <a:lnSpc>
                <a:spcPct val="150000"/>
              </a:lnSpc>
            </a:pP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Lorem ipsum dolor sit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amet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,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consectetuer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adipiscing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elit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.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Aenean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commodo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ligula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eget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dolor. Lorem ipsum dolor sit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amet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,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consectetuer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adipiscing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elit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.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Aenean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commodo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ligula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eget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dolor. Lorem ipsum dolor sit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amet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,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consectetuer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adipiscing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elit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.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Aenean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commodo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ligula </a:t>
            </a:r>
            <a:r>
              <a:rPr lang="en-US" altLang="zh-CN" sz="12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eget</a:t>
            </a:r>
            <a:r>
              <a:rPr lang="en-US" altLang="zh-CN" sz="12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dolor. </a:t>
            </a:r>
            <a:endParaRPr lang="zh-CN" altLang="zh-CN" sz="1200" dirty="0">
              <a:latin typeface="华康墨字体 Std W9" panose="040B0900000000000000" pitchFamily="82" charset="-122"/>
              <a:ea typeface="华康墨字体 Std W9" panose="040B0900000000000000" pitchFamily="82" charset="-122"/>
            </a:endParaRPr>
          </a:p>
          <a:p>
            <a:pPr defTabSz="685165">
              <a:lnSpc>
                <a:spcPct val="150000"/>
              </a:lnSpc>
            </a:pPr>
            <a:endParaRPr lang="zh-CN" altLang="en-US" sz="1200" dirty="0">
              <a:latin typeface="华康墨字体 Std W9" panose="040B0900000000000000" pitchFamily="82" charset="-122"/>
              <a:ea typeface="华康墨字体 Std W9" panose="040B0900000000000000" pitchFamily="82" charset="-122"/>
              <a:sym typeface="Times New Roman" panose="02020503050405090304" pitchFamily="18" charset="0"/>
            </a:endParaRPr>
          </a:p>
        </p:txBody>
      </p:sp>
      <p:sp>
        <p:nvSpPr>
          <p:cNvPr id="26" name="Oval 85"/>
          <p:cNvSpPr>
            <a:spLocks noChangeArrowheads="1"/>
          </p:cNvSpPr>
          <p:nvPr/>
        </p:nvSpPr>
        <p:spPr bwMode="auto">
          <a:xfrm>
            <a:off x="4871720" y="5003800"/>
            <a:ext cx="43815" cy="431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4530">
              <a:defRPr/>
            </a:pPr>
            <a:endParaRPr lang="zh-CN" altLang="en-US" sz="1100" noProof="1">
              <a:latin typeface="华康墨字体 Std W9" panose="040B0900000000000000" pitchFamily="82" charset="-122"/>
              <a:ea typeface="华康墨字体 Std W9" panose="040B0900000000000000" pitchFamily="8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210685" y="4174490"/>
            <a:ext cx="849630" cy="84963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30" name="饼形 6"/>
          <p:cNvSpPr/>
          <p:nvPr/>
        </p:nvSpPr>
        <p:spPr>
          <a:xfrm>
            <a:off x="4210685" y="4173855"/>
            <a:ext cx="849630" cy="849630"/>
          </a:xfrm>
          <a:prstGeom prst="pie">
            <a:avLst>
              <a:gd name="adj1" fmla="val 6590013"/>
              <a:gd name="adj2" fmla="val 16200000"/>
            </a:avLst>
          </a:prstGeom>
          <a:solidFill>
            <a:srgbClr val="EE3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251325" y="4215130"/>
            <a:ext cx="767715" cy="767715"/>
          </a:xfrm>
          <a:prstGeom prst="ellips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rgbClr val="84C17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51960" y="4471035"/>
            <a:ext cx="767715" cy="3079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400" dirty="0">
                <a:latin typeface="Impact" panose="020B0806030902050204" pitchFamily="34" charset="0"/>
              </a:rPr>
              <a:t>40%</a:t>
            </a:r>
            <a:endParaRPr lang="zh-CN" altLang="en-US" sz="1400" dirty="0">
              <a:latin typeface="Impact" panose="020B080603090205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233160" y="4173855"/>
            <a:ext cx="849630" cy="849630"/>
            <a:chOff x="1862597" y="2201413"/>
            <a:chExt cx="2171700" cy="2171700"/>
          </a:xfrm>
        </p:grpSpPr>
        <p:sp>
          <p:nvSpPr>
            <p:cNvPr id="35" name="椭圆 34"/>
            <p:cNvSpPr/>
            <p:nvPr/>
          </p:nvSpPr>
          <p:spPr>
            <a:xfrm>
              <a:off x="1862597" y="2201413"/>
              <a:ext cx="2171700" cy="21717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36" name="饼形 12"/>
            <p:cNvSpPr/>
            <p:nvPr/>
          </p:nvSpPr>
          <p:spPr>
            <a:xfrm>
              <a:off x="1862597" y="2201413"/>
              <a:ext cx="2171700" cy="2171700"/>
            </a:xfrm>
            <a:prstGeom prst="pie">
              <a:avLst>
                <a:gd name="adj1" fmla="val 3774557"/>
                <a:gd name="adj2" fmla="val 16200000"/>
              </a:avLst>
            </a:prstGeom>
            <a:solidFill>
              <a:srgbClr val="FCD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966475" y="2306914"/>
              <a:ext cx="1963944" cy="1962321"/>
            </a:xfrm>
            <a:prstGeom prst="ellipse">
              <a:avLst/>
            </a:prstGeom>
            <a:solidFill>
              <a:srgbClr val="FDFD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6273800" y="4471035"/>
            <a:ext cx="767715" cy="3079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400" dirty="0">
                <a:latin typeface="Impact" panose="020B0806030902050204" pitchFamily="34" charset="0"/>
              </a:rPr>
              <a:t>61%</a:t>
            </a:r>
            <a:endParaRPr lang="zh-CN" altLang="en-US" sz="1400" dirty="0">
              <a:latin typeface="Impact" panose="020B080603090205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260080" y="4174490"/>
            <a:ext cx="849630" cy="849630"/>
            <a:chOff x="1862597" y="2201413"/>
            <a:chExt cx="2171700" cy="2171700"/>
          </a:xfrm>
        </p:grpSpPr>
        <p:sp>
          <p:nvSpPr>
            <p:cNvPr id="41" name="椭圆 40"/>
            <p:cNvSpPr/>
            <p:nvPr/>
          </p:nvSpPr>
          <p:spPr>
            <a:xfrm>
              <a:off x="1862597" y="2201413"/>
              <a:ext cx="2171700" cy="21717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2" name="饼形 16"/>
            <p:cNvSpPr/>
            <p:nvPr/>
          </p:nvSpPr>
          <p:spPr>
            <a:xfrm>
              <a:off x="1862597" y="2201413"/>
              <a:ext cx="2171700" cy="2171700"/>
            </a:xfrm>
            <a:prstGeom prst="pie">
              <a:avLst/>
            </a:prstGeom>
            <a:solidFill>
              <a:srgbClr val="EE3B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967372" y="2306188"/>
              <a:ext cx="1962150" cy="19621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8301355" y="4471035"/>
            <a:ext cx="767715" cy="3079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400" dirty="0">
                <a:latin typeface="Impact" panose="020B0806030902050204" pitchFamily="34" charset="0"/>
              </a:rPr>
              <a:t>75%</a:t>
            </a:r>
            <a:endParaRPr lang="zh-CN" altLang="en-US" sz="1400" dirty="0">
              <a:latin typeface="Impact" panose="020B0806030902050204" pitchFamily="34" charset="0"/>
            </a:endParaRPr>
          </a:p>
        </p:txBody>
      </p:sp>
      <p:pic>
        <p:nvPicPr>
          <p:cNvPr id="3" name="图片 2" descr="(1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810" y="3416300"/>
            <a:ext cx="1476375" cy="2286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59610" y="2437765"/>
            <a:ext cx="1111250" cy="198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158490" y="2396490"/>
            <a:ext cx="2983865" cy="2027555"/>
          </a:xfrm>
          <a:prstGeom prst="rect">
            <a:avLst/>
          </a:prstGeom>
          <a:solidFill>
            <a:srgbClr val="EE3B7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82950" y="2593975"/>
            <a:ext cx="2734945" cy="1670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729534" y="2832883"/>
            <a:ext cx="1841164" cy="1077278"/>
            <a:chOff x="1025069" y="4542938"/>
            <a:chExt cx="1841164" cy="1077278"/>
          </a:xfrm>
        </p:grpSpPr>
        <p:sp>
          <p:nvSpPr>
            <p:cNvPr id="14" name="矩形 13"/>
            <p:cNvSpPr/>
            <p:nvPr/>
          </p:nvSpPr>
          <p:spPr>
            <a:xfrm>
              <a:off x="1662009" y="4542938"/>
              <a:ext cx="5680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EE3B7E"/>
                  </a:solidFill>
                  <a:latin typeface="华康墨字体 Std W9" panose="040B0900000000000000" pitchFamily="82" charset="-122"/>
                  <a:ea typeface="华康墨字体 Std W9" panose="040B0900000000000000" pitchFamily="82" charset="-122"/>
                </a:rPr>
                <a:t>02 </a:t>
              </a:r>
              <a:endParaRPr lang="en-US" altLang="zh-CN" sz="2400" b="1" dirty="0">
                <a:solidFill>
                  <a:srgbClr val="EE3B7E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025069" y="5003104"/>
              <a:ext cx="1841164" cy="617112"/>
              <a:chOff x="4200051" y="1042961"/>
              <a:chExt cx="2056430" cy="617112"/>
            </a:xfrm>
          </p:grpSpPr>
          <p:sp>
            <p:nvSpPr>
              <p:cNvPr id="21" name="TextBox 1"/>
              <p:cNvSpPr txBox="1"/>
              <p:nvPr/>
            </p:nvSpPr>
            <p:spPr>
              <a:xfrm>
                <a:off x="4210271" y="1042961"/>
                <a:ext cx="2035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1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400" b="1" spc="300" dirty="0">
                    <a:latin typeface="华康墨字体 Std W9" panose="040B0900000000000000" pitchFamily="82" charset="-122"/>
                    <a:ea typeface="华康墨字体 Std W9" panose="040B0900000000000000" pitchFamily="82" charset="-122"/>
                  </a:rPr>
                  <a:t>添加标题</a:t>
                </a:r>
                <a:endParaRPr kumimoji="0" lang="zh-CN" altLang="en-US" sz="2400" b="1" i="0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华康墨字体 Std W9" panose="040B0900000000000000" pitchFamily="82" charset="-122"/>
                  <a:ea typeface="华康墨字体 Std W9" panose="040B0900000000000000" pitchFamily="82" charset="-122"/>
                </a:endParaRPr>
              </a:p>
            </p:txBody>
          </p:sp>
          <p:sp>
            <p:nvSpPr>
              <p:cNvPr id="22" name="文本框 9"/>
              <p:cNvSpPr txBox="1"/>
              <p:nvPr/>
            </p:nvSpPr>
            <p:spPr>
              <a:xfrm>
                <a:off x="4200051" y="1498783"/>
                <a:ext cx="2056430" cy="161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indent="0" algn="dist">
                  <a:buFont typeface="Wingdings" panose="05000000000000000000" pitchFamily="2" charset="2"/>
                  <a:buNone/>
                </a:pPr>
                <a:r>
                  <a:rPr lang="en-US" altLang="zh-CN" sz="1050" dirty="0">
                    <a:latin typeface="华康墨字体 Std W9" panose="040B0900000000000000" pitchFamily="82" charset="-122"/>
                    <a:ea typeface="华康墨字体 Std W9" panose="040B0900000000000000" pitchFamily="82" charset="-122"/>
                    <a:cs typeface="方正经黑简体" panose="02000000000000000000" charset="-122"/>
                    <a:sym typeface="+mn-ea"/>
                  </a:rPr>
                  <a:t>Text your main idea here</a:t>
                </a:r>
                <a:endParaRPr lang="zh-CN" altLang="en-US" sz="105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宋体" pitchFamily="2" charset="-122"/>
                </a:endParaRPr>
              </a:p>
            </p:txBody>
          </p:sp>
        </p:grpSp>
      </p:grpSp>
      <p:pic>
        <p:nvPicPr>
          <p:cNvPr id="2" name="图片 1" descr="(10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0" y="1598295"/>
            <a:ext cx="3855085" cy="3623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167765" y="1718128"/>
            <a:ext cx="9708243" cy="3958771"/>
          </a:xfrm>
          <a:prstGeom prst="rect">
            <a:avLst/>
          </a:prstGeom>
          <a:solidFill>
            <a:schemeClr val="bg1"/>
          </a:solidFill>
          <a:ln>
            <a:solidFill>
              <a:srgbClr val="EE3B7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康墨字体 Std W9" panose="040B0900000000000000" pitchFamily="82" charset="-122"/>
              <a:ea typeface="华康墨字体 Std W9" panose="040B0900000000000000" pitchFamily="8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19280" y="2115621"/>
            <a:ext cx="5751632" cy="1614217"/>
            <a:chOff x="903375" y="3233259"/>
            <a:chExt cx="5751632" cy="1614217"/>
          </a:xfrm>
        </p:grpSpPr>
        <p:sp>
          <p:nvSpPr>
            <p:cNvPr id="15" name="菱形 14"/>
            <p:cNvSpPr/>
            <p:nvPr/>
          </p:nvSpPr>
          <p:spPr>
            <a:xfrm>
              <a:off x="959126" y="3324859"/>
              <a:ext cx="278296" cy="278296"/>
            </a:xfrm>
            <a:prstGeom prst="diamond">
              <a:avLst/>
            </a:prstGeom>
            <a:solidFill>
              <a:srgbClr val="FCD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1401850" y="3233259"/>
              <a:ext cx="212852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 fontAlgn="auto">
                <a:defRPr/>
              </a:pPr>
              <a:r>
                <a:rPr lang="zh-CN" altLang="en-US" sz="2400" b="1" spc="300" noProof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微软雅黑 Light" panose="020B0502040204020203" pitchFamily="34" charset="-122"/>
                </a:rPr>
                <a:t>添加标题</a:t>
              </a:r>
              <a:endParaRPr lang="zh-CN" altLang="en-US" sz="2400" b="1" spc="300" noProof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微软雅黑 Light" panose="020B0502040204020203" pitchFamily="34" charset="-122"/>
              </a:endParaRPr>
            </a:p>
          </p:txBody>
        </p:sp>
        <p:sp>
          <p:nvSpPr>
            <p:cNvPr id="17" name="TextBox 23"/>
            <p:cNvSpPr txBox="1"/>
            <p:nvPr/>
          </p:nvSpPr>
          <p:spPr>
            <a:xfrm>
              <a:off x="903375" y="3831813"/>
              <a:ext cx="57516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155700">
                <a:lnSpc>
                  <a:spcPct val="100000"/>
                </a:lnSpc>
                <a:spcBef>
                  <a:spcPts val="950"/>
                </a:spcBef>
                <a:defRPr/>
              </a:pP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Lorem ipsum dolor sit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amet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,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consectetuer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adipiscing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elit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.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Aenean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commodo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ligula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eget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dolor. Lorem ipsum dolor sit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amet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,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consectetuer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adipiscing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elit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.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Aenean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commodo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ligula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eget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dolor. Lorem ipsum dolor sit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amet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,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consectetuer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adipiscing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elit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.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Aenean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commodo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ligula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eget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dolor. </a:t>
              </a:r>
              <a:endParaRPr lang="zh-CN" altLang="en-US" sz="1200" dirty="0">
                <a:solidFill>
                  <a:srgbClr val="080808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宋体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19280" y="3961278"/>
            <a:ext cx="8588091" cy="1243714"/>
            <a:chOff x="903374" y="3233259"/>
            <a:chExt cx="8588091" cy="1243714"/>
          </a:xfrm>
        </p:grpSpPr>
        <p:sp>
          <p:nvSpPr>
            <p:cNvPr id="19" name="菱形 18"/>
            <p:cNvSpPr/>
            <p:nvPr/>
          </p:nvSpPr>
          <p:spPr>
            <a:xfrm>
              <a:off x="959126" y="3324224"/>
              <a:ext cx="278296" cy="278296"/>
            </a:xfrm>
            <a:prstGeom prst="diamond">
              <a:avLst/>
            </a:prstGeom>
            <a:solidFill>
              <a:srgbClr val="FCD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康墨字体 Std W9" panose="040B0900000000000000" pitchFamily="82" charset="-122"/>
                <a:ea typeface="华康墨字体 Std W9" panose="040B0900000000000000" pitchFamily="82" charset="-122"/>
              </a:endParaRPr>
            </a:p>
          </p:txBody>
        </p:sp>
        <p:sp>
          <p:nvSpPr>
            <p:cNvPr id="20" name="TextBox 17"/>
            <p:cNvSpPr txBox="1"/>
            <p:nvPr/>
          </p:nvSpPr>
          <p:spPr>
            <a:xfrm>
              <a:off x="1401214" y="3233259"/>
              <a:ext cx="2129155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dist" fontAlgn="auto">
                <a:defRPr/>
              </a:pPr>
              <a:r>
                <a:rPr lang="zh-CN" altLang="en-US" sz="2400" b="1" spc="300" noProof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微软雅黑 Light" panose="020B0502040204020203" pitchFamily="34" charset="-122"/>
                </a:rPr>
                <a:t>添加标题</a:t>
              </a:r>
              <a:endParaRPr lang="zh-CN" altLang="en-US" sz="2400" b="1" spc="300" noProof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微软雅黑 Light" panose="020B0502040204020203" pitchFamily="34" charset="-122"/>
              </a:endParaRPr>
            </a:p>
          </p:txBody>
        </p:sp>
        <p:sp>
          <p:nvSpPr>
            <p:cNvPr id="21" name="TextBox 23"/>
            <p:cNvSpPr txBox="1"/>
            <p:nvPr/>
          </p:nvSpPr>
          <p:spPr>
            <a:xfrm>
              <a:off x="903374" y="3831813"/>
              <a:ext cx="8588091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155700">
                <a:lnSpc>
                  <a:spcPct val="100000"/>
                </a:lnSpc>
                <a:spcBef>
                  <a:spcPts val="950"/>
                </a:spcBef>
                <a:defRPr/>
              </a:pP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Lorem ipsum dolor sit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amet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,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consectetuer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adipiscing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elit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.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Aenean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commodo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ligula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eget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dolor. Lorem ipsum dolor sit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amet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,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consectetuer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adipiscing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elit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.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Aenean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commodo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ligula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eget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dolor. Lorem ipsum dolor sit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amet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,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consectetuer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adipiscing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elit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.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Aenean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commodo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ligula </a:t>
              </a:r>
              <a:r>
                <a:rPr lang="en-US" altLang="zh-CN" sz="1200" dirty="0" err="1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eget</a:t>
              </a:r>
              <a:r>
                <a:rPr lang="en-US" altLang="zh-CN" sz="1200" dirty="0">
                  <a:latin typeface="华康墨字体 Std W9" panose="040B0900000000000000" pitchFamily="82" charset="-122"/>
                  <a:ea typeface="华康墨字体 Std W9" panose="040B0900000000000000" pitchFamily="82" charset="-122"/>
                  <a:cs typeface="+mn-ea"/>
                  <a:sym typeface="Calibri" panose="020F0502020204030204" charset="0"/>
                </a:rPr>
                <a:t> dolor. </a:t>
              </a:r>
              <a:endParaRPr lang="zh-CN" altLang="en-US" sz="1200" dirty="0">
                <a:solidFill>
                  <a:srgbClr val="080808"/>
                </a:solidFill>
                <a:latin typeface="华康墨字体 Std W9" panose="040B0900000000000000" pitchFamily="82" charset="-122"/>
                <a:ea typeface="华康墨字体 Std W9" panose="040B0900000000000000" pitchFamily="82" charset="-122"/>
                <a:cs typeface="宋体" pitchFamily="2" charset="-122"/>
              </a:endParaRPr>
            </a:p>
          </p:txBody>
        </p:sp>
      </p:grpSp>
      <p:pic>
        <p:nvPicPr>
          <p:cNvPr id="3" name="图片 2" descr="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3785" y="906780"/>
            <a:ext cx="3047365" cy="28790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B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550670" y="1833245"/>
            <a:ext cx="2360930" cy="2360295"/>
          </a:xfrm>
          <a:prstGeom prst="rect">
            <a:avLst/>
          </a:prstGeom>
          <a:solidFill>
            <a:srgbClr val="FCD9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050892" y="1806574"/>
            <a:ext cx="7352214" cy="236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  <a:alpha val="7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Box 8"/>
          <p:cNvSpPr txBox="1"/>
          <p:nvPr/>
        </p:nvSpPr>
        <p:spPr>
          <a:xfrm>
            <a:off x="4304816" y="2184543"/>
            <a:ext cx="6844366" cy="173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55700">
              <a:lnSpc>
                <a:spcPct val="200000"/>
              </a:lnSpc>
              <a:spcBef>
                <a:spcPts val="950"/>
              </a:spcBef>
              <a:defRPr/>
            </a:pP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Lorem ipsum dolor sit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amet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,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consectetuer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adipiscing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elit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.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Aenean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commodo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ligula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eget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dolor. Lorem ipsum dolor sit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amet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,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consectetuer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adipiscing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elit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.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Aenean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commodo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ligula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eget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dolor. Lorem ipsum dolor sit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amet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,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consectetuer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adipiscing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elit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.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Aenean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commodo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ligula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eget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dolor. </a:t>
            </a:r>
            <a:endParaRPr lang="zh-CN" altLang="en-US" sz="1400" dirty="0">
              <a:solidFill>
                <a:srgbClr val="080808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宋体" pitchFamily="2" charset="-122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1461769" y="4599940"/>
            <a:ext cx="9940701" cy="1307602"/>
          </a:xfrm>
          <a:prstGeom prst="rect">
            <a:avLst/>
          </a:prstGeom>
          <a:noFill/>
          <a:ln>
            <a:solidFill>
              <a:srgbClr val="EE3B7E"/>
            </a:solidFill>
          </a:ln>
        </p:spPr>
        <p:txBody>
          <a:bodyPr wrap="square" rtlCol="0">
            <a:spAutoFit/>
          </a:bodyPr>
          <a:lstStyle/>
          <a:p>
            <a:pPr defTabSz="1155700">
              <a:lnSpc>
                <a:spcPct val="200000"/>
              </a:lnSpc>
              <a:spcBef>
                <a:spcPts val="950"/>
              </a:spcBef>
              <a:defRPr/>
            </a:pP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Lorem ipsum dolor sit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amet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,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consectetuer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adipiscing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elit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.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Aenean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commodo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ligula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eget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dolor. Lorem ipsum dolor sit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amet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,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consectetuer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adipiscing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elit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.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Aenean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commodo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ligula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eget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dolor. Lorem ipsum dolor sit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amet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,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consectetuer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adipiscing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elit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.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Aenean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commodo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ligula </a:t>
            </a:r>
            <a:r>
              <a:rPr lang="en-US" altLang="zh-CN" sz="1400" dirty="0" err="1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eget</a:t>
            </a:r>
            <a:r>
              <a:rPr lang="en-US" altLang="zh-CN" sz="1400" dirty="0">
                <a:latin typeface="华康墨字体 Std W9" panose="040B0900000000000000" pitchFamily="82" charset="-122"/>
                <a:ea typeface="华康墨字体 Std W9" panose="040B0900000000000000" pitchFamily="82" charset="-122"/>
                <a:cs typeface="+mn-ea"/>
                <a:sym typeface="Calibri" panose="020F0502020204030204" charset="0"/>
              </a:rPr>
              <a:t> dolor. </a:t>
            </a:r>
            <a:endParaRPr lang="zh-CN" altLang="en-US" sz="1400" dirty="0">
              <a:solidFill>
                <a:srgbClr val="080808"/>
              </a:solidFill>
              <a:latin typeface="华康墨字体 Std W9" panose="040B0900000000000000" pitchFamily="82" charset="-122"/>
              <a:ea typeface="华康墨字体 Std W9" panose="040B0900000000000000" pitchFamily="82" charset="-122"/>
              <a:cs typeface="宋体" pitchFamily="2" charset="-122"/>
            </a:endParaRPr>
          </a:p>
        </p:txBody>
      </p:sp>
      <p:pic>
        <p:nvPicPr>
          <p:cNvPr id="4" name="图片 3" descr="1 (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760" y="1089025"/>
            <a:ext cx="2498725" cy="3104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128" grpId="0"/>
      <p:bldP spid="21" grpId="0" bldLvl="0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MH_TYPE" val="#NeiR#"/>
  <p:tag name="MH_NUMBER" val="4"/>
  <p:tag name="MH_CATEGORY" val="#ShuJTB#"/>
  <p:tag name="MH_LAYOUT" val="SubTitleText"/>
  <p:tag name="MH" val="20170707233944"/>
  <p:tag name="MH_LIBRARY" val="GRAPHIC"/>
</p:tagLst>
</file>

<file path=ppt/tags/tag3.xml><?xml version="1.0" encoding="utf-8"?>
<p:tagLst xmlns:p="http://schemas.openxmlformats.org/presentationml/2006/main">
  <p:tag name="KSO_WM_TEMPLATE_CATEGORY" val="diagram"/>
  <p:tag name="KSO_WM_TEMPLATE_INDEX" val="169056"/>
  <p:tag name="KSO_WM_UNIT_TYPE" val="f"/>
  <p:tag name="KSO_WM_UNIT_INDEX" val="1"/>
  <p:tag name="KSO_WM_UNIT_ID" val="256*f*1"/>
  <p:tag name="KSO_WM_UNIT_CLEAR" val="1"/>
  <p:tag name="KSO_WM_UNIT_LAYERLEVEL" val="1"/>
  <p:tag name="KSO_WM_UNIT_VALUE" val="84"/>
  <p:tag name="KSO_WM_UNIT_HIGHLIGHT" val="0"/>
  <p:tag name="KSO_WM_UNIT_COMPATIBLE" val="0"/>
  <p:tag name="KSO_WM_BEAUTIFY_FLAG" val="#wm#"/>
  <p:tag name="KSO_WM_UNIT_PRESET_TEXT_INDEX" val="3"/>
  <p:tag name="KSO_WM_UNIT_PRESET_TEXT_LEN" val="90"/>
  <p:tag name="KSO_WM_TAG_VERSION" val="1.0"/>
</p:tagLst>
</file>

<file path=ppt/tags/tag4.xml><?xml version="1.0" encoding="utf-8"?>
<p:tagLst xmlns:p="http://schemas.openxmlformats.org/presentationml/2006/main">
  <p:tag name="KSO_WM_TEMPLATE_CATEGORY" val="diagram"/>
  <p:tag name="KSO_WM_TEMPLATE_INDEX" val="169056"/>
  <p:tag name="KSO_WM_UNIT_TYPE" val="f"/>
  <p:tag name="KSO_WM_UNIT_INDEX" val="1"/>
  <p:tag name="KSO_WM_UNIT_ID" val="256*f*1"/>
  <p:tag name="KSO_WM_UNIT_CLEAR" val="1"/>
  <p:tag name="KSO_WM_UNIT_LAYERLEVEL" val="1"/>
  <p:tag name="KSO_WM_UNIT_VALUE" val="84"/>
  <p:tag name="KSO_WM_UNIT_HIGHLIGHT" val="0"/>
  <p:tag name="KSO_WM_UNIT_COMPATIBLE" val="0"/>
  <p:tag name="KSO_WM_BEAUTIFY_FLAG" val="#wm#"/>
  <p:tag name="KSO_WM_UNIT_PRESET_TEXT_INDEX" val="3"/>
  <p:tag name="KSO_WM_UNIT_PRESET_TEXT_LEN" val="90"/>
  <p:tag name="KSO_WM_TAG_VERSION" val="1.0"/>
</p:tagLst>
</file>

<file path=ppt/tags/tag5.xml><?xml version="1.0" encoding="utf-8"?>
<p:tagLst xmlns:p="http://schemas.openxmlformats.org/presentationml/2006/main">
  <p:tag name="KSO_WM_TEMPLATE_CATEGORY" val="diagram"/>
  <p:tag name="KSO_WM_TEMPLATE_INDEX" val="169056"/>
  <p:tag name="KSO_WM_UNIT_TYPE" val="f"/>
  <p:tag name="KSO_WM_UNIT_INDEX" val="1"/>
  <p:tag name="KSO_WM_UNIT_ID" val="256*f*1"/>
  <p:tag name="KSO_WM_UNIT_CLEAR" val="1"/>
  <p:tag name="KSO_WM_UNIT_LAYERLEVEL" val="1"/>
  <p:tag name="KSO_WM_UNIT_VALUE" val="84"/>
  <p:tag name="KSO_WM_UNIT_HIGHLIGHT" val="0"/>
  <p:tag name="KSO_WM_UNIT_COMPATIBLE" val="0"/>
  <p:tag name="KSO_WM_BEAUTIFY_FLAG" val="#wm#"/>
  <p:tag name="KSO_WM_UNIT_PRESET_TEXT_INDEX" val="3"/>
  <p:tag name="KSO_WM_UNIT_PRESET_TEXT_LEN" val="90"/>
  <p:tag name="KSO_WM_TAG_VERSION" val="1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5503</Words>
  <Application>WPS 文字</Application>
  <PresentationFormat>宽屏</PresentationFormat>
  <Paragraphs>214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1" baseType="lpstr">
      <vt:lpstr>Arial</vt:lpstr>
      <vt:lpstr>宋体</vt:lpstr>
      <vt:lpstr>Wingdings</vt:lpstr>
      <vt:lpstr>华康墨字体 Std W9</vt:lpstr>
      <vt:lpstr>苹方-简</vt:lpstr>
      <vt:lpstr>方正经黑简体</vt:lpstr>
      <vt:lpstr>Microsoft YaHei UI</vt:lpstr>
      <vt:lpstr>Calibri</vt:lpstr>
      <vt:lpstr>Times New Roman</vt:lpstr>
      <vt:lpstr>Impact</vt:lpstr>
      <vt:lpstr>微软雅黑 Light</vt:lpstr>
      <vt:lpstr>Oswald Light</vt:lpstr>
      <vt:lpstr>Thonburi</vt:lpstr>
      <vt:lpstr>Helvetica Neue</vt:lpstr>
      <vt:lpstr>微软雅黑</vt:lpstr>
      <vt:lpstr>汉仪旗黑</vt:lpstr>
      <vt:lpstr>宋体</vt:lpstr>
      <vt:lpstr>Arial Unicode MS</vt:lpstr>
      <vt:lpstr>汉仪书宋二KW</vt:lpstr>
      <vt:lpstr>Calibri Light</vt:lpstr>
      <vt:lpstr>汉仪中黑KW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关于一切设计About Design</dc:title>
  <dc:creator/>
  <cp:lastModifiedBy>贝壳再再努力</cp:lastModifiedBy>
  <cp:revision>23</cp:revision>
  <dcterms:created xsi:type="dcterms:W3CDTF">2024-10-18T14:47:53Z</dcterms:created>
  <dcterms:modified xsi:type="dcterms:W3CDTF">2024-10-18T14:47:53Z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2052-6.10.1.8873</vt:lpwstr>
  </property>
  <property fmtid="{D5CDD505-2E9C-101B-9397-08002B2CF9AE}" pid="3" name="ICV">
    <vt:lpwstr>BC0C212A695487E7197512678B21F942_43</vt:lpwstr>
  </property>
</Properties>
</file>