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C0AF-8B83-79C8-EB6B-8FCE6E471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C3784-60DC-40B3-5187-700D3E171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884D7-3CD6-CC93-62F7-A2E71DFC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3122-B953-406D-BF89-F14CC66E6F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C23E-ACC1-8D27-E0F7-A785112A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3DB7-0A0F-7526-7B93-558C49E8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2278-16D8-4C25-84F5-2BAE28AD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4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45AB-F439-92A9-716B-39936C58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A9CCC-8D3D-FA66-4D6D-D8CC2FA7F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925A1-53D1-D492-008D-9CC33A21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3122-B953-406D-BF89-F14CC66E6F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6D7A3-73A2-2383-5A3C-CF2A4E2C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DE1C4-A490-49E1-022E-D61FA3D3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2278-16D8-4C25-84F5-2BAE28AD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5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D8F36-38AB-6C2B-93B9-4D651E6AF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86ADF-32CC-BBC1-0CCD-10F5E14A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A4845-94C2-A950-265D-18DD3E7C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3122-B953-406D-BF89-F14CC66E6F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385E3-E4F8-D821-42CF-07B337CB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2E08-C9CC-105C-A59D-0619540C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2278-16D8-4C25-84F5-2BAE28AD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972F-27CF-4225-D6C6-34ED2635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B2E9C-993D-5B21-F381-143686CD8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FD2CD-4B85-811E-EBAE-B32E7A11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3122-B953-406D-BF89-F14CC66E6F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B3F0-1D7A-74DD-DAA2-5F216740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C45A5-29AF-0AC9-DDB5-A43F0A44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2278-16D8-4C25-84F5-2BAE28AD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4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6CE9-73D0-1DF3-A384-FAC21B04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FF5C6-9A58-A18A-02AD-CB989FE00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BF5F-0780-5927-2387-46BD3B3A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3122-B953-406D-BF89-F14CC66E6F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932B-FF05-829A-4420-4C2938EC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7813A-3DE7-6C79-8621-487577A7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2278-16D8-4C25-84F5-2BAE28AD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7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1D73-FE8A-B1B5-0BB4-1EFCFD52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E675-3001-E3E0-C911-DDE39005E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39054-6310-C37F-BF40-1C37338CA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7F2F1-D09A-C5CE-A542-D4BB6D12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3122-B953-406D-BF89-F14CC66E6F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7A761-F210-762F-F75F-799833CC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90811-1EA4-43AD-A7B3-752F13DA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2278-16D8-4C25-84F5-2BAE28AD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2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FE4A-5712-2AAC-E79A-6F2B6E43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BBC19-ABB0-EED9-95B3-AD8148C4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ACECE-C873-DDA0-1431-1F3C51AFB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AADD9-6918-7251-FBC7-0E53447E0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AA75E-DA92-AFC5-729B-8131A1DCB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2355C-7A9A-4BE2-0493-E36605AB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3122-B953-406D-BF89-F14CC66E6F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B4DF4-10FE-8A92-F3B5-1C32CCD7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CD1E0-F35F-4A89-A7CD-6184C147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2278-16D8-4C25-84F5-2BAE28AD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6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6EE2-66F5-20D1-6AE9-357A80E8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F090E-0DD6-FF74-EDD7-9D889DD6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3122-B953-406D-BF89-F14CC66E6F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6EBFB-37A8-180C-FF92-F2AB9B78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008BF-3903-348E-6DC2-DDDFA172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2278-16D8-4C25-84F5-2BAE28AD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4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BA487-5409-E8D3-E61D-D311E2D2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3122-B953-406D-BF89-F14CC66E6F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6F446-FBBD-34C2-60DC-472468E2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39387-9CC0-959C-0B6E-B6F01587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2278-16D8-4C25-84F5-2BAE28AD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2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E144-02CA-586A-B272-4DD9E714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5B707-22BC-8D08-5A99-C349F717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82A3F-658C-09C6-AD88-8C84FB066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5FF4-25C3-D192-CC6E-8D6BED1D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3122-B953-406D-BF89-F14CC66E6F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52843-83D5-93C7-5AC6-0ECBD8AC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21600-3102-BD96-2016-E7A26639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2278-16D8-4C25-84F5-2BAE28AD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3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8ACE-249F-FC10-F2D2-F6642DFC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19376-26FF-A748-57D4-685FCF536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ABAD7-6F8E-D14F-7C46-8370B7F23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72CEE-79EC-DF99-94EE-7EF49555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3122-B953-406D-BF89-F14CC66E6F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C98A0-9508-4A73-A1AE-296D67A5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3F86A-2522-DF7E-0FB2-D3EEE701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2278-16D8-4C25-84F5-2BAE28AD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BF7CA-E3FD-E8DA-F94A-D83E3E4D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2949E-9FF1-9D7D-A403-A4C6292A2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6D3F2-04C2-9EDD-2F10-9E622CB48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A3122-B953-406D-BF89-F14CC66E6F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417B-6DA4-3841-2DF5-F0AFB9FA9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AAA3F-A237-4808-14B3-7543E3BE4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32278-16D8-4C25-84F5-2BAE28AD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9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559C-505B-0BEC-55D4-4E06071E4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827" y="1122362"/>
            <a:ext cx="10196623" cy="4704280"/>
          </a:xfrm>
        </p:spPr>
        <p:txBody>
          <a:bodyPr>
            <a:norm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 Light" panose="020F03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HIV-Final Group Assignment ITC 6000</a:t>
            </a:r>
            <a:br>
              <a:rPr lang="en-US" sz="32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3200" kern="100" dirty="0">
                <a:effectLst/>
                <a:latin typeface="Calibri Light" panose="020F03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Student Name:   /  /Zihan Ma</a:t>
            </a:r>
            <a:br>
              <a:rPr lang="en-US" sz="32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3200" kern="100" dirty="0">
                <a:effectLst/>
                <a:latin typeface="Calibri Light" panose="020F03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ITC6000 20664 Database Management Systems SEC 03</a:t>
            </a:r>
            <a:br>
              <a:rPr lang="en-US" sz="32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3200" kern="100" dirty="0">
                <a:effectLst/>
                <a:latin typeface="Calibri Light" panose="020F03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Instructor: Na Yu</a:t>
            </a:r>
            <a:br>
              <a:rPr lang="en-US" sz="32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3200" kern="100" dirty="0">
                <a:effectLst/>
                <a:latin typeface="Calibri Light" panose="020F03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03/23/2023</a:t>
            </a:r>
            <a:b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2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765B-42DF-55EF-CAD8-2BDD60F4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2B3A-4D5A-56AA-1C2B-9CF38E7F6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57D2-F1C0-2909-A059-A04EF4E5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360E-A3EE-5723-027A-1AC02F260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1EA0-4B2A-37D4-AE4D-3E399C26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30330-D648-B678-D47F-8251D113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3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AA8B-225D-0145-596F-D998A0AF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F7E7-E1FA-5C0E-1456-C643AF53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961E-D465-A6FB-61B7-E9647DC7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092B-54A5-5013-04C6-6F2857AD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1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1696-A9EC-3147-4813-A8062BBB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E76C-05D8-01BC-1E6A-3BC56A55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HIV-Final Group Assignment ITC 6000 Student Name:   /  /Zihan Ma ITC6000 20664 Database Management Systems SEC 03 Instructor: Na Yu 03/23/2023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HIV-Final Group Assignment ITC 6000 Student Name:   /  /Zihan Ma ITC6000 20664 Database Management Systems SEC 03 Instructor: Na Yu 03/23/2023 </dc:title>
  <dc:creator>2017 MSN</dc:creator>
  <cp:lastModifiedBy>2017 MSN</cp:lastModifiedBy>
  <cp:revision>1</cp:revision>
  <dcterms:created xsi:type="dcterms:W3CDTF">2023-03-23T17:04:51Z</dcterms:created>
  <dcterms:modified xsi:type="dcterms:W3CDTF">2023-03-23T17:56:48Z</dcterms:modified>
</cp:coreProperties>
</file>