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8" r:id="rId5"/>
    <p:sldId id="260" r:id="rId6"/>
    <p:sldId id="262" r:id="rId7"/>
    <p:sldId id="275" r:id="rId8"/>
    <p:sldId id="263" r:id="rId9"/>
    <p:sldId id="264" r:id="rId10"/>
    <p:sldId id="276" r:id="rId11"/>
    <p:sldId id="277" r:id="rId12"/>
    <p:sldId id="269" r:id="rId13"/>
    <p:sldId id="270" r:id="rId14"/>
    <p:sldId id="274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XUkuSzG6Asq/LLdI/zsp0r2+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3F5A6-F461-4E24-8746-E073A5F90BE9}" v="27" dt="2023-04-01T21:09:27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9" autoAdjust="0"/>
  </p:normalViewPr>
  <p:slideViewPr>
    <p:cSldViewPr snapToGrid="0">
      <p:cViewPr varScale="1">
        <p:scale>
          <a:sx n="108" d="100"/>
          <a:sy n="108" d="100"/>
        </p:scale>
        <p:origin x="64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17 MSN" userId="dfae2dc044b689b0" providerId="LiveId" clId="{9AA3F5A6-F461-4E24-8746-E073A5F90BE9}"/>
    <pc:docChg chg="undo custSel addSld delSld modSld">
      <pc:chgData name="2017 MSN" userId="dfae2dc044b689b0" providerId="LiveId" clId="{9AA3F5A6-F461-4E24-8746-E073A5F90BE9}" dt="2023-04-01T21:17:05.612" v="503" actId="20577"/>
      <pc:docMkLst>
        <pc:docMk/>
      </pc:docMkLst>
      <pc:sldChg chg="modSp mod">
        <pc:chgData name="2017 MSN" userId="dfae2dc044b689b0" providerId="LiveId" clId="{9AA3F5A6-F461-4E24-8746-E073A5F90BE9}" dt="2023-04-01T20:39:09.107" v="34"/>
        <pc:sldMkLst>
          <pc:docMk/>
          <pc:sldMk cId="0" sldId="256"/>
        </pc:sldMkLst>
        <pc:spChg chg="mod">
          <ac:chgData name="2017 MSN" userId="dfae2dc044b689b0" providerId="LiveId" clId="{9AA3F5A6-F461-4E24-8746-E073A5F90BE9}" dt="2023-04-01T20:38:46.261" v="31" actId="20577"/>
          <ac:spMkLst>
            <pc:docMk/>
            <pc:sldMk cId="0" sldId="256"/>
            <ac:spMk id="82" creationId="{00000000-0000-0000-0000-000000000000}"/>
          </ac:spMkLst>
        </pc:spChg>
        <pc:spChg chg="mod">
          <ac:chgData name="2017 MSN" userId="dfae2dc044b689b0" providerId="LiveId" clId="{9AA3F5A6-F461-4E24-8746-E073A5F90BE9}" dt="2023-04-01T20:39:09.107" v="34"/>
          <ac:spMkLst>
            <pc:docMk/>
            <pc:sldMk cId="0" sldId="256"/>
            <ac:spMk id="83" creationId="{00000000-0000-0000-0000-000000000000}"/>
          </ac:spMkLst>
        </pc:spChg>
        <pc:picChg chg="mod">
          <ac:chgData name="2017 MSN" userId="dfae2dc044b689b0" providerId="LiveId" clId="{9AA3F5A6-F461-4E24-8746-E073A5F90BE9}" dt="2023-04-01T20:37:28.155" v="7" actId="1076"/>
          <ac:picMkLst>
            <pc:docMk/>
            <pc:sldMk cId="0" sldId="256"/>
            <ac:picMk id="81" creationId="{00000000-0000-0000-0000-000000000000}"/>
          </ac:picMkLst>
        </pc:picChg>
      </pc:sldChg>
      <pc:sldChg chg="modSp mod">
        <pc:chgData name="2017 MSN" userId="dfae2dc044b689b0" providerId="LiveId" clId="{9AA3F5A6-F461-4E24-8746-E073A5F90BE9}" dt="2023-04-01T21:10:50.856" v="485"/>
        <pc:sldMkLst>
          <pc:docMk/>
          <pc:sldMk cId="0" sldId="257"/>
        </pc:sldMkLst>
        <pc:spChg chg="mod">
          <ac:chgData name="2017 MSN" userId="dfae2dc044b689b0" providerId="LiveId" clId="{9AA3F5A6-F461-4E24-8746-E073A5F90BE9}" dt="2023-04-01T21:10:50.856" v="485"/>
          <ac:spMkLst>
            <pc:docMk/>
            <pc:sldMk cId="0" sldId="257"/>
            <ac:spMk id="88" creationId="{00000000-0000-0000-0000-000000000000}"/>
          </ac:spMkLst>
        </pc:spChg>
      </pc:sldChg>
      <pc:sldChg chg="addSp delSp modSp mod">
        <pc:chgData name="2017 MSN" userId="dfae2dc044b689b0" providerId="LiveId" clId="{9AA3F5A6-F461-4E24-8746-E073A5F90BE9}" dt="2023-04-01T20:54:35.471" v="303" actId="1076"/>
        <pc:sldMkLst>
          <pc:docMk/>
          <pc:sldMk cId="0" sldId="259"/>
        </pc:sldMkLst>
        <pc:spChg chg="add mod">
          <ac:chgData name="2017 MSN" userId="dfae2dc044b689b0" providerId="LiveId" clId="{9AA3F5A6-F461-4E24-8746-E073A5F90BE9}" dt="2023-04-01T20:54:35.471" v="303" actId="1076"/>
          <ac:spMkLst>
            <pc:docMk/>
            <pc:sldMk cId="0" sldId="259"/>
            <ac:spMk id="9" creationId="{F5E37DAB-047A-5E33-3C22-785BCEB65822}"/>
          </ac:spMkLst>
        </pc:spChg>
        <pc:spChg chg="mod">
          <ac:chgData name="2017 MSN" userId="dfae2dc044b689b0" providerId="LiveId" clId="{9AA3F5A6-F461-4E24-8746-E073A5F90BE9}" dt="2023-04-01T20:52:00.914" v="288"/>
          <ac:spMkLst>
            <pc:docMk/>
            <pc:sldMk cId="0" sldId="259"/>
            <ac:spMk id="101" creationId="{00000000-0000-0000-0000-000000000000}"/>
          </ac:spMkLst>
        </pc:spChg>
        <pc:picChg chg="del">
          <ac:chgData name="2017 MSN" userId="dfae2dc044b689b0" providerId="LiveId" clId="{9AA3F5A6-F461-4E24-8746-E073A5F90BE9}" dt="2023-04-01T20:39:34.976" v="35" actId="478"/>
          <ac:picMkLst>
            <pc:docMk/>
            <pc:sldMk cId="0" sldId="259"/>
            <ac:picMk id="2" creationId="{4133C4B7-B0CD-2183-C200-4BDC2D1D5A4A}"/>
          </ac:picMkLst>
        </pc:picChg>
        <pc:picChg chg="del">
          <ac:chgData name="2017 MSN" userId="dfae2dc044b689b0" providerId="LiveId" clId="{9AA3F5A6-F461-4E24-8746-E073A5F90BE9}" dt="2023-04-01T20:39:35.492" v="36" actId="478"/>
          <ac:picMkLst>
            <pc:docMk/>
            <pc:sldMk cId="0" sldId="259"/>
            <ac:picMk id="3" creationId="{BB923902-AAFC-6919-D7A5-8DEABD206183}"/>
          </ac:picMkLst>
        </pc:picChg>
        <pc:picChg chg="del">
          <ac:chgData name="2017 MSN" userId="dfae2dc044b689b0" providerId="LiveId" clId="{9AA3F5A6-F461-4E24-8746-E073A5F90BE9}" dt="2023-04-01T20:39:35.950" v="37" actId="478"/>
          <ac:picMkLst>
            <pc:docMk/>
            <pc:sldMk cId="0" sldId="259"/>
            <ac:picMk id="4" creationId="{D87365F8-4232-91CF-CB2C-D20B759D6751}"/>
          </ac:picMkLst>
        </pc:picChg>
        <pc:picChg chg="del">
          <ac:chgData name="2017 MSN" userId="dfae2dc044b689b0" providerId="LiveId" clId="{9AA3F5A6-F461-4E24-8746-E073A5F90BE9}" dt="2023-04-01T20:39:36.453" v="38" actId="478"/>
          <ac:picMkLst>
            <pc:docMk/>
            <pc:sldMk cId="0" sldId="259"/>
            <ac:picMk id="5" creationId="{B0A37E69-2FB2-C44E-A0E6-05D219BD032A}"/>
          </ac:picMkLst>
        </pc:picChg>
        <pc:picChg chg="del">
          <ac:chgData name="2017 MSN" userId="dfae2dc044b689b0" providerId="LiveId" clId="{9AA3F5A6-F461-4E24-8746-E073A5F90BE9}" dt="2023-04-01T20:39:37.034" v="39" actId="478"/>
          <ac:picMkLst>
            <pc:docMk/>
            <pc:sldMk cId="0" sldId="259"/>
            <ac:picMk id="6" creationId="{2D4962AB-F1BD-0EEF-01B2-D33912996A9C}"/>
          </ac:picMkLst>
        </pc:picChg>
        <pc:picChg chg="add mod">
          <ac:chgData name="2017 MSN" userId="dfae2dc044b689b0" providerId="LiveId" clId="{9AA3F5A6-F461-4E24-8746-E073A5F90BE9}" dt="2023-04-01T20:54:17.309" v="300" actId="962"/>
          <ac:picMkLst>
            <pc:docMk/>
            <pc:sldMk cId="0" sldId="259"/>
            <ac:picMk id="7" creationId="{375C501F-6E6F-36BE-E0A1-62C3FCDC9DF6}"/>
          </ac:picMkLst>
        </pc:picChg>
      </pc:sldChg>
      <pc:sldChg chg="addSp delSp modSp mod modNotesTx">
        <pc:chgData name="2017 MSN" userId="dfae2dc044b689b0" providerId="LiveId" clId="{9AA3F5A6-F461-4E24-8746-E073A5F90BE9}" dt="2023-04-01T21:11:38.120" v="489" actId="20577"/>
        <pc:sldMkLst>
          <pc:docMk/>
          <pc:sldMk cId="0" sldId="260"/>
        </pc:sldMkLst>
        <pc:spChg chg="del">
          <ac:chgData name="2017 MSN" userId="dfae2dc044b689b0" providerId="LiveId" clId="{9AA3F5A6-F461-4E24-8746-E073A5F90BE9}" dt="2023-04-01T20:50:11.328" v="278" actId="478"/>
          <ac:spMkLst>
            <pc:docMk/>
            <pc:sldMk cId="0" sldId="260"/>
            <ac:spMk id="2" creationId="{D8A16F99-1FAE-DCC0-81AA-F38B79606837}"/>
          </ac:spMkLst>
        </pc:spChg>
        <pc:spChg chg="del mod">
          <ac:chgData name="2017 MSN" userId="dfae2dc044b689b0" providerId="LiveId" clId="{9AA3F5A6-F461-4E24-8746-E073A5F90BE9}" dt="2023-04-01T20:50:13.704" v="281" actId="478"/>
          <ac:spMkLst>
            <pc:docMk/>
            <pc:sldMk cId="0" sldId="260"/>
            <ac:spMk id="3" creationId="{06D66FC5-8537-3AA9-6287-3F655C915E3C}"/>
          </ac:spMkLst>
        </pc:spChg>
        <pc:spChg chg="add mod">
          <ac:chgData name="2017 MSN" userId="dfae2dc044b689b0" providerId="LiveId" clId="{9AA3F5A6-F461-4E24-8746-E073A5F90BE9}" dt="2023-04-01T20:55:19.199" v="305" actId="255"/>
          <ac:spMkLst>
            <pc:docMk/>
            <pc:sldMk cId="0" sldId="260"/>
            <ac:spMk id="8" creationId="{B8E1B9BD-2C30-EBFA-9C56-714E18ED2C79}"/>
          </ac:spMkLst>
        </pc:spChg>
        <pc:spChg chg="add del">
          <ac:chgData name="2017 MSN" userId="dfae2dc044b689b0" providerId="LiveId" clId="{9AA3F5A6-F461-4E24-8746-E073A5F90BE9}" dt="2023-04-01T20:56:12.334" v="310" actId="11529"/>
          <ac:spMkLst>
            <pc:docMk/>
            <pc:sldMk cId="0" sldId="260"/>
            <ac:spMk id="10" creationId="{AEEA8EBE-53F2-41CF-75A2-5631F2590076}"/>
          </ac:spMkLst>
        </pc:spChg>
        <pc:spChg chg="add mod">
          <ac:chgData name="2017 MSN" userId="dfae2dc044b689b0" providerId="LiveId" clId="{9AA3F5A6-F461-4E24-8746-E073A5F90BE9}" dt="2023-04-01T20:56:51.592" v="316" actId="1076"/>
          <ac:spMkLst>
            <pc:docMk/>
            <pc:sldMk cId="0" sldId="260"/>
            <ac:spMk id="11" creationId="{2AC410F7-562E-A8FC-BD24-E627AB916891}"/>
          </ac:spMkLst>
        </pc:spChg>
        <pc:spChg chg="add mod">
          <ac:chgData name="2017 MSN" userId="dfae2dc044b689b0" providerId="LiveId" clId="{9AA3F5A6-F461-4E24-8746-E073A5F90BE9}" dt="2023-04-01T20:56:39.963" v="313" actId="571"/>
          <ac:spMkLst>
            <pc:docMk/>
            <pc:sldMk cId="0" sldId="260"/>
            <ac:spMk id="12" creationId="{BD2B6907-2D74-E26B-E4CD-AB9349D04A1C}"/>
          </ac:spMkLst>
        </pc:spChg>
        <pc:spChg chg="add mod">
          <ac:chgData name="2017 MSN" userId="dfae2dc044b689b0" providerId="LiveId" clId="{9AA3F5A6-F461-4E24-8746-E073A5F90BE9}" dt="2023-04-01T20:57:27.510" v="322" actId="1076"/>
          <ac:spMkLst>
            <pc:docMk/>
            <pc:sldMk cId="0" sldId="260"/>
            <ac:spMk id="13" creationId="{5E2474C7-CDD3-FF3F-86DB-2C3553D52BF3}"/>
          </ac:spMkLst>
        </pc:spChg>
        <pc:spChg chg="del">
          <ac:chgData name="2017 MSN" userId="dfae2dc044b689b0" providerId="LiveId" clId="{9AA3F5A6-F461-4E24-8746-E073A5F90BE9}" dt="2023-04-01T20:50:15.571" v="283" actId="478"/>
          <ac:spMkLst>
            <pc:docMk/>
            <pc:sldMk cId="0" sldId="260"/>
            <ac:spMk id="107" creationId="{00000000-0000-0000-0000-000000000000}"/>
          </ac:spMkLst>
        </pc:spChg>
        <pc:spChg chg="mod">
          <ac:chgData name="2017 MSN" userId="dfae2dc044b689b0" providerId="LiveId" clId="{9AA3F5A6-F461-4E24-8746-E073A5F90BE9}" dt="2023-04-01T20:50:05.864" v="277"/>
          <ac:spMkLst>
            <pc:docMk/>
            <pc:sldMk cId="0" sldId="260"/>
            <ac:spMk id="108" creationId="{00000000-0000-0000-0000-000000000000}"/>
          </ac:spMkLst>
        </pc:spChg>
        <pc:picChg chg="del">
          <ac:chgData name="2017 MSN" userId="dfae2dc044b689b0" providerId="LiveId" clId="{9AA3F5A6-F461-4E24-8746-E073A5F90BE9}" dt="2023-04-01T20:50:14.495" v="282" actId="478"/>
          <ac:picMkLst>
            <pc:docMk/>
            <pc:sldMk cId="0" sldId="260"/>
            <ac:picMk id="4" creationId="{4787EAFB-6E46-0E7E-91CA-8633E122A560}"/>
          </ac:picMkLst>
        </pc:picChg>
        <pc:picChg chg="del">
          <ac:chgData name="2017 MSN" userId="dfae2dc044b689b0" providerId="LiveId" clId="{9AA3F5A6-F461-4E24-8746-E073A5F90BE9}" dt="2023-04-01T20:50:12" v="279" actId="478"/>
          <ac:picMkLst>
            <pc:docMk/>
            <pc:sldMk cId="0" sldId="260"/>
            <ac:picMk id="6" creationId="{56BD5ED2-6EBA-E565-362D-DC7C77F785D1}"/>
          </ac:picMkLst>
        </pc:picChg>
        <pc:picChg chg="del">
          <ac:chgData name="2017 MSN" userId="dfae2dc044b689b0" providerId="LiveId" clId="{9AA3F5A6-F461-4E24-8746-E073A5F90BE9}" dt="2023-04-01T20:50:11.328" v="278" actId="478"/>
          <ac:picMkLst>
            <pc:docMk/>
            <pc:sldMk cId="0" sldId="260"/>
            <ac:picMk id="7" creationId="{3931B865-97C8-5733-4D02-26A2709505D5}"/>
          </ac:picMkLst>
        </pc:picChg>
        <pc:picChg chg="add mod">
          <ac:chgData name="2017 MSN" userId="dfae2dc044b689b0" providerId="LiveId" clId="{9AA3F5A6-F461-4E24-8746-E073A5F90BE9}" dt="2023-04-01T20:55:38.676" v="308" actId="14100"/>
          <ac:picMkLst>
            <pc:docMk/>
            <pc:sldMk cId="0" sldId="260"/>
            <ac:picMk id="9" creationId="{72D2B36E-A9EF-EA7D-F515-604018DB0746}"/>
          </ac:picMkLst>
        </pc:picChg>
      </pc:sldChg>
      <pc:sldChg chg="addSp delSp modSp mod modNotesTx">
        <pc:chgData name="2017 MSN" userId="dfae2dc044b689b0" providerId="LiveId" clId="{9AA3F5A6-F461-4E24-8746-E073A5F90BE9}" dt="2023-04-01T21:11:34.473" v="488" actId="20577"/>
        <pc:sldMkLst>
          <pc:docMk/>
          <pc:sldMk cId="0" sldId="262"/>
        </pc:sldMkLst>
        <pc:spChg chg="add mod">
          <ac:chgData name="2017 MSN" userId="dfae2dc044b689b0" providerId="LiveId" clId="{9AA3F5A6-F461-4E24-8746-E073A5F90BE9}" dt="2023-04-01T20:59:22.078" v="330" actId="1076"/>
          <ac:spMkLst>
            <pc:docMk/>
            <pc:sldMk cId="0" sldId="262"/>
            <ac:spMk id="6" creationId="{8CAD0F61-A463-DCED-703C-C5A03292F5DA}"/>
          </ac:spMkLst>
        </pc:spChg>
        <pc:spChg chg="add mod">
          <ac:chgData name="2017 MSN" userId="dfae2dc044b689b0" providerId="LiveId" clId="{9AA3F5A6-F461-4E24-8746-E073A5F90BE9}" dt="2023-04-01T20:59:31.763" v="332" actId="1076"/>
          <ac:spMkLst>
            <pc:docMk/>
            <pc:sldMk cId="0" sldId="262"/>
            <ac:spMk id="8" creationId="{A1F063A3-45E4-F38F-2B4D-69381A9F1D95}"/>
          </ac:spMkLst>
        </pc:spChg>
        <pc:spChg chg="mod">
          <ac:chgData name="2017 MSN" userId="dfae2dc044b689b0" providerId="LiveId" clId="{9AA3F5A6-F461-4E24-8746-E073A5F90BE9}" dt="2023-04-01T20:58:27.520" v="323"/>
          <ac:spMkLst>
            <pc:docMk/>
            <pc:sldMk cId="0" sldId="262"/>
            <ac:spMk id="120" creationId="{00000000-0000-0000-0000-000000000000}"/>
          </ac:spMkLst>
        </pc:spChg>
        <pc:picChg chg="del">
          <ac:chgData name="2017 MSN" userId="dfae2dc044b689b0" providerId="LiveId" clId="{9AA3F5A6-F461-4E24-8746-E073A5F90BE9}" dt="2023-04-01T20:58:30.121" v="324" actId="478"/>
          <ac:picMkLst>
            <pc:docMk/>
            <pc:sldMk cId="0" sldId="262"/>
            <ac:picMk id="2" creationId="{66D7DEF9-C152-8235-C789-BD344BAD9843}"/>
          </ac:picMkLst>
        </pc:picChg>
        <pc:picChg chg="add mod">
          <ac:chgData name="2017 MSN" userId="dfae2dc044b689b0" providerId="LiveId" clId="{9AA3F5A6-F461-4E24-8746-E073A5F90BE9}" dt="2023-04-01T20:58:37.446" v="326" actId="1076"/>
          <ac:picMkLst>
            <pc:docMk/>
            <pc:sldMk cId="0" sldId="262"/>
            <ac:picMk id="3" creationId="{ABAF30B7-8E86-BB11-1812-B271138AD2FB}"/>
          </ac:picMkLst>
        </pc:picChg>
        <pc:picChg chg="add mod">
          <ac:chgData name="2017 MSN" userId="dfae2dc044b689b0" providerId="LiveId" clId="{9AA3F5A6-F461-4E24-8746-E073A5F90BE9}" dt="2023-04-01T20:58:44.960" v="328" actId="1076"/>
          <ac:picMkLst>
            <pc:docMk/>
            <pc:sldMk cId="0" sldId="262"/>
            <ac:picMk id="4" creationId="{A82D1721-35B4-C470-CF89-D83E355108F4}"/>
          </ac:picMkLst>
        </pc:picChg>
      </pc:sldChg>
      <pc:sldChg chg="addSp modSp mod">
        <pc:chgData name="2017 MSN" userId="dfae2dc044b689b0" providerId="LiveId" clId="{9AA3F5A6-F461-4E24-8746-E073A5F90BE9}" dt="2023-04-01T21:02:32.137" v="370" actId="20577"/>
        <pc:sldMkLst>
          <pc:docMk/>
          <pc:sldMk cId="0" sldId="263"/>
        </pc:sldMkLst>
        <pc:spChg chg="mod">
          <ac:chgData name="2017 MSN" userId="dfae2dc044b689b0" providerId="LiveId" clId="{9AA3F5A6-F461-4E24-8746-E073A5F90BE9}" dt="2023-04-01T21:02:32.137" v="370" actId="20577"/>
          <ac:spMkLst>
            <pc:docMk/>
            <pc:sldMk cId="0" sldId="263"/>
            <ac:spMk id="125" creationId="{00000000-0000-0000-0000-000000000000}"/>
          </ac:spMkLst>
        </pc:spChg>
        <pc:spChg chg="mod">
          <ac:chgData name="2017 MSN" userId="dfae2dc044b689b0" providerId="LiveId" clId="{9AA3F5A6-F461-4E24-8746-E073A5F90BE9}" dt="2023-04-01T21:02:08.197" v="365"/>
          <ac:spMkLst>
            <pc:docMk/>
            <pc:sldMk cId="0" sldId="263"/>
            <ac:spMk id="126" creationId="{00000000-0000-0000-0000-000000000000}"/>
          </ac:spMkLst>
        </pc:spChg>
        <pc:grpChg chg="mod">
          <ac:chgData name="2017 MSN" userId="dfae2dc044b689b0" providerId="LiveId" clId="{9AA3F5A6-F461-4E24-8746-E073A5F90BE9}" dt="2023-04-01T21:02:01.985" v="364"/>
          <ac:grpSpMkLst>
            <pc:docMk/>
            <pc:sldMk cId="0" sldId="263"/>
            <ac:grpSpMk id="7" creationId="{B7F09E65-DD61-52F7-002D-374CB27B9ED5}"/>
          </ac:grpSpMkLst>
        </pc:grpChg>
        <pc:inkChg chg="add">
          <ac:chgData name="2017 MSN" userId="dfae2dc044b689b0" providerId="LiveId" clId="{9AA3F5A6-F461-4E24-8746-E073A5F90BE9}" dt="2023-04-01T21:01:58.871" v="359" actId="9405"/>
          <ac:inkMkLst>
            <pc:docMk/>
            <pc:sldMk cId="0" sldId="263"/>
            <ac:inkMk id="2" creationId="{5FBEFF49-6AD0-B02C-5534-CFC6108E3A2C}"/>
          </ac:inkMkLst>
        </pc:inkChg>
        <pc:inkChg chg="add">
          <ac:chgData name="2017 MSN" userId="dfae2dc044b689b0" providerId="LiveId" clId="{9AA3F5A6-F461-4E24-8746-E073A5F90BE9}" dt="2023-04-01T21:01:59.363" v="360" actId="9405"/>
          <ac:inkMkLst>
            <pc:docMk/>
            <pc:sldMk cId="0" sldId="263"/>
            <ac:inkMk id="3" creationId="{0B6C082F-BDF8-474A-144F-A0DD8E021193}"/>
          </ac:inkMkLst>
        </pc:inkChg>
        <pc:inkChg chg="add">
          <ac:chgData name="2017 MSN" userId="dfae2dc044b689b0" providerId="LiveId" clId="{9AA3F5A6-F461-4E24-8746-E073A5F90BE9}" dt="2023-04-01T21:02:00.157" v="361" actId="9405"/>
          <ac:inkMkLst>
            <pc:docMk/>
            <pc:sldMk cId="0" sldId="263"/>
            <ac:inkMk id="4" creationId="{1169AD78-E0FA-9390-7FC8-3A781C2E31A6}"/>
          </ac:inkMkLst>
        </pc:inkChg>
        <pc:inkChg chg="add mod">
          <ac:chgData name="2017 MSN" userId="dfae2dc044b689b0" providerId="LiveId" clId="{9AA3F5A6-F461-4E24-8746-E073A5F90BE9}" dt="2023-04-01T21:02:01.985" v="364"/>
          <ac:inkMkLst>
            <pc:docMk/>
            <pc:sldMk cId="0" sldId="263"/>
            <ac:inkMk id="5" creationId="{775DA409-15D0-2B55-7583-2F5BDDF38518}"/>
          </ac:inkMkLst>
        </pc:inkChg>
        <pc:inkChg chg="add mod">
          <ac:chgData name="2017 MSN" userId="dfae2dc044b689b0" providerId="LiveId" clId="{9AA3F5A6-F461-4E24-8746-E073A5F90BE9}" dt="2023-04-01T21:02:01.985" v="364"/>
          <ac:inkMkLst>
            <pc:docMk/>
            <pc:sldMk cId="0" sldId="263"/>
            <ac:inkMk id="6" creationId="{3A05F712-0A96-CFE5-CCC4-EE148D7C72D2}"/>
          </ac:inkMkLst>
        </pc:inkChg>
      </pc:sldChg>
      <pc:sldChg chg="addSp delSp modSp mod">
        <pc:chgData name="2017 MSN" userId="dfae2dc044b689b0" providerId="LiveId" clId="{9AA3F5A6-F461-4E24-8746-E073A5F90BE9}" dt="2023-04-01T21:05:10.925" v="395" actId="1076"/>
        <pc:sldMkLst>
          <pc:docMk/>
          <pc:sldMk cId="0" sldId="264"/>
        </pc:sldMkLst>
        <pc:spChg chg="add mod">
          <ac:chgData name="2017 MSN" userId="dfae2dc044b689b0" providerId="LiveId" clId="{9AA3F5A6-F461-4E24-8746-E073A5F90BE9}" dt="2023-04-01T21:04:41.927" v="388" actId="1076"/>
          <ac:spMkLst>
            <pc:docMk/>
            <pc:sldMk cId="0" sldId="264"/>
            <ac:spMk id="3" creationId="{FF2E7F5A-A683-10AC-6F99-9942AEC5B6B4}"/>
          </ac:spMkLst>
        </pc:spChg>
        <pc:spChg chg="mod">
          <ac:chgData name="2017 MSN" userId="dfae2dc044b689b0" providerId="LiveId" clId="{9AA3F5A6-F461-4E24-8746-E073A5F90BE9}" dt="2023-04-01T21:02:50.934" v="373"/>
          <ac:spMkLst>
            <pc:docMk/>
            <pc:sldMk cId="0" sldId="264"/>
            <ac:spMk id="132" creationId="{00000000-0000-0000-0000-000000000000}"/>
          </ac:spMkLst>
        </pc:spChg>
        <pc:picChg chg="del">
          <ac:chgData name="2017 MSN" userId="dfae2dc044b689b0" providerId="LiveId" clId="{9AA3F5A6-F461-4E24-8746-E073A5F90BE9}" dt="2023-04-01T21:03:02.147" v="374" actId="478"/>
          <ac:picMkLst>
            <pc:docMk/>
            <pc:sldMk cId="0" sldId="264"/>
            <ac:picMk id="4" creationId="{AF46863F-619F-B106-D7BA-50E1244A926F}"/>
          </ac:picMkLst>
        </pc:picChg>
        <pc:picChg chg="add mod">
          <ac:chgData name="2017 MSN" userId="dfae2dc044b689b0" providerId="LiveId" clId="{9AA3F5A6-F461-4E24-8746-E073A5F90BE9}" dt="2023-04-01T21:04:49.005" v="391" actId="14100"/>
          <ac:picMkLst>
            <pc:docMk/>
            <pc:sldMk cId="0" sldId="264"/>
            <ac:picMk id="5" creationId="{3F243AAE-7538-09B0-3AD6-F9F0DC41BB92}"/>
          </ac:picMkLst>
        </pc:picChg>
        <pc:picChg chg="add del mod">
          <ac:chgData name="2017 MSN" userId="dfae2dc044b689b0" providerId="LiveId" clId="{9AA3F5A6-F461-4E24-8746-E073A5F90BE9}" dt="2023-04-01T21:04:20.324" v="384" actId="478"/>
          <ac:picMkLst>
            <pc:docMk/>
            <pc:sldMk cId="0" sldId="264"/>
            <ac:picMk id="6" creationId="{11E72DA0-6CC9-7629-DF06-00873DE580A2}"/>
          </ac:picMkLst>
        </pc:picChg>
        <pc:picChg chg="add mod">
          <ac:chgData name="2017 MSN" userId="dfae2dc044b689b0" providerId="LiveId" clId="{9AA3F5A6-F461-4E24-8746-E073A5F90BE9}" dt="2023-04-01T21:05:10.925" v="395" actId="1076"/>
          <ac:picMkLst>
            <pc:docMk/>
            <pc:sldMk cId="0" sldId="264"/>
            <ac:picMk id="7" creationId="{950A7847-DD13-589A-4218-0175A3A0D4DB}"/>
          </ac:picMkLst>
        </pc:picChg>
      </pc:sldChg>
      <pc:sldChg chg="del">
        <pc:chgData name="2017 MSN" userId="dfae2dc044b689b0" providerId="LiveId" clId="{9AA3F5A6-F461-4E24-8746-E073A5F90BE9}" dt="2023-04-01T21:09:45.616" v="472" actId="47"/>
        <pc:sldMkLst>
          <pc:docMk/>
          <pc:sldMk cId="0" sldId="265"/>
        </pc:sldMkLst>
      </pc:sldChg>
      <pc:sldChg chg="del">
        <pc:chgData name="2017 MSN" userId="dfae2dc044b689b0" providerId="LiveId" clId="{9AA3F5A6-F461-4E24-8746-E073A5F90BE9}" dt="2023-04-01T21:09:46.023" v="473" actId="47"/>
        <pc:sldMkLst>
          <pc:docMk/>
          <pc:sldMk cId="0" sldId="266"/>
        </pc:sldMkLst>
      </pc:sldChg>
      <pc:sldChg chg="del">
        <pc:chgData name="2017 MSN" userId="dfae2dc044b689b0" providerId="LiveId" clId="{9AA3F5A6-F461-4E24-8746-E073A5F90BE9}" dt="2023-04-01T21:09:46.574" v="474" actId="47"/>
        <pc:sldMkLst>
          <pc:docMk/>
          <pc:sldMk cId="0" sldId="267"/>
        </pc:sldMkLst>
      </pc:sldChg>
      <pc:sldChg chg="addSp delSp modSp mod">
        <pc:chgData name="2017 MSN" userId="dfae2dc044b689b0" providerId="LiveId" clId="{9AA3F5A6-F461-4E24-8746-E073A5F90BE9}" dt="2023-04-01T20:51:16.906" v="285" actId="20577"/>
        <pc:sldMkLst>
          <pc:docMk/>
          <pc:sldMk cId="1659514410" sldId="268"/>
        </pc:sldMkLst>
        <pc:spChg chg="mod">
          <ac:chgData name="2017 MSN" userId="dfae2dc044b689b0" providerId="LiveId" clId="{9AA3F5A6-F461-4E24-8746-E073A5F90BE9}" dt="2023-04-01T20:51:16.906" v="285" actId="20577"/>
          <ac:spMkLst>
            <pc:docMk/>
            <pc:sldMk cId="1659514410" sldId="268"/>
            <ac:spMk id="101" creationId="{00000000-0000-0000-0000-000000000000}"/>
          </ac:spMkLst>
        </pc:spChg>
        <pc:spChg chg="mod">
          <ac:chgData name="2017 MSN" userId="dfae2dc044b689b0" providerId="LiveId" clId="{9AA3F5A6-F461-4E24-8746-E073A5F90BE9}" dt="2023-04-01T20:44:09.050" v="240"/>
          <ac:spMkLst>
            <pc:docMk/>
            <pc:sldMk cId="1659514410" sldId="268"/>
            <ac:spMk id="102" creationId="{00000000-0000-0000-0000-000000000000}"/>
          </ac:spMkLst>
        </pc:spChg>
        <pc:picChg chg="add mod">
          <ac:chgData name="2017 MSN" userId="dfae2dc044b689b0" providerId="LiveId" clId="{9AA3F5A6-F461-4E24-8746-E073A5F90BE9}" dt="2023-04-01T20:45:02.454" v="250" actId="1076"/>
          <ac:picMkLst>
            <pc:docMk/>
            <pc:sldMk cId="1659514410" sldId="268"/>
            <ac:picMk id="2" creationId="{2B8E35EC-D7AB-695E-42BF-D42989796289}"/>
          </ac:picMkLst>
        </pc:picChg>
        <pc:picChg chg="del">
          <ac:chgData name="2017 MSN" userId="dfae2dc044b689b0" providerId="LiveId" clId="{9AA3F5A6-F461-4E24-8746-E073A5F90BE9}" dt="2023-04-01T20:44:27.341" v="242" actId="478"/>
          <ac:picMkLst>
            <pc:docMk/>
            <pc:sldMk cId="1659514410" sldId="268"/>
            <ac:picMk id="3" creationId="{54FFD542-A6E8-46FB-A1F3-D72F5E2D5873}"/>
          </ac:picMkLst>
        </pc:picChg>
        <pc:picChg chg="add del mod">
          <ac:chgData name="2017 MSN" userId="dfae2dc044b689b0" providerId="LiveId" clId="{9AA3F5A6-F461-4E24-8746-E073A5F90BE9}" dt="2023-04-01T20:47:42.905" v="256" actId="478"/>
          <ac:picMkLst>
            <pc:docMk/>
            <pc:sldMk cId="1659514410" sldId="268"/>
            <ac:picMk id="5" creationId="{C81E13B6-0A3C-174B-27B0-19E5ACC8A54E}"/>
          </ac:picMkLst>
        </pc:picChg>
        <pc:picChg chg="add mod">
          <ac:chgData name="2017 MSN" userId="dfae2dc044b689b0" providerId="LiveId" clId="{9AA3F5A6-F461-4E24-8746-E073A5F90BE9}" dt="2023-04-01T20:49:26.983" v="273" actId="14100"/>
          <ac:picMkLst>
            <pc:docMk/>
            <pc:sldMk cId="1659514410" sldId="268"/>
            <ac:picMk id="7" creationId="{9313E3F4-7313-0E84-B55F-88A8C965E016}"/>
          </ac:picMkLst>
        </pc:picChg>
        <pc:picChg chg="add mod">
          <ac:chgData name="2017 MSN" userId="dfae2dc044b689b0" providerId="LiveId" clId="{9AA3F5A6-F461-4E24-8746-E073A5F90BE9}" dt="2023-04-01T20:49:28.277" v="274" actId="1076"/>
          <ac:picMkLst>
            <pc:docMk/>
            <pc:sldMk cId="1659514410" sldId="268"/>
            <ac:picMk id="9" creationId="{908419D3-4D84-554A-95FB-E063CECFFCC4}"/>
          </ac:picMkLst>
        </pc:picChg>
        <pc:picChg chg="add mod">
          <ac:chgData name="2017 MSN" userId="dfae2dc044b689b0" providerId="LiveId" clId="{9AA3F5A6-F461-4E24-8746-E073A5F90BE9}" dt="2023-04-01T20:49:31.478" v="276" actId="14100"/>
          <ac:picMkLst>
            <pc:docMk/>
            <pc:sldMk cId="1659514410" sldId="268"/>
            <ac:picMk id="11" creationId="{4AB45E04-5BBA-3EE4-DBE3-2C061CAF56E6}"/>
          </ac:picMkLst>
        </pc:picChg>
      </pc:sldChg>
      <pc:sldChg chg="delSp modSp mod">
        <pc:chgData name="2017 MSN" userId="dfae2dc044b689b0" providerId="LiveId" clId="{9AA3F5A6-F461-4E24-8746-E073A5F90BE9}" dt="2023-04-01T21:08:36.999" v="453" actId="20577"/>
        <pc:sldMkLst>
          <pc:docMk/>
          <pc:sldMk cId="3816264392" sldId="269"/>
        </pc:sldMkLst>
        <pc:spChg chg="mod">
          <ac:chgData name="2017 MSN" userId="dfae2dc044b689b0" providerId="LiveId" clId="{9AA3F5A6-F461-4E24-8746-E073A5F90BE9}" dt="2023-04-01T21:08:36.999" v="453" actId="20577"/>
          <ac:spMkLst>
            <pc:docMk/>
            <pc:sldMk cId="3816264392" sldId="269"/>
            <ac:spMk id="131" creationId="{00000000-0000-0000-0000-000000000000}"/>
          </ac:spMkLst>
        </pc:spChg>
        <pc:spChg chg="mod">
          <ac:chgData name="2017 MSN" userId="dfae2dc044b689b0" providerId="LiveId" clId="{9AA3F5A6-F461-4E24-8746-E073A5F90BE9}" dt="2023-04-01T21:07:19.024" v="421"/>
          <ac:spMkLst>
            <pc:docMk/>
            <pc:sldMk cId="3816264392" sldId="269"/>
            <ac:spMk id="132" creationId="{00000000-0000-0000-0000-000000000000}"/>
          </ac:spMkLst>
        </pc:spChg>
        <pc:picChg chg="del">
          <ac:chgData name="2017 MSN" userId="dfae2dc044b689b0" providerId="LiveId" clId="{9AA3F5A6-F461-4E24-8746-E073A5F90BE9}" dt="2023-04-01T21:07:21.962" v="422" actId="478"/>
          <ac:picMkLst>
            <pc:docMk/>
            <pc:sldMk cId="3816264392" sldId="269"/>
            <ac:picMk id="1026" creationId="{D52BEC76-D5A2-55FF-66E3-1A26711F16F3}"/>
          </ac:picMkLst>
        </pc:picChg>
      </pc:sldChg>
      <pc:sldChg chg="delSp modSp mod">
        <pc:chgData name="2017 MSN" userId="dfae2dc044b689b0" providerId="LiveId" clId="{9AA3F5A6-F461-4E24-8746-E073A5F90BE9}" dt="2023-04-01T21:17:05.612" v="503" actId="20577"/>
        <pc:sldMkLst>
          <pc:docMk/>
          <pc:sldMk cId="3683580519" sldId="270"/>
        </pc:sldMkLst>
        <pc:spChg chg="mod">
          <ac:chgData name="2017 MSN" userId="dfae2dc044b689b0" providerId="LiveId" clId="{9AA3F5A6-F461-4E24-8746-E073A5F90BE9}" dt="2023-04-01T21:17:05.612" v="503" actId="20577"/>
          <ac:spMkLst>
            <pc:docMk/>
            <pc:sldMk cId="3683580519" sldId="270"/>
            <ac:spMk id="131" creationId="{00000000-0000-0000-0000-000000000000}"/>
          </ac:spMkLst>
        </pc:spChg>
        <pc:spChg chg="mod">
          <ac:chgData name="2017 MSN" userId="dfae2dc044b689b0" providerId="LiveId" clId="{9AA3F5A6-F461-4E24-8746-E073A5F90BE9}" dt="2023-04-01T21:09:38.875" v="468" actId="20577"/>
          <ac:spMkLst>
            <pc:docMk/>
            <pc:sldMk cId="3683580519" sldId="270"/>
            <ac:spMk id="132" creationId="{00000000-0000-0000-0000-000000000000}"/>
          </ac:spMkLst>
        </pc:spChg>
        <pc:picChg chg="del">
          <ac:chgData name="2017 MSN" userId="dfae2dc044b689b0" providerId="LiveId" clId="{9AA3F5A6-F461-4E24-8746-E073A5F90BE9}" dt="2023-04-01T21:09:08.831" v="457" actId="478"/>
          <ac:picMkLst>
            <pc:docMk/>
            <pc:sldMk cId="3683580519" sldId="270"/>
            <ac:picMk id="2050" creationId="{114CD127-FE90-A946-F772-C7243F26EC0F}"/>
          </ac:picMkLst>
        </pc:picChg>
      </pc:sldChg>
      <pc:sldChg chg="del">
        <pc:chgData name="2017 MSN" userId="dfae2dc044b689b0" providerId="LiveId" clId="{9AA3F5A6-F461-4E24-8746-E073A5F90BE9}" dt="2023-04-01T21:09:42.621" v="469" actId="47"/>
        <pc:sldMkLst>
          <pc:docMk/>
          <pc:sldMk cId="100157928" sldId="271"/>
        </pc:sldMkLst>
      </pc:sldChg>
      <pc:sldChg chg="del">
        <pc:chgData name="2017 MSN" userId="dfae2dc044b689b0" providerId="LiveId" clId="{9AA3F5A6-F461-4E24-8746-E073A5F90BE9}" dt="2023-04-01T21:09:44.557" v="470" actId="47"/>
        <pc:sldMkLst>
          <pc:docMk/>
          <pc:sldMk cId="427488090" sldId="272"/>
        </pc:sldMkLst>
      </pc:sldChg>
      <pc:sldChg chg="del">
        <pc:chgData name="2017 MSN" userId="dfae2dc044b689b0" providerId="LiveId" clId="{9AA3F5A6-F461-4E24-8746-E073A5F90BE9}" dt="2023-04-01T21:09:45.156" v="471" actId="47"/>
        <pc:sldMkLst>
          <pc:docMk/>
          <pc:sldMk cId="587150620" sldId="273"/>
        </pc:sldMkLst>
      </pc:sldChg>
      <pc:sldChg chg="modNotesTx">
        <pc:chgData name="2017 MSN" userId="dfae2dc044b689b0" providerId="LiveId" clId="{9AA3F5A6-F461-4E24-8746-E073A5F90BE9}" dt="2023-04-01T21:11:21.885" v="486" actId="20577"/>
        <pc:sldMkLst>
          <pc:docMk/>
          <pc:sldMk cId="755997589" sldId="274"/>
        </pc:sldMkLst>
      </pc:sldChg>
      <pc:sldChg chg="addSp delSp modSp add mod modNotesTx">
        <pc:chgData name="2017 MSN" userId="dfae2dc044b689b0" providerId="LiveId" clId="{9AA3F5A6-F461-4E24-8746-E073A5F90BE9}" dt="2023-04-01T21:11:29.921" v="487" actId="20577"/>
        <pc:sldMkLst>
          <pc:docMk/>
          <pc:sldMk cId="3090039813" sldId="275"/>
        </pc:sldMkLst>
        <pc:spChg chg="mod">
          <ac:chgData name="2017 MSN" userId="dfae2dc044b689b0" providerId="LiveId" clId="{9AA3F5A6-F461-4E24-8746-E073A5F90BE9}" dt="2023-04-01T20:59:49.938" v="334"/>
          <ac:spMkLst>
            <pc:docMk/>
            <pc:sldMk cId="3090039813" sldId="275"/>
            <ac:spMk id="6" creationId="{8CAD0F61-A463-DCED-703C-C5A03292F5DA}"/>
          </ac:spMkLst>
        </pc:spChg>
        <pc:spChg chg="mod">
          <ac:chgData name="2017 MSN" userId="dfae2dc044b689b0" providerId="LiveId" clId="{9AA3F5A6-F461-4E24-8746-E073A5F90BE9}" dt="2023-04-01T21:00:01.677" v="336" actId="1076"/>
          <ac:spMkLst>
            <pc:docMk/>
            <pc:sldMk cId="3090039813" sldId="275"/>
            <ac:spMk id="8" creationId="{A1F063A3-45E4-F38F-2B4D-69381A9F1D95}"/>
          </ac:spMkLst>
        </pc:spChg>
        <pc:grpChg chg="del mod">
          <ac:chgData name="2017 MSN" userId="dfae2dc044b689b0" providerId="LiveId" clId="{9AA3F5A6-F461-4E24-8746-E073A5F90BE9}" dt="2023-04-01T21:01:20.988" v="355"/>
          <ac:grpSpMkLst>
            <pc:docMk/>
            <pc:sldMk cId="3090039813" sldId="275"/>
            <ac:grpSpMk id="14" creationId="{C3975492-5015-8A07-DD47-278FAB23E6F8}"/>
          </ac:grpSpMkLst>
        </pc:grpChg>
        <pc:grpChg chg="mod">
          <ac:chgData name="2017 MSN" userId="dfae2dc044b689b0" providerId="LiveId" clId="{9AA3F5A6-F461-4E24-8746-E073A5F90BE9}" dt="2023-04-01T21:01:20.988" v="355"/>
          <ac:grpSpMkLst>
            <pc:docMk/>
            <pc:sldMk cId="3090039813" sldId="275"/>
            <ac:grpSpMk id="16" creationId="{F8AF15B5-CA03-1B7E-A0F1-53FE35A1A869}"/>
          </ac:grpSpMkLst>
        </pc:grpChg>
        <pc:grpChg chg="mod">
          <ac:chgData name="2017 MSN" userId="dfae2dc044b689b0" providerId="LiveId" clId="{9AA3F5A6-F461-4E24-8746-E073A5F90BE9}" dt="2023-04-01T21:01:37.889" v="358"/>
          <ac:grpSpMkLst>
            <pc:docMk/>
            <pc:sldMk cId="3090039813" sldId="275"/>
            <ac:grpSpMk id="19" creationId="{42C20274-6EAE-AD21-A92C-388564CAAD53}"/>
          </ac:grpSpMkLst>
        </pc:grpChg>
        <pc:picChg chg="add mod">
          <ac:chgData name="2017 MSN" userId="dfae2dc044b689b0" providerId="LiveId" clId="{9AA3F5A6-F461-4E24-8746-E073A5F90BE9}" dt="2023-04-01T21:00:18.854" v="342" actId="1076"/>
          <ac:picMkLst>
            <pc:docMk/>
            <pc:sldMk cId="3090039813" sldId="275"/>
            <ac:picMk id="2" creationId="{9A7D3A44-AD84-64CC-30C4-2F18F066D5D7}"/>
          </ac:picMkLst>
        </pc:picChg>
        <pc:picChg chg="del">
          <ac:chgData name="2017 MSN" userId="dfae2dc044b689b0" providerId="LiveId" clId="{9AA3F5A6-F461-4E24-8746-E073A5F90BE9}" dt="2023-04-01T21:00:10.212" v="337" actId="478"/>
          <ac:picMkLst>
            <pc:docMk/>
            <pc:sldMk cId="3090039813" sldId="275"/>
            <ac:picMk id="3" creationId="{ABAF30B7-8E86-BB11-1812-B271138AD2FB}"/>
          </ac:picMkLst>
        </pc:picChg>
        <pc:picChg chg="del">
          <ac:chgData name="2017 MSN" userId="dfae2dc044b689b0" providerId="LiveId" clId="{9AA3F5A6-F461-4E24-8746-E073A5F90BE9}" dt="2023-04-01T21:00:10.613" v="338" actId="478"/>
          <ac:picMkLst>
            <pc:docMk/>
            <pc:sldMk cId="3090039813" sldId="275"/>
            <ac:picMk id="4" creationId="{A82D1721-35B4-C470-CF89-D83E355108F4}"/>
          </ac:picMkLst>
        </pc:picChg>
        <pc:picChg chg="add mod">
          <ac:chgData name="2017 MSN" userId="dfae2dc044b689b0" providerId="LiveId" clId="{9AA3F5A6-F461-4E24-8746-E073A5F90BE9}" dt="2023-04-01T21:00:43.399" v="346" actId="1076"/>
          <ac:picMkLst>
            <pc:docMk/>
            <pc:sldMk cId="3090039813" sldId="275"/>
            <ac:picMk id="5" creationId="{1E8DC243-6354-DE38-651A-4FAC68A2AC4A}"/>
          </ac:picMkLst>
        </pc:picChg>
        <pc:inkChg chg="add">
          <ac:chgData name="2017 MSN" userId="dfae2dc044b689b0" providerId="LiveId" clId="{9AA3F5A6-F461-4E24-8746-E073A5F90BE9}" dt="2023-04-01T21:00:55.160" v="347" actId="9405"/>
          <ac:inkMkLst>
            <pc:docMk/>
            <pc:sldMk cId="3090039813" sldId="275"/>
            <ac:inkMk id="7" creationId="{BE5090CD-AF1C-8C77-D2D6-194E0DCB45D1}"/>
          </ac:inkMkLst>
        </pc:inkChg>
        <pc:inkChg chg="add">
          <ac:chgData name="2017 MSN" userId="dfae2dc044b689b0" providerId="LiveId" clId="{9AA3F5A6-F461-4E24-8746-E073A5F90BE9}" dt="2023-04-01T21:01:07.283" v="348" actId="9405"/>
          <ac:inkMkLst>
            <pc:docMk/>
            <pc:sldMk cId="3090039813" sldId="275"/>
            <ac:inkMk id="9" creationId="{51F202C1-6208-11F2-43C0-C6D211C22E1D}"/>
          </ac:inkMkLst>
        </pc:inkChg>
        <pc:inkChg chg="add mod">
          <ac:chgData name="2017 MSN" userId="dfae2dc044b689b0" providerId="LiveId" clId="{9AA3F5A6-F461-4E24-8746-E073A5F90BE9}" dt="2023-04-01T21:01:20.988" v="355"/>
          <ac:inkMkLst>
            <pc:docMk/>
            <pc:sldMk cId="3090039813" sldId="275"/>
            <ac:inkMk id="10" creationId="{3D1FD136-E29B-6574-0F63-ED11A49EC941}"/>
          </ac:inkMkLst>
        </pc:inkChg>
        <pc:inkChg chg="add mod">
          <ac:chgData name="2017 MSN" userId="dfae2dc044b689b0" providerId="LiveId" clId="{9AA3F5A6-F461-4E24-8746-E073A5F90BE9}" dt="2023-04-01T21:01:20.988" v="355"/>
          <ac:inkMkLst>
            <pc:docMk/>
            <pc:sldMk cId="3090039813" sldId="275"/>
            <ac:inkMk id="11" creationId="{F98123CA-86CD-E9E3-E11A-706F5D6F05FE}"/>
          </ac:inkMkLst>
        </pc:inkChg>
        <pc:inkChg chg="add mod">
          <ac:chgData name="2017 MSN" userId="dfae2dc044b689b0" providerId="LiveId" clId="{9AA3F5A6-F461-4E24-8746-E073A5F90BE9}" dt="2023-04-01T21:01:20.988" v="355"/>
          <ac:inkMkLst>
            <pc:docMk/>
            <pc:sldMk cId="3090039813" sldId="275"/>
            <ac:inkMk id="12" creationId="{8777C5E9-2A17-1D57-74D0-DA0807F33889}"/>
          </ac:inkMkLst>
        </pc:inkChg>
        <pc:inkChg chg="add mod">
          <ac:chgData name="2017 MSN" userId="dfae2dc044b689b0" providerId="LiveId" clId="{9AA3F5A6-F461-4E24-8746-E073A5F90BE9}" dt="2023-04-01T21:01:20.988" v="355"/>
          <ac:inkMkLst>
            <pc:docMk/>
            <pc:sldMk cId="3090039813" sldId="275"/>
            <ac:inkMk id="13" creationId="{48AB8BD9-E8C2-C300-E8D7-505BBAAE6DA0}"/>
          </ac:inkMkLst>
        </pc:inkChg>
        <pc:inkChg chg="add mod">
          <ac:chgData name="2017 MSN" userId="dfae2dc044b689b0" providerId="LiveId" clId="{9AA3F5A6-F461-4E24-8746-E073A5F90BE9}" dt="2023-04-01T21:01:20.988" v="355"/>
          <ac:inkMkLst>
            <pc:docMk/>
            <pc:sldMk cId="3090039813" sldId="275"/>
            <ac:inkMk id="15" creationId="{D8B21311-343C-AD4B-7EEA-E80441B6ABD4}"/>
          </ac:inkMkLst>
        </pc:inkChg>
        <pc:inkChg chg="add mod">
          <ac:chgData name="2017 MSN" userId="dfae2dc044b689b0" providerId="LiveId" clId="{9AA3F5A6-F461-4E24-8746-E073A5F90BE9}" dt="2023-04-01T21:01:37.889" v="358"/>
          <ac:inkMkLst>
            <pc:docMk/>
            <pc:sldMk cId="3090039813" sldId="275"/>
            <ac:inkMk id="17" creationId="{C1A030AE-DE63-ED6D-18ED-6A6712FCEA9F}"/>
          </ac:inkMkLst>
        </pc:inkChg>
        <pc:inkChg chg="add mod">
          <ac:chgData name="2017 MSN" userId="dfae2dc044b689b0" providerId="LiveId" clId="{9AA3F5A6-F461-4E24-8746-E073A5F90BE9}" dt="2023-04-01T21:01:37.889" v="358"/>
          <ac:inkMkLst>
            <pc:docMk/>
            <pc:sldMk cId="3090039813" sldId="275"/>
            <ac:inkMk id="18" creationId="{788DBBB2-B8A9-C5E2-F079-A3F81C64E9B9}"/>
          </ac:inkMkLst>
        </pc:inkChg>
      </pc:sldChg>
      <pc:sldChg chg="addSp delSp modSp add mod">
        <pc:chgData name="2017 MSN" userId="dfae2dc044b689b0" providerId="LiveId" clId="{9AA3F5A6-F461-4E24-8746-E073A5F90BE9}" dt="2023-04-01T21:06:06.579" v="406"/>
        <pc:sldMkLst>
          <pc:docMk/>
          <pc:sldMk cId="469860760" sldId="276"/>
        </pc:sldMkLst>
        <pc:spChg chg="mod">
          <ac:chgData name="2017 MSN" userId="dfae2dc044b689b0" providerId="LiveId" clId="{9AA3F5A6-F461-4E24-8746-E073A5F90BE9}" dt="2023-04-01T21:06:06.579" v="406"/>
          <ac:spMkLst>
            <pc:docMk/>
            <pc:sldMk cId="469860760" sldId="276"/>
            <ac:spMk id="3" creationId="{FF2E7F5A-A683-10AC-6F99-9942AEC5B6B4}"/>
          </ac:spMkLst>
        </pc:spChg>
        <pc:picChg chg="add mod">
          <ac:chgData name="2017 MSN" userId="dfae2dc044b689b0" providerId="LiveId" clId="{9AA3F5A6-F461-4E24-8746-E073A5F90BE9}" dt="2023-04-01T21:05:56.414" v="405" actId="1076"/>
          <ac:picMkLst>
            <pc:docMk/>
            <pc:sldMk cId="469860760" sldId="276"/>
            <ac:picMk id="2" creationId="{E0FB44D7-76E1-70F7-B1E8-EB20225965B7}"/>
          </ac:picMkLst>
        </pc:picChg>
        <pc:picChg chg="del">
          <ac:chgData name="2017 MSN" userId="dfae2dc044b689b0" providerId="LiveId" clId="{9AA3F5A6-F461-4E24-8746-E073A5F90BE9}" dt="2023-04-01T21:05:44.400" v="398" actId="478"/>
          <ac:picMkLst>
            <pc:docMk/>
            <pc:sldMk cId="469860760" sldId="276"/>
            <ac:picMk id="5" creationId="{3F243AAE-7538-09B0-3AD6-F9F0DC41BB92}"/>
          </ac:picMkLst>
        </pc:picChg>
        <pc:picChg chg="del">
          <ac:chgData name="2017 MSN" userId="dfae2dc044b689b0" providerId="LiveId" clId="{9AA3F5A6-F461-4E24-8746-E073A5F90BE9}" dt="2023-04-01T21:05:51.707" v="402" actId="478"/>
          <ac:picMkLst>
            <pc:docMk/>
            <pc:sldMk cId="469860760" sldId="276"/>
            <ac:picMk id="7" creationId="{950A7847-DD13-589A-4218-0175A3A0D4DB}"/>
          </ac:picMkLst>
        </pc:picChg>
      </pc:sldChg>
      <pc:sldChg chg="addSp delSp modSp add mod">
        <pc:chgData name="2017 MSN" userId="dfae2dc044b689b0" providerId="LiveId" clId="{9AA3F5A6-F461-4E24-8746-E073A5F90BE9}" dt="2023-04-01T21:06:37.605" v="414" actId="1076"/>
        <pc:sldMkLst>
          <pc:docMk/>
          <pc:sldMk cId="1028346468" sldId="277"/>
        </pc:sldMkLst>
        <pc:spChg chg="mod">
          <ac:chgData name="2017 MSN" userId="dfae2dc044b689b0" providerId="LiveId" clId="{9AA3F5A6-F461-4E24-8746-E073A5F90BE9}" dt="2023-04-01T21:06:37.605" v="414" actId="1076"/>
          <ac:spMkLst>
            <pc:docMk/>
            <pc:sldMk cId="1028346468" sldId="277"/>
            <ac:spMk id="3" creationId="{FF2E7F5A-A683-10AC-6F99-9942AEC5B6B4}"/>
          </ac:spMkLst>
        </pc:spChg>
        <pc:picChg chg="add mod">
          <ac:chgData name="2017 MSN" userId="dfae2dc044b689b0" providerId="LiveId" clId="{9AA3F5A6-F461-4E24-8746-E073A5F90BE9}" dt="2023-04-01T21:06:25.285" v="411" actId="1076"/>
          <ac:picMkLst>
            <pc:docMk/>
            <pc:sldMk cId="1028346468" sldId="277"/>
            <ac:picMk id="2" creationId="{F778E0E2-5E67-A8F7-9BBA-2503523A21C1}"/>
          </ac:picMkLst>
        </pc:picChg>
        <pc:picChg chg="del">
          <ac:chgData name="2017 MSN" userId="dfae2dc044b689b0" providerId="LiveId" clId="{9AA3F5A6-F461-4E24-8746-E073A5F90BE9}" dt="2023-04-01T21:06:14.439" v="408" actId="478"/>
          <ac:picMkLst>
            <pc:docMk/>
            <pc:sldMk cId="1028346468" sldId="277"/>
            <ac:picMk id="5" creationId="{3F243AAE-7538-09B0-3AD6-F9F0DC41BB92}"/>
          </ac:picMkLst>
        </pc:picChg>
        <pc:picChg chg="del">
          <ac:chgData name="2017 MSN" userId="dfae2dc044b689b0" providerId="LiveId" clId="{9AA3F5A6-F461-4E24-8746-E073A5F90BE9}" dt="2023-04-01T21:06:13.961" v="407" actId="478"/>
          <ac:picMkLst>
            <pc:docMk/>
            <pc:sldMk cId="1028346468" sldId="277"/>
            <ac:picMk id="7" creationId="{950A7847-DD13-589A-4218-0175A3A0D4D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0:55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76 24575,'-15'10'0,"-1"0"0,2 2 0,0-1 0,-14 16 0,23-21 0,1-1 0,0 1 0,1 0 0,-1 0 0,1 0 0,0 0 0,0 0 0,1 1 0,0-1 0,0 1 0,1 0 0,0 0 0,0-1 0,0 10 0,1-2 0,0 0 0,1-1 0,0 1 0,1-1 0,1 1 0,0-1 0,8 20 0,0-7 0,2-1 0,25 38 0,-8-16 0,3-2 0,2 0 0,53 51 0,-63-72 0,1-1 0,1-1 0,1-1 0,0-2 0,2-1 0,0-1 0,53 20 0,-37-19 0,0-2 0,1-2 0,1-3 0,0-1 0,88 5 0,-103-13 0,42 9 0,-43-6 0,50 3 0,-81-8 0,45-1 0,0 3 0,58 10 0,-54-5 0,-1-3 0,1-2 0,57-5 0,81 3 0,-100 12 0,-51-6 0,60 1 0,-55-7 0,-1 1 0,47-6 0,-75 3 0,0 0 0,0-1 0,0 0 0,-1-1 0,1-1 0,-1 0 0,20-11 0,194-139 0,-149 118 0,-65 33 0,0-1 0,0 0 0,-1-1 0,0 0 0,0 0 0,0-1 0,-1-1 0,0 0 0,16-17 0,-23 21 0,0 0 0,-1-1 0,1 1 0,-1-1 0,0 0 0,0 0 0,0 0 0,-1 0 0,0 0 0,0 0 0,0-1 0,-1 1 0,1 0 0,-1 0 0,-1-1 0,1 1 0,-1 0 0,1 0 0,-2-1 0,-2-7 0,1 3 0,-1 0 0,-1 1 0,0 0 0,0 0 0,-1 0 0,0 1 0,0 0 0,-1 0 0,-11-10 0,3 4 0,-1-1 0,0 0 0,-1 1 0,0 1 0,-1 1 0,-23-12 0,-23-5 0,-2 4 0,-91-24 0,-262-75 0,29 6 0,261 76 0,97 32 0,1 2 0,-1 0 0,0 3 0,-1 0 0,-53 0 0,35 5 0,13-1 0,1 2 0,-1 2 0,-55 10 0,-16 7 0,-19 4 0,102-17 0,-4 1 0,-43 16 0,65-21 0,1 0 0,0 1 0,-1 0 0,1 0 0,1 1 0,-1 0 0,1 0 0,-1 0 0,2 1 0,-10 10 0,9-8 2,-1-1-1,0 0 0,0 0 1,-1-1-1,0 0 0,0 0 1,-1-1-1,1 0 0,-14 5 1,-19 13-1381,28-15-5447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1:5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1:5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2:00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2:0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2:0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1:0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24575,'0'34'0,"1"2"0,-1 0 0,-3 0 0,-9 55 0,-14 81 0,20-135 0,1 1 0,3-1 0,0 1 0,8 74 0,4-73-1365,-5-23-5461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1:14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 24575,'-8'1'0,"0"1"0,0 0 0,0 1 0,0 0 0,0 0 0,1 0 0,0 1 0,-1 0 0,1 1 0,-9 7 0,-22 12 0,35-23 0,-14 7 0,1 1 0,0 0 0,-30 24 0,42-30 0,0 1 0,0 0 0,0 1 0,1-1 0,0 1 0,0 0 0,0 0 0,0 0 0,1 0 0,-1 0 0,1 0 0,1 1 0,-1-1 0,1 1 0,0-1 0,0 1 0,0 6 0,1-10 0,-2 36 0,7 77 0,-4-104 0,1 1 0,1 0 0,0-1 0,0 1 0,1-1 0,1 0 0,0 0 0,0 0 0,1-1 0,12 17 0,-5-11 0,-4-4 0,0 0 0,0-1 0,2 1 0,-1-2 0,1 0 0,1 0 0,0-1 0,0 0 0,1-1 0,13 7 0,52 14 0,1-3 0,1-4 0,98 15 0,69 14 0,-99-25 0,-88-15 0,-39-7 0,0 0 0,25 1 0,49 7 0,-70-7 0,0-1 0,27 0 0,1552-5 0,-1586 0 0,0-1 0,35-8 0,-34 6 0,1 0 0,24-1 0,174 8 0,83-6 0,-225-8 0,20-2 0,-67 11 0,47-10 0,-9 0 0,57-11 0,-84 14 0,0-2 0,-1-1 0,48-22 0,-73 28 0,0-1 0,-1-1 0,1 0 0,-2-1 0,1-1 0,-1 1 0,0-2 0,10-12 0,-16 16 0,0 0 0,0-1 0,0 1 0,-1-1 0,-1-1 0,1 1 0,-1-1 0,-1 0 0,1 0 0,-2 0 0,1 0 0,-1 0 0,0 0 0,0-14 0,-2 18 0,-1 1 0,1-1 0,-1 0 0,0 1 0,0-1 0,0 1 0,-1-1 0,1 1 0,-1 0 0,0 0 0,-1 0 0,1 0 0,-1 0 0,1 0 0,-1 0 0,0 1 0,-1 0 0,1-1 0,-1 1 0,1 0 0,-1 1 0,0-1 0,-6-2 0,-10-5 0,-1 0 0,0 2 0,-40-10 0,40 12 0,1 0 0,-27-13 0,31 11 0,-1 0 0,0 0 0,0 2 0,-1 0 0,0 1 0,-27-5 0,-202-38 0,149 25 0,73 16 0,-1 1 0,1 0 0,-47-2 0,-6 8 0,43 2 0,-1-2 0,1-2 0,-63-11 0,68 7 0,0 3 0,-1 0 0,-50 3 0,50 1 0,0-2 0,1-1 0,-51-9 0,39 5 0,-1 1 0,0 2 0,0 2 0,-47 4 0,-9 0 0,20-2 0,-88-3 0,101-10 0,48 8 0,0 0 0,-28-1 0,-149 7 0,-79-4 0,201-10 0,51 8 0,-1 0 0,-31-1 0,-1278 6-1365,1311-1-5461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1:15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24575,'4'0'0,"6"0"0,5 0 0,4 0 0,3 0 0,-1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1:16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 24575,'12'8'0,"-1"-1"0,1 0 0,0 0 0,1-1 0,-1-1 0,25 8 0,-21-8 0,9 4 0,46 25 0,-61-28 0,0 0 0,0 0 0,-1 1 0,0 0 0,0 1 0,-1 0 0,9 11 0,-10-7 0,-1 2 0,0-1 0,-1 0 0,-1 1 0,0 0 0,-1 0 0,-1 1 0,0-1 0,0 18 0,-2-28 0,-1 1 0,1-1 0,-2 1 0,1 0 0,0-1 0,-1 0 0,0 1 0,1-1 0,-2 0 0,1 0 0,-1 0 0,1 0 0,-1 0 0,0-1 0,0 1 0,-1-1 0,1 0 0,-1 0 0,1 0 0,-1 0 0,-6 3 0,-11 6 0,-1-2 0,0 0 0,-25 8 0,2-1 0,-248 106 0,235-104 0,-13 6 0,70-25 0,1 0 0,0 0 0,-1 0 0,1 0 0,-1 1 0,1-1 0,0 0 0,-1 0 0,1 0 0,0 1 0,0-1 0,-1 0 0,1 0 0,0 1 0,-1-1 0,1 0 0,0 1 0,0-1 0,0 0 0,-1 1 0,1-1 0,0 0 0,0 1 0,0-1 0,0 1 0,0-1 0,0 0 0,0 1 0,0-1 0,0 1 0,0-1 0,0 0 0,0 1 0,0-1 0,0 1 0,13 11 0,31 7 0,-35-15 0,29 10 0,0-2 0,70 14 0,-47-13 0,147 19 0,-180-29 0,73 18-1365,-82-20-5461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1:1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24575,'4'0'0,"5"0"0,7 0 0,3 0 0,3 0 0,3 0 0,0 0 0,-3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1:1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24575,'-4'0'0,"3"0"0,5 0 0,7 0 0,5 0 0,1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1:3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288 125 24575,'-7'1'0,"1"1"0,-1-1 0,1 1 0,0 1 0,-1-1 0,1 1 0,0 0 0,0 0 0,0 1 0,1-1 0,-1 1 0,1 1 0,-9 9 0,0-1 0,1 2 0,0-1 0,-17 28 0,-16 20 0,36-50 0,0-1 0,1 1 0,1 1 0,0 0 0,0 0 0,2 1 0,-1 0 0,-4 18 0,10-29 0,1 0 0,0 0 0,-1 1 0,2-1 0,-1 0 0,0 0 0,1 0 0,-1 0 0,1 1 0,0-1 0,0 0 0,0 0 0,0-1 0,1 1 0,-1 0 0,1 0 0,0-1 0,0 1 0,0-1 0,0 1 0,0-1 0,0 0 0,1 0 0,-1 0 0,5 3 0,9 5 0,-1 0 0,2-2 0,24 10 0,0 1 0,90 45 0,-114-57 0,1-1 0,-1 0 0,2-2 0,-1 0 0,33 3 0,44 5 0,8 1 0,-9-1 0,-68-7 0,50 2 0,-52-6 0,1 0 0,-1 1 0,37 9 0,204 36 0,-96-19 0,4-4 0,-112-16 0,0-3 0,120-6 0,-65-2 0,600 3 0,-704-1 0,1-1 0,0-1 0,0 0 0,-1-1 0,0 0 0,0-1 0,0-1 0,0 0 0,-1 0 0,12-9 0,29-14 0,-37 20 0,0-1 0,-1-1 0,0 0 0,0-1 0,15-18 0,11-8 0,-24 22 0,-1 0 0,17-25 0,-23 28 0,1 0 0,1 1 0,-1 0 0,2 1 0,0 0 0,15-11 0,-22 19 0,0 0 0,0-1 0,0 0 0,0 0 0,-1-1 0,0 1 0,0-1 0,0 0 0,0 0 0,-1 0 0,0-1 0,0 1 0,0-1 0,-1 1 0,0-1 0,3-11 0,-5 13 0,1 0 0,-1 0 0,0 0 0,0 0 0,-1 0 0,1 1 0,-1-1 0,0 0 0,0 0 0,0 0 0,0 0 0,-1 1 0,1-1 0,-1 0 0,0 1 0,0 0 0,-1-1 0,1 1 0,-1 0 0,1 0 0,-1 0 0,0 1 0,0-1 0,0 1 0,-1-1 0,-5-2 0,-11-7 0,1 1 0,-2 1 0,0 0 0,0 2 0,0 0 0,-1 2 0,0 0 0,-1 2 0,1 0 0,-31 0 0,32 2 0,1 0 0,-26-6 0,-40-5 0,55 11 0,-45-10 0,11 1 0,-59-12 0,28 8 0,44 5 0,-2-1 0,35 6 0,-1 1 0,-34-2 0,-41-6 0,69 8 0,-51-4 0,-55 10 0,-106-4 0,172-9 0,47 6 0,1 2 0,-27-2 0,-61-7 0,74 6 0,-52-1 0,46 5 0,-44-8 0,46 4 0,-54-1 0,4 6 0,-99 4 0,111 9 0,51-8 0,0 0 0,-30 1 0,24-3-151,0 1-1,1 2 0,-1 0 0,1 2 1,0 2-1,1 0 0,0 2 1,-35 19-1,47-23-6674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21:01:3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24575,'70'-2'0,"-46"0"0,-1 1 0,0 1 0,1 1 0,-1 0 0,1 2 0,-1 1 0,25 8 0,-42-9 0,1 0 0,0 1 0,-1 0 0,1 0 0,-1 1 0,0 0 0,-1 0 0,1 0 0,-1 1 0,0-1 0,0 1 0,-1 1 0,0-1 0,0 0 0,0 1 0,-1 0 0,0 0 0,0 0 0,-1 0 0,0 1 0,0-1 0,0 9 0,-2-14 0,0 1 0,0-1 0,0 1 0,-1 0 0,1-1 0,-1 1 0,1-1 0,-1 1 0,0-1 0,0 1 0,0-1 0,-1 0 0,1 0 0,-1 1 0,1-1 0,-1 0 0,0 0 0,1 0 0,-1-1 0,0 1 0,0 0 0,0-1 0,-1 1 0,1-1 0,-4 2 0,-10 6 0,0-2 0,-31 11 0,21-8 0,-6 2 0,-48 14 0,162 2 0,-68-23 0,1 1 0,0 1 0,-1 0 0,0 0 0,-1 2 0,0-1 0,0 2 0,-1 0 0,0 0 0,-1 1 0,20 24 0,-17-17 0,0 0 0,-2 0 0,0 2 0,-1-1 0,12 31 0,-19-39 0,-1-1 0,0 1 0,-1 0 0,0 0 0,-1 0 0,0 0 0,0 1 0,-1-1 0,-1 0 0,0 0 0,0 0 0,-7 21 0,6-23 0,-1-1 0,0 1 0,-1-1 0,0 0 0,0 0 0,-1 0 0,0-1 0,0 0 0,-1 0 0,0 0 0,0 0 0,-1-1 0,1 0 0,-10 6 0,-1-1 0,1-2 0,-1 1 0,-1-2 0,1 0 0,-1-2 0,-1 0 0,1 0 0,-21 2 0,3 1 0,16-5-1365,2-1-5461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3232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17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2681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394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1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07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845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" name="Google Shape;15;p13" descr="red_neu_logo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3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.zihan1@northeastern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5.xml"/><Relationship Id="rId18" Type="http://schemas.openxmlformats.org/officeDocument/2006/relationships/image" Target="../media/image19.png"/><Relationship Id="rId3" Type="http://schemas.openxmlformats.org/officeDocument/2006/relationships/image" Target="../media/image11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6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5.png"/><Relationship Id="rId19" Type="http://schemas.openxmlformats.org/officeDocument/2006/relationships/customXml" Target="../ink/ink8.xml"/><Relationship Id="rId4" Type="http://schemas.openxmlformats.org/officeDocument/2006/relationships/image" Target="../media/image12.png"/><Relationship Id="rId9" Type="http://schemas.openxmlformats.org/officeDocument/2006/relationships/customXml" Target="../ink/ink3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customXml" Target="../ink/ink10.xml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 descr="Image result for ne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1995855" cy="19958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457200" y="2271944"/>
            <a:ext cx="8153400" cy="260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 fontAlgn="base"/>
            <a:r>
              <a:rPr lang="en-US" sz="4000" b="1" dirty="0">
                <a:solidFill>
                  <a:schemeClr val="dk1"/>
                </a:solidFill>
              </a:rPr>
              <a:t>ALY6010: Probability Theory and Introductory Statistics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Final Project Presentation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of the Beer Review Dataset </a:t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4000" b="1" dirty="0">
                <a:solidFill>
                  <a:schemeClr val="dk1"/>
                </a:solidFill>
              </a:rPr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104900" y="4876799"/>
            <a:ext cx="6858000" cy="117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Student: Zihan Ma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a.zihan1@northeastern.edu</a:t>
            </a:r>
            <a:endParaRPr lang="en-US"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sym typeface="Helvetica Neue"/>
              </a:rPr>
              <a:t>04/01/2023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sym typeface="Helvetica Neue"/>
              </a:rPr>
              <a:t>Instructor: Prof. Tom </a:t>
            </a:r>
            <a:r>
              <a:rPr lang="en-US" sz="2400" dirty="0" err="1">
                <a:solidFill>
                  <a:schemeClr val="dk1"/>
                </a:solidFill>
                <a:latin typeface="Helvetica Neue"/>
                <a:sym typeface="Helvetica Neue"/>
              </a:rPr>
              <a:t>Breur</a:t>
            </a:r>
            <a:endParaRPr lang="en-US" sz="24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E7F5A-A683-10AC-6F99-9942AEC5B6B4}"/>
              </a:ext>
            </a:extLst>
          </p:cNvPr>
          <p:cNvSpPr txBox="1"/>
          <p:nvPr/>
        </p:nvSpPr>
        <p:spPr>
          <a:xfrm>
            <a:off x="1030919" y="5458856"/>
            <a:ext cx="7082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positive relationship between Beer Aroma Rating and Overall Review Rating.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FB44D7-76E1-70F7-B1E8-EB202259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89" y="2037767"/>
            <a:ext cx="4820622" cy="27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6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E7F5A-A683-10AC-6F99-9942AEC5B6B4}"/>
              </a:ext>
            </a:extLst>
          </p:cNvPr>
          <p:cNvSpPr txBox="1"/>
          <p:nvPr/>
        </p:nvSpPr>
        <p:spPr>
          <a:xfrm>
            <a:off x="648623" y="5458856"/>
            <a:ext cx="7846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Moderately strong positive relationship between Beer Appearance Rating and Taste Rating.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8E0E2-5E67-A8F7-9BBA-2503523A2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543" y="2006718"/>
            <a:ext cx="5104913" cy="28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Weak positive relationship suggests higher alcohol content does not necessarily lead to higher overall rating.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2000" dirty="0"/>
              <a:t>Focus on improving beer aroma to enhance overall rating.</a:t>
            </a:r>
          </a:p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Strong positive relationship between beer aroma rating and overall review rating suggests better aroma leads to higher overall rating.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2000" dirty="0"/>
              <a:t>Consider product appearance to improve quality.</a:t>
            </a:r>
          </a:p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Moderately strong positive relationship between beer appearance rating and taste rating suggests higher appearance rating often correlates with higher taste rating.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2000" dirty="0"/>
              <a:t>ABV level is not matter.</a:t>
            </a:r>
          </a:p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Linear regression model has limitations and assumptions may not always hold.</a:t>
            </a:r>
            <a:endParaRPr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Interpretation and Suggestions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26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819183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/>
              <a:t>Betancur</a:t>
            </a:r>
            <a:r>
              <a:rPr lang="en-US" sz="2400" dirty="0"/>
              <a:t> et al. (2020) explored the relationships between beer characteristics and review ratings.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/>
              <a:t>Capitello</a:t>
            </a:r>
            <a:r>
              <a:rPr lang="en-US" sz="2400" dirty="0"/>
              <a:t> &amp; </a:t>
            </a:r>
            <a:r>
              <a:rPr lang="en-US" sz="2400" dirty="0" err="1"/>
              <a:t>Todirica</a:t>
            </a:r>
            <a:r>
              <a:rPr lang="en-US" sz="2400" dirty="0"/>
              <a:t> (2021) discussed the behavior of beer consumers.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Both sources provide valuable insights for beer enthusiasts and manufacturers.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Data from:</a:t>
            </a:r>
            <a:endParaRPr lang="en-US" sz="2400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Socialmediadata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(2016, December 20).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Beeradvocate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dataset by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socialmediadata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data.world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April 1, 2023, from https://data.world/socialmediadata/beeradvocate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58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ctrTitle"/>
          </p:nvPr>
        </p:nvSpPr>
        <p:spPr>
          <a:xfrm>
            <a:off x="457200" y="2527959"/>
            <a:ext cx="8229600" cy="18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Thanks!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75599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u="sng" dirty="0"/>
              <a:t>I know we should keep everything short. But since we won’t present it on class, I will use longer sentence to make the PPT clearer to the audiences</a:t>
            </a:r>
            <a:endParaRPr sz="2000" u="sng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Overview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Data Description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Data Cleaning and Preprocessing 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Exploratory Data Analysis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Research Questions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Hypothesis Tests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Interpretation and Suggestions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215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Explore relationships between beer characteristics and ratings using a dataset of beer reviews.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Provide valuable insights to beer enthusiasts and manufacturers.</a:t>
            </a:r>
            <a:endParaRPr sz="2400" dirty="0"/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pic>
        <p:nvPicPr>
          <p:cNvPr id="7" name="Picture 6" descr="A row of bottles&#10;&#10;Description automatically generated with low confidence">
            <a:extLst>
              <a:ext uri="{FF2B5EF4-FFF2-40B4-BE49-F238E27FC236}">
                <a16:creationId xmlns:a16="http://schemas.microsoft.com/office/drawing/2014/main" id="{375C501F-6E6F-36BE-E0A1-62C3FCDC9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105" y="3429000"/>
            <a:ext cx="4793790" cy="2965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E37DAB-047A-5E33-3C22-785BCEB65822}"/>
              </a:ext>
            </a:extLst>
          </p:cNvPr>
          <p:cNvSpPr txBox="1"/>
          <p:nvPr/>
        </p:nvSpPr>
        <p:spPr>
          <a:xfrm>
            <a:off x="4287914" y="6561320"/>
            <a:ext cx="5082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https://www.cheddars.com/menu/bottled-beer/prod7021202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457200" y="1437812"/>
            <a:ext cx="8229600" cy="111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Dataset of 1,586,614 beer reviews from BeerAdvocate.com.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The dataset includes information on beer styles, alcohol by volume (ABV), and various rating categories such as aroma, appearance, taste, and overall ratings.</a:t>
            </a:r>
            <a:endParaRPr sz="2400" dirty="0"/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8E35EC-D7AB-695E-42BF-D4298979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02" y="3298371"/>
            <a:ext cx="3822523" cy="3420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3E3F4-7313-0E84-B55F-88A8C965E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73358"/>
            <a:ext cx="4336529" cy="1114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8419D3-4D84-554A-95FB-E063CECFF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88245"/>
            <a:ext cx="4273760" cy="1187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B45E04-5BBA-3EE4-DBE3-2C061CAF5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575848"/>
            <a:ext cx="4114800" cy="119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1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and Preprocessing 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E1B9BD-2C30-EBFA-9C56-714E18ED2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Performed data cleaning and preprocessing.</a:t>
            </a:r>
          </a:p>
          <a:p>
            <a:r>
              <a:rPr lang="en-US" sz="2400" dirty="0"/>
              <a:t>Removed missing values and imputed beer ABV.</a:t>
            </a:r>
          </a:p>
          <a:p>
            <a:r>
              <a:rPr lang="en-US" sz="2400" dirty="0"/>
              <a:t>Generated graph related to ABV, causing significant bias.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2B36E-A9EF-EA7D-F515-604018DB0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9" y="3044902"/>
            <a:ext cx="4416077" cy="3577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410F7-562E-A8FC-BD24-E627AB916891}"/>
              </a:ext>
            </a:extLst>
          </p:cNvPr>
          <p:cNvSpPr/>
          <p:nvPr/>
        </p:nvSpPr>
        <p:spPr>
          <a:xfrm>
            <a:off x="2465503" y="4287915"/>
            <a:ext cx="62143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474C7-CDD3-FF3F-86DB-2C3553D52BF3}"/>
              </a:ext>
            </a:extLst>
          </p:cNvPr>
          <p:cNvSpPr txBox="1"/>
          <p:nvPr/>
        </p:nvSpPr>
        <p:spPr>
          <a:xfrm>
            <a:off x="2691895" y="433821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F30B7-8E86-BB11-1812-B271138A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67" y="1801227"/>
            <a:ext cx="3359187" cy="3255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2D1721-35B4-C470-CF89-D83E35510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98" y="1801227"/>
            <a:ext cx="3950550" cy="3200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AD0F61-A463-DCED-703C-C5A03292F5DA}"/>
              </a:ext>
            </a:extLst>
          </p:cNvPr>
          <p:cNvSpPr txBox="1"/>
          <p:nvPr/>
        </p:nvSpPr>
        <p:spPr>
          <a:xfrm>
            <a:off x="261898" y="571202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Overall review ratings skewed towards higher values.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063A3-45E4-F38F-2B4D-69381A9F1D95}"/>
              </a:ext>
            </a:extLst>
          </p:cNvPr>
          <p:cNvSpPr txBox="1"/>
          <p:nvPr/>
        </p:nvSpPr>
        <p:spPr>
          <a:xfrm>
            <a:off x="5304408" y="571202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Histogram of beer ABV right-skewed.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D0F61-A463-DCED-703C-C5A03292F5DA}"/>
              </a:ext>
            </a:extLst>
          </p:cNvPr>
          <p:cNvSpPr txBox="1"/>
          <p:nvPr/>
        </p:nvSpPr>
        <p:spPr>
          <a:xfrm>
            <a:off x="261898" y="57120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3 beer styles more popular among enthusiasts and reviewed more often.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063A3-45E4-F38F-2B4D-69381A9F1D95}"/>
              </a:ext>
            </a:extLst>
          </p:cNvPr>
          <p:cNvSpPr txBox="1"/>
          <p:nvPr/>
        </p:nvSpPr>
        <p:spPr>
          <a:xfrm>
            <a:off x="4833898" y="57120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connection between Average ABV and beer ranking.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D3A44-AD84-64CC-30C4-2F18F066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8" y="1638406"/>
            <a:ext cx="4310102" cy="3581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DC243-6354-DE38-651A-4FAC68A2A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98" y="1643251"/>
            <a:ext cx="3466723" cy="35763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5090CD-AF1C-8C77-D2D6-194E0DCB45D1}"/>
                  </a:ext>
                </a:extLst>
              </p14:cNvPr>
              <p14:cNvContentPartPr/>
              <p14:nvPr/>
            </p14:nvContentPartPr>
            <p14:xfrm>
              <a:off x="5253969" y="3674440"/>
              <a:ext cx="989280" cy="38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5090CD-AF1C-8C77-D2D6-194E0DCB45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5329" y="3665440"/>
                <a:ext cx="10069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F202C1-6208-11F2-43C0-C6D211C22E1D}"/>
                  </a:ext>
                </a:extLst>
              </p14:cNvPr>
              <p14:cNvContentPartPr/>
              <p14:nvPr/>
            </p14:nvContentPartPr>
            <p14:xfrm>
              <a:off x="5022489" y="3701440"/>
              <a:ext cx="20520" cy="260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F202C1-6208-11F2-43C0-C6D211C22E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3489" y="3692800"/>
                <a:ext cx="3816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8AF15B5-CA03-1B7E-A0F1-53FE35A1A869}"/>
              </a:ext>
            </a:extLst>
          </p:cNvPr>
          <p:cNvGrpSpPr/>
          <p:nvPr/>
        </p:nvGrpSpPr>
        <p:grpSpPr>
          <a:xfrm>
            <a:off x="5031849" y="2281240"/>
            <a:ext cx="1892520" cy="329040"/>
            <a:chOff x="5031849" y="2281240"/>
            <a:chExt cx="18925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1FD136-E29B-6574-0F63-ED11A49EC941}"/>
                    </a:ext>
                  </a:extLst>
                </p14:cNvPr>
                <p14:cNvContentPartPr/>
                <p14:nvPr/>
              </p14:nvContentPartPr>
              <p14:xfrm>
                <a:off x="5297889" y="2289880"/>
                <a:ext cx="1626480" cy="32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1FD136-E29B-6574-0F63-ED11A49EC9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88889" y="2281240"/>
                  <a:ext cx="1644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8123CA-86CD-E9E3-E11A-706F5D6F05FE}"/>
                    </a:ext>
                  </a:extLst>
                </p14:cNvPr>
                <p14:cNvContentPartPr/>
                <p14:nvPr/>
              </p14:nvContentPartPr>
              <p14:xfrm>
                <a:off x="5033289" y="2281240"/>
                <a:ext cx="331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8123CA-86CD-E9E3-E11A-706F5D6F05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24649" y="2272600"/>
                  <a:ext cx="5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77C5E9-2A17-1D57-74D0-DA0807F33889}"/>
                    </a:ext>
                  </a:extLst>
                </p14:cNvPr>
                <p14:cNvContentPartPr/>
                <p14:nvPr/>
              </p14:nvContentPartPr>
              <p14:xfrm>
                <a:off x="5031849" y="2289880"/>
                <a:ext cx="240480" cy="293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77C5E9-2A17-1D57-74D0-DA0807F338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23209" y="2281240"/>
                  <a:ext cx="2581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AB8BD9-E8C2-C300-E8D7-505BBAAE6DA0}"/>
                    </a:ext>
                  </a:extLst>
                </p14:cNvPr>
                <p14:cNvContentPartPr/>
                <p14:nvPr/>
              </p14:nvContentPartPr>
              <p14:xfrm>
                <a:off x="5059929" y="2281240"/>
                <a:ext cx="5148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AB8BD9-E8C2-C300-E8D7-505BBAAE6D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51289" y="2272600"/>
                  <a:ext cx="6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21311-343C-AD4B-7EEA-E80441B6ABD4}"/>
                    </a:ext>
                  </a:extLst>
                </p14:cNvPr>
                <p14:cNvContentPartPr/>
                <p14:nvPr/>
              </p14:nvContentPartPr>
              <p14:xfrm>
                <a:off x="5120049" y="2289880"/>
                <a:ext cx="1764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21311-343C-AD4B-7EEA-E80441B6AB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11409" y="2281240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C20274-6EAE-AD21-A92C-388564CAAD53}"/>
              </a:ext>
            </a:extLst>
          </p:cNvPr>
          <p:cNvGrpSpPr/>
          <p:nvPr/>
        </p:nvGrpSpPr>
        <p:grpSpPr>
          <a:xfrm>
            <a:off x="4980009" y="4773880"/>
            <a:ext cx="1524960" cy="347760"/>
            <a:chOff x="4980009" y="4773880"/>
            <a:chExt cx="152496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A030AE-DE63-ED6D-18ED-6A6712FCEA9F}"/>
                    </a:ext>
                  </a:extLst>
                </p14:cNvPr>
                <p14:cNvContentPartPr/>
                <p14:nvPr/>
              </p14:nvContentPartPr>
              <p14:xfrm>
                <a:off x="5329209" y="4775320"/>
                <a:ext cx="1175760" cy="31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A030AE-DE63-ED6D-18ED-6A6712FCEA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20209" y="4766320"/>
                  <a:ext cx="1193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8DBBB2-B8A9-C5E2-F079-A3F81C64E9B9}"/>
                    </a:ext>
                  </a:extLst>
                </p14:cNvPr>
                <p14:cNvContentPartPr/>
                <p14:nvPr/>
              </p14:nvContentPartPr>
              <p14:xfrm>
                <a:off x="4980009" y="4773880"/>
                <a:ext cx="178560" cy="347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8DBBB2-B8A9-C5E2-F079-A3F81C64E9B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71369" y="4765240"/>
                  <a:ext cx="196200" cy="36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003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Focused on three research questions: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US" dirty="0"/>
              <a:t>Relationship between beer ABV and overall review ratings?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US" dirty="0"/>
              <a:t>Does beer aroma rating influence the overall review rating?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US" dirty="0"/>
              <a:t>Do beers with a higher appearance rating also have a higher taste rating?</a:t>
            </a:r>
            <a:endParaRPr dirty="0"/>
          </a:p>
        </p:txBody>
      </p:sp>
      <p:sp>
        <p:nvSpPr>
          <p:cNvPr id="126" name="Google Shape;126;p8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BEFF49-6AD0-B02C-5534-CFC6108E3A2C}"/>
                  </a:ext>
                </a:extLst>
              </p14:cNvPr>
              <p14:cNvContentPartPr/>
              <p14:nvPr/>
            </p14:nvContentPartPr>
            <p14:xfrm>
              <a:off x="2609769" y="10828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BEFF49-6AD0-B02C-5534-CFC6108E3A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1129" y="1073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6C082F-BDF8-474A-144F-A0DD8E021193}"/>
                  </a:ext>
                </a:extLst>
              </p14:cNvPr>
              <p14:cNvContentPartPr/>
              <p14:nvPr/>
            </p14:nvContentPartPr>
            <p14:xfrm>
              <a:off x="2609769" y="12070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6C082F-BDF8-474A-144F-A0DD8E0211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1129" y="1198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69AD78-E0FA-9390-7FC8-3A781C2E31A6}"/>
                  </a:ext>
                </a:extLst>
              </p14:cNvPr>
              <p14:cNvContentPartPr/>
              <p14:nvPr/>
            </p14:nvContentPartPr>
            <p14:xfrm>
              <a:off x="1695369" y="11360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69AD78-E0FA-9390-7FC8-3A781C2E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6369" y="11274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7F09E65-DD61-52F7-002D-374CB27B9ED5}"/>
              </a:ext>
            </a:extLst>
          </p:cNvPr>
          <p:cNvGrpSpPr/>
          <p:nvPr/>
        </p:nvGrpSpPr>
        <p:grpSpPr>
          <a:xfrm>
            <a:off x="1917489" y="1162720"/>
            <a:ext cx="360" cy="360"/>
            <a:chOff x="1917489" y="11627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75DA409-15D0-2B55-7583-2F5BDDF38518}"/>
                    </a:ext>
                  </a:extLst>
                </p14:cNvPr>
                <p14:cNvContentPartPr/>
                <p14:nvPr/>
              </p14:nvContentPartPr>
              <p14:xfrm>
                <a:off x="1917489" y="11627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75DA409-15D0-2B55-7583-2F5BDDF385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08489" y="1153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05F712-0A96-CFE5-CCC4-EE148D7C72D2}"/>
                    </a:ext>
                  </a:extLst>
                </p14:cNvPr>
                <p14:cNvContentPartPr/>
                <p14:nvPr/>
              </p14:nvContentPartPr>
              <p14:xfrm>
                <a:off x="1917489" y="116272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05F712-0A96-CFE5-CCC4-EE148D7C72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08489" y="1153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E7F5A-A683-10AC-6F99-9942AEC5B6B4}"/>
              </a:ext>
            </a:extLst>
          </p:cNvPr>
          <p:cNvSpPr txBox="1"/>
          <p:nvPr/>
        </p:nvSpPr>
        <p:spPr>
          <a:xfrm>
            <a:off x="1030919" y="5458856"/>
            <a:ext cx="7082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positive relationship between Beer ABV and Overall Review Ratings.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43AAE-7538-09B0-3AD6-F9F0DC41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149547"/>
            <a:ext cx="4572000" cy="252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A7847-DD13-589A-4218-0175A3A0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37051"/>
            <a:ext cx="4512279" cy="31838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497</Words>
  <Application>Microsoft Office PowerPoint</Application>
  <PresentationFormat>On-screen Show (4:3)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Helvetica Neue</vt:lpstr>
      <vt:lpstr>Arial</vt:lpstr>
      <vt:lpstr>Calibri</vt:lpstr>
      <vt:lpstr>Times New Roman</vt:lpstr>
      <vt:lpstr>powerpoint_newNEU</vt:lpstr>
      <vt:lpstr>ALY6010: Probability Theory and Introductory Statistics Final Project Presentation Analysis of the Beer Review Dataset   </vt:lpstr>
      <vt:lpstr>Overview</vt:lpstr>
      <vt:lpstr>Project Overview</vt:lpstr>
      <vt:lpstr>Data Description</vt:lpstr>
      <vt:lpstr>Data Cleaning and Preprocessing </vt:lpstr>
      <vt:lpstr>Exploratory Data Analysis</vt:lpstr>
      <vt:lpstr>Exploratory Data Analysis</vt:lpstr>
      <vt:lpstr>Research Questions</vt:lpstr>
      <vt:lpstr>Hypothesis Tests</vt:lpstr>
      <vt:lpstr>Hypothesis Tests</vt:lpstr>
      <vt:lpstr>Hypothesis Tests</vt:lpstr>
      <vt:lpstr>Interpretation and Suggestions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 6000  Database Management Systems Final Project Presentation Year Term A/B Project Title </dc:title>
  <dc:creator>m.lyons</dc:creator>
  <cp:lastModifiedBy>2017 MSN</cp:lastModifiedBy>
  <cp:revision>2</cp:revision>
  <dcterms:created xsi:type="dcterms:W3CDTF">2010-04-13T14:21:50Z</dcterms:created>
  <dcterms:modified xsi:type="dcterms:W3CDTF">2023-04-01T21:17:10Z</dcterms:modified>
</cp:coreProperties>
</file>