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42"/>
    <a:srgbClr val="6C8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3D1EE-DD97-6A58-D5CD-642F4CA7C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69ED47-8652-6988-D22D-E609C427E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90819-0CF0-036B-EA61-19675009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62223-C1C3-BC83-811E-9926C29E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CA03-D082-87EA-0FF4-A744054A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7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95541-5829-F7CE-A504-7FC63B96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52198-99D9-1A66-82F9-B5B3D102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2FE6E-3A98-1CE1-E843-5CF5286F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16E33-8C06-7A66-A503-795F3A47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105AB-AA80-FB8E-509D-D0777D60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7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A24111-7F6C-30DD-F2FE-613431B57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8EEA93-1908-DA44-805D-3F4A82E3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FE1F5-A02B-5A9F-F9E9-D30B4262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3CDFE-A8B2-FA9F-2767-F95E9F06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04CA2-F213-21D8-FB3F-0BF367D7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5184-BB68-17D8-5451-9A282E4C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AAE9D-3731-EE39-37ED-8FF77B57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6CD01-1F66-6420-6F9E-1C10A1CA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033B3-A516-FB3B-9D9F-A1D13679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3D8B5-3C4A-0195-B701-A1CC252F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9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448F8-78FC-7C7C-8A22-FD2233CC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11DBF-A1DA-BC6E-097C-05FFA365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17FFF-89E3-323C-7F32-4D142A90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4FC32-B3F3-5AC1-4547-9B1E07DD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CBE44-82C2-A32B-69CA-F0DDC382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3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14F62-ECB2-FAB6-FE53-82703370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9ADA7-CE49-1212-81E9-41E2BA9A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662628-0800-8A22-1BEF-0826FA2D5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75BCC-2342-3542-22A1-4EE59E77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33A6D-0E7C-6C55-0548-DB913361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7E782-9BC0-50A9-5AD8-358C17B1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5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2232D-BD9B-C22E-D1B5-354B74CB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C246F-9436-623A-A979-FC7413C3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15725-E87F-2DB8-4A16-0DCB9431D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6D9271-E832-2311-90CF-AE140EA11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31A87-BF4F-F2EA-81E5-225E2755A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2632C0-8C75-1258-D568-D462F077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571F38-B549-985A-9F82-B4050770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56B8AD-E494-8FC0-50DE-97EDD46A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646E5-43DC-4771-B81D-328B15A6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5054D3-37A7-0934-2AD7-88C5161D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2BE0C-F458-752C-1599-5CA27787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B713E-7381-CD4B-A321-FD6E97AE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2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82DF38-8862-4C49-F1E7-CA692B74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20D80-97E6-154E-8D28-53F25119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2CC24-1AF8-54F6-69A0-1E624C38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B6E31-4DC8-7C50-2794-2AE33395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25FDD-3914-2DB3-AEC8-7429C347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3DCCE-1081-4DDC-B400-2EBBD77F2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753E2-47F6-C30A-8FC0-58CE8108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79E2C-A02C-9E49-1BCC-BDAB173B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F492C-E105-C5E5-0B71-888EDA90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1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6D98D-6687-26AD-518E-8451360B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5A9375-BD29-A32F-F946-3E4F1BA04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FB78F-2869-9E32-CFFC-598919E5C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D3F8D-E923-85DF-B371-11F6BA84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01CCD-A0DA-6287-56E0-04C79E32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FE5E2-3B66-22BA-5CB1-5B403D8C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6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CA6076-1AEE-AFAA-4AC0-607C9F6D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CF6F8-584C-7DB9-3038-86DC2BB9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507BA-52CA-3700-E314-01C41A8C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1C5D-41BC-4138-A447-11B533EF454C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35A52-8352-EB7D-018B-138F6E6DE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6B2CE-F6DA-F2F9-91B5-28D4D4067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FDE0-C6E8-436C-88D5-FAB87CA2F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99DBCF-B999-DD23-02E6-DC2DCE146A6F}"/>
              </a:ext>
            </a:extLst>
          </p:cNvPr>
          <p:cNvSpPr/>
          <p:nvPr/>
        </p:nvSpPr>
        <p:spPr>
          <a:xfrm>
            <a:off x="0" y="2009775"/>
            <a:ext cx="12192000" cy="4848225"/>
          </a:xfrm>
          <a:prstGeom prst="rect">
            <a:avLst/>
          </a:prstGeom>
          <a:gradFill>
            <a:gsLst>
              <a:gs pos="15000">
                <a:srgbClr val="A3C142">
                  <a:alpha val="90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1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simple haha</dc:creator>
  <cp:lastModifiedBy>simple haha</cp:lastModifiedBy>
  <cp:revision>1</cp:revision>
  <dcterms:created xsi:type="dcterms:W3CDTF">2024-07-03T19:50:53Z</dcterms:created>
  <dcterms:modified xsi:type="dcterms:W3CDTF">2024-07-03T19:51:07Z</dcterms:modified>
</cp:coreProperties>
</file>