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9" r:id="rId4"/>
    <p:sldId id="260" r:id="rId5"/>
    <p:sldId id="261" r:id="rId6"/>
    <p:sldId id="263" r:id="rId7"/>
    <p:sldId id="264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86209" autoAdjust="0"/>
  </p:normalViewPr>
  <p:slideViewPr>
    <p:cSldViewPr snapToGrid="0">
      <p:cViewPr varScale="1">
        <p:scale>
          <a:sx n="79" d="100"/>
          <a:sy n="79" d="100"/>
        </p:scale>
        <p:origin x="507" y="54"/>
      </p:cViewPr>
      <p:guideLst>
        <p:guide orient="horz" pos="125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48979-9940-4EE0-9F99-0ED662EFEBD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4F437-D197-4E83-AEC5-0A9C27C61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06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1000 testers, what to be tested. If each tester uses different product, e.g., produce 100x products from production line for each tester,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4F437-D197-4E83-AEC5-0A9C27C61D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14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1000 testers, what to be tested. If each tester uses different product, e.g., produce 100x products from production line for each tester,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4F437-D197-4E83-AEC5-0A9C27C61D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63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1000 testers, what to be tested. If each tester uses different product, e.g., produce 100x products from production line for each tester,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4F437-D197-4E83-AEC5-0A9C27C61D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24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1000 testers, what to be tested. If each tester uses different product, e.g., produce 100x products from production line for each tester,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4F437-D197-4E83-AEC5-0A9C27C61D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81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1000 testers, what to be tested. If each tester uses different product, e.g., produce 100x products from production line for each tester,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4F437-D197-4E83-AEC5-0A9C27C61D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68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1000 testers, what to be tested. If each tester uses different product, e.g., produce 100x products from production line for each tester,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4F437-D197-4E83-AEC5-0A9C27C61D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77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1000 testers, what to be tested. If each tester uses different product, e.g., produce 100x products from production line for each tester,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4F437-D197-4E83-AEC5-0A9C27C61D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86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4F437-D197-4E83-AEC5-0A9C27C61D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97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EC07-B22A-6717-8FA4-E6F833816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1A669-7556-218F-D441-FB89395FA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E49D8-9850-8B21-24DC-92646857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AA54-6466-4AE0-B998-FBECE7CD6A6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60A97-F23A-4AF9-528E-548A1B65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62239-9EB9-BCEC-EC77-1146A695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8288-5EBA-42BA-AD55-D15A2909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0B6A-CA40-0F8E-2568-AE4FD9D3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200BD-1A99-7BE7-9CFD-CE8DD4E8F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722D9-C5D0-68AA-207D-0EDA7A59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AA54-6466-4AE0-B998-FBECE7CD6A6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F3A73-5288-0755-E88C-24B852B1A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51C03-0423-4095-2F63-0B282A54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8288-5EBA-42BA-AD55-D15A2909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7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15D70-921B-0A07-86E9-462BD9E24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B97A1-791F-9A10-1861-C1EFC083A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2D132-817E-3174-430D-322F4EF7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AA54-6466-4AE0-B998-FBECE7CD6A6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0F95F-1F1F-CFF3-2081-8D49E6CD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84E32-BC6D-37F5-B0F8-3A3955A5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8288-5EBA-42BA-AD55-D15A2909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0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397B-ECBF-2E4B-EEC8-BAAAECB9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FA180-E51D-AE97-FCED-47DA7BF7F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4AF09-8BB0-854B-9E8A-9791F0B5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AA54-6466-4AE0-B998-FBECE7CD6A6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CB447-D275-45A1-F5CC-2D0B38EA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FE42D-53D6-BE21-9B2F-59480847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8288-5EBA-42BA-AD55-D15A2909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3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EF10-7AB7-7815-AC36-C35A2685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0EBD3-466F-5CE7-A2E2-5B7CDEE7C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658FC-BE4C-5F96-3B17-5BE6E08D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AA54-6466-4AE0-B998-FBECE7CD6A6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392CD-4C69-3CC3-79F9-D248854B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BE86B-C379-8444-C2A3-70304842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8288-5EBA-42BA-AD55-D15A2909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2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7336-CDE7-D98D-CDA8-E12B7D2E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890FD-DA70-9207-5A40-D1F71C5A0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7620F-649D-8F4D-8B7E-9C9BB8B4D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16BA5-5B1E-A07E-79B0-3896456F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AA54-6466-4AE0-B998-FBECE7CD6A6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A695B-AA7B-71C7-9B08-6C3968803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A040D-B4F6-30EB-3333-5C1EA4DD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8288-5EBA-42BA-AD55-D15A2909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3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D0C6-CD8C-4FC7-9898-DDDA6FF8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9FC8E-6E9D-5F93-60BD-6B6AA5FE6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E2AFB-016E-B01B-BF42-D54E6DC60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2BEB8-D18A-11EA-8B19-13E06C777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A0BC3-815A-FBCB-86D3-7D39D4885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4E0EA-6EAE-A2F6-29DB-0E6A449F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AA54-6466-4AE0-B998-FBECE7CD6A6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BA726-8F01-124F-5AAD-C3283CB6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848B1-6EE3-2F2B-66C5-48AB1AD0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8288-5EBA-42BA-AD55-D15A2909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2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0A13B-E8C2-3C07-C340-900BF9D2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9BE42-003B-5C0B-AF90-C4084A220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AA54-6466-4AE0-B998-FBECE7CD6A6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5E8B2-192C-CE9D-F6A8-32F0A202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4963E-81E8-1E52-C719-D7249C74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8288-5EBA-42BA-AD55-D15A2909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0E865-C94C-CF9D-F822-C6E747FC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AA54-6466-4AE0-B998-FBECE7CD6A6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7FAB0-3A9D-3BBA-E64C-8E98D2E7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AC49D-B830-C574-F3DF-E14C2BE2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8288-5EBA-42BA-AD55-D15A2909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7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781AD-6C18-0C22-AF1A-974759101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1934F-FE9D-A6AD-A3E5-3800989E3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F21F5-71CB-AA1E-4ADD-C1A286577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B2F88-38A4-C3A3-5224-A4BE511EA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AA54-6466-4AE0-B998-FBECE7CD6A6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B745C-77B0-F095-8A5F-566E6A84E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92142-0B1F-62C7-BCC8-9E8343C8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8288-5EBA-42BA-AD55-D15A2909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6975-B518-3311-B73E-0E73BAFB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683E54-D073-65F0-8958-6C691EFDE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E92B0-C570-0DFA-E991-30B4E1DD0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9B001-70D2-EE2F-3C94-338108DC6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AA54-6466-4AE0-B998-FBECE7CD6A6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251B6-E80D-FAF8-BECB-2784E075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52227-CED3-6D00-20A6-72ACF5538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8288-5EBA-42BA-AD55-D15A2909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9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769C8-3D70-41E0-7986-1DADA6A1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FF8DD-0441-8949-2959-88167DAE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97104-8E16-DEB1-298A-CB4AC18D2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CAA54-6466-4AE0-B998-FBECE7CD6A6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14E9D-98A0-1711-5DD1-F23DDAB29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63FF9-A7B4-F8C2-8E9B-D5BFB9512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98288-5EBA-42BA-AD55-D15A2909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7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F87B-26B8-6332-CEF2-B64B9358DB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Interview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B6146-C1B0-3809-25C0-B244DEE77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From: Zihang Qiu</a:t>
            </a:r>
          </a:p>
        </p:txBody>
      </p:sp>
    </p:spTree>
    <p:extLst>
      <p:ext uri="{BB962C8B-B14F-4D97-AF65-F5344CB8AC3E}">
        <p14:creationId xmlns:p14="http://schemas.microsoft.com/office/powerpoint/2010/main" val="403204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0154-7D58-1CDC-4A48-869AC2CA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 need to bring up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1000x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testers for ramp. How do you ensure tester quality and tester performance are good upon ramp?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2A331-5900-F744-616F-D4DD86C5A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2302"/>
            <a:ext cx="10515600" cy="4184661"/>
          </a:xfrm>
        </p:spPr>
        <p:txBody>
          <a:bodyPr>
            <a:normAutofit/>
          </a:bodyPr>
          <a:lstStyle/>
          <a:p>
            <a:r>
              <a:rPr lang="en-US" dirty="0"/>
              <a:t>How to design the test</a:t>
            </a:r>
          </a:p>
          <a:p>
            <a:r>
              <a:rPr lang="en-US" dirty="0"/>
              <a:t>What parts to use</a:t>
            </a:r>
          </a:p>
          <a:p>
            <a:r>
              <a:rPr lang="en-US" dirty="0"/>
              <a:t>What parameters to use as reference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2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0154-7D58-1CDC-4A48-869AC2CA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Q1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How to design the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2A331-5900-F744-616F-D4DD86C5A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2302"/>
            <a:ext cx="10515600" cy="4184661"/>
          </a:xfrm>
        </p:spPr>
        <p:txBody>
          <a:bodyPr>
            <a:normAutofit/>
          </a:bodyPr>
          <a:lstStyle/>
          <a:p>
            <a:r>
              <a:rPr lang="en-US" dirty="0"/>
              <a:t>Run </a:t>
            </a:r>
            <a:r>
              <a:rPr lang="en-US" i="1" dirty="0"/>
              <a:t>1000n</a:t>
            </a:r>
            <a:r>
              <a:rPr lang="en-US" dirty="0"/>
              <a:t> tests, and each tester should run </a:t>
            </a:r>
            <a:r>
              <a:rPr lang="en-US" i="1" dirty="0"/>
              <a:t>n</a:t>
            </a:r>
            <a:r>
              <a:rPr lang="en-US" dirty="0"/>
              <a:t> tests</a:t>
            </a:r>
          </a:p>
          <a:p>
            <a:r>
              <a:rPr lang="en-US" i="1" dirty="0"/>
              <a:t>n</a:t>
            </a:r>
            <a:r>
              <a:rPr lang="en-US" dirty="0"/>
              <a:t> should be big enough to reflect the performance</a:t>
            </a:r>
          </a:p>
          <a:p>
            <a:r>
              <a:rPr lang="en-US" dirty="0"/>
              <a:t>Should find some way to capture the quality and distinguish parts failure and tester failure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0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0154-7D58-1CDC-4A48-869AC2CA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Q1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What parts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2A331-5900-F744-616F-D4DD86C5A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2302"/>
            <a:ext cx="10515600" cy="4184661"/>
          </a:xfrm>
        </p:spPr>
        <p:txBody>
          <a:bodyPr>
            <a:normAutofit/>
          </a:bodyPr>
          <a:lstStyle/>
          <a:p>
            <a:r>
              <a:rPr lang="en-US" dirty="0"/>
              <a:t>Golden parts: stable expected output – cannot reflect failure </a:t>
            </a:r>
            <a:r>
              <a:rPr lang="en-US" dirty="0" err="1"/>
              <a:t>meas</a:t>
            </a:r>
            <a:endParaRPr lang="en-US" dirty="0"/>
          </a:p>
          <a:p>
            <a:r>
              <a:rPr lang="en-US" dirty="0"/>
              <a:t>Same parts on different testers – cannot measure in sequence to see performance, some ramp time per runs</a:t>
            </a:r>
          </a:p>
          <a:p>
            <a:r>
              <a:rPr lang="en-US" dirty="0"/>
              <a:t>Different parts on different testers – unable to track quality, costly</a:t>
            </a:r>
          </a:p>
          <a:p>
            <a:r>
              <a:rPr lang="en-US" dirty="0"/>
              <a:t>OR we can run tests on same parts for each tester – cannot make sure the test result is correct</a:t>
            </a:r>
          </a:p>
          <a:p>
            <a:pPr lvl="1"/>
            <a:r>
              <a:rPr lang="en-US" dirty="0"/>
              <a:t>E.g., 10 parts run on tester #1 for 10 times,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1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0154-7D58-1CDC-4A48-869AC2CA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Ramp Design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92A331-5900-F744-616F-D4DD86C5A3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92302"/>
                <a:ext cx="10515600" cy="444483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Proposed solution: </a:t>
                </a:r>
              </a:p>
              <a:p>
                <a:r>
                  <a:rPr lang="en-US" dirty="0"/>
                  <a:t>E.g. set </a:t>
                </a:r>
                <a:r>
                  <a:rPr lang="en-US" i="1" dirty="0"/>
                  <a:t>n=100</a:t>
                </a:r>
                <a:r>
                  <a:rPr lang="en-US" dirty="0"/>
                  <a:t>, set approx. 5 testers as a group to test in total 100 parts. And 50 parts are grouped to 5 </a:t>
                </a:r>
                <a:r>
                  <a:rPr lang="en-US" dirty="0" err="1"/>
                  <a:t>Batchs</a:t>
                </a:r>
                <a:r>
                  <a:rPr lang="en-US" dirty="0"/>
                  <a:t>, run 2 duplicates with different run order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𝑃𝑎𝑟𝑡𝑠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𝐵𝑎𝑡𝑐h𝑠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𝐵𝑎𝑡𝑐h𝑠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𝑑𝑢𝑝𝑙𝑖𝑐𝑎𝑡𝑒𝑠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92A331-5900-F744-616F-D4DD86C5A3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92302"/>
                <a:ext cx="10515600" cy="4444832"/>
              </a:xfrm>
              <a:blipFill>
                <a:blip r:embed="rId3"/>
                <a:stretch>
                  <a:fillRect l="-1043" t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DE10D5-3E12-8B01-335C-B37BFC047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210695"/>
              </p:ext>
            </p:extLst>
          </p:nvPr>
        </p:nvGraphicFramePr>
        <p:xfrm>
          <a:off x="4417918" y="277605"/>
          <a:ext cx="6297679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4689">
                  <a:extLst>
                    <a:ext uri="{9D8B030D-6E8A-4147-A177-3AD203B41FA5}">
                      <a16:colId xmlns:a16="http://schemas.microsoft.com/office/drawing/2014/main" val="894634383"/>
                    </a:ext>
                  </a:extLst>
                </a:gridCol>
                <a:gridCol w="970598">
                  <a:extLst>
                    <a:ext uri="{9D8B030D-6E8A-4147-A177-3AD203B41FA5}">
                      <a16:colId xmlns:a16="http://schemas.microsoft.com/office/drawing/2014/main" val="1949354450"/>
                    </a:ext>
                  </a:extLst>
                </a:gridCol>
                <a:gridCol w="970598">
                  <a:extLst>
                    <a:ext uri="{9D8B030D-6E8A-4147-A177-3AD203B41FA5}">
                      <a16:colId xmlns:a16="http://schemas.microsoft.com/office/drawing/2014/main" val="469802766"/>
                    </a:ext>
                  </a:extLst>
                </a:gridCol>
                <a:gridCol w="970598">
                  <a:extLst>
                    <a:ext uri="{9D8B030D-6E8A-4147-A177-3AD203B41FA5}">
                      <a16:colId xmlns:a16="http://schemas.microsoft.com/office/drawing/2014/main" val="3621951381"/>
                    </a:ext>
                  </a:extLst>
                </a:gridCol>
                <a:gridCol w="970598">
                  <a:extLst>
                    <a:ext uri="{9D8B030D-6E8A-4147-A177-3AD203B41FA5}">
                      <a16:colId xmlns:a16="http://schemas.microsoft.com/office/drawing/2014/main" val="2180293309"/>
                    </a:ext>
                  </a:extLst>
                </a:gridCol>
                <a:gridCol w="970598">
                  <a:extLst>
                    <a:ext uri="{9D8B030D-6E8A-4147-A177-3AD203B41FA5}">
                      <a16:colId xmlns:a16="http://schemas.microsoft.com/office/drawing/2014/main" val="2766934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Tester 1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Tester 2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Tester 3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Tester 4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Tester 5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06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Parts Batch 1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78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Parts Batch 2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03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Parts Batch 3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80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Parts Batch 4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0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Parts Batch 5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083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502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0154-7D58-1CDC-4A48-869AC2CA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Ramp Design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92A331-5900-F744-616F-D4DD86C5A3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92302"/>
                <a:ext cx="10515600" cy="44448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𝑃𝑎𝑟𝑡𝑠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𝐵𝑎𝑡𝑐h𝑠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𝐵𝑎𝑡𝑐h𝑠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𝑑𝑢𝑝𝑙𝑖𝑐𝑎𝑡𝑒𝑠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can be estimated by how easy parts can be get considering the cost, production, shipment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can be estimated by: # of testers in one location, efforts to load/ offload the parts on the testers, if </a:t>
                </a:r>
                <a:r>
                  <a:rPr lang="en-US" dirty="0" err="1"/>
                  <a:t>rampup</a:t>
                </a:r>
                <a:r>
                  <a:rPr lang="en-US" dirty="0"/>
                  <a:t>/</a:t>
                </a:r>
                <a:r>
                  <a:rPr lang="en-US" dirty="0" err="1"/>
                  <a:t>rampdown</a:t>
                </a:r>
                <a:r>
                  <a:rPr lang="en-US" dirty="0"/>
                  <a:t> is needed for tester</a:t>
                </a:r>
              </a:p>
              <a:p>
                <a:r>
                  <a:rPr lang="en-US" dirty="0"/>
                  <a:t>Size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should consider decay of parts. If load/offload is needed for each duplicates,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should be small for labor’s consideration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92A331-5900-F744-616F-D4DD86C5A3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92302"/>
                <a:ext cx="10515600" cy="4444832"/>
              </a:xfrm>
              <a:blipFill>
                <a:blip r:embed="rId3"/>
                <a:stretch>
                  <a:fillRect l="-1043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728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0154-7D58-1CDC-4A48-869AC2CA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Q1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What parameters to use as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2A331-5900-F744-616F-D4DD86C5A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2302"/>
            <a:ext cx="10515600" cy="4184661"/>
          </a:xfrm>
        </p:spPr>
        <p:txBody>
          <a:bodyPr>
            <a:normAutofit/>
          </a:bodyPr>
          <a:lstStyle/>
          <a:p>
            <a:r>
              <a:rPr lang="en-US" dirty="0"/>
              <a:t>Cp/</a:t>
            </a:r>
            <a:r>
              <a:rPr lang="en-US" dirty="0" err="1"/>
              <a:t>cpk</a:t>
            </a:r>
            <a:r>
              <a:rPr lang="en-US" dirty="0"/>
              <a:t> for each </a:t>
            </a:r>
            <a:r>
              <a:rPr lang="en-US" dirty="0" err="1"/>
              <a:t>kpi</a:t>
            </a:r>
            <a:r>
              <a:rPr lang="en-US" dirty="0"/>
              <a:t> calc.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per batch per tester</a:t>
            </a:r>
            <a:r>
              <a:rPr lang="en-US" dirty="0"/>
              <a:t>, to see the consistence within the tester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per batch</a:t>
            </a:r>
            <a:r>
              <a:rPr lang="en-US" dirty="0"/>
              <a:t>, to see the measurement consistence over testers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B804AA-2DFF-B6AE-643B-16A192D97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463884"/>
              </p:ext>
            </p:extLst>
          </p:nvPr>
        </p:nvGraphicFramePr>
        <p:xfrm>
          <a:off x="2025944" y="3951923"/>
          <a:ext cx="6297679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4689">
                  <a:extLst>
                    <a:ext uri="{9D8B030D-6E8A-4147-A177-3AD203B41FA5}">
                      <a16:colId xmlns:a16="http://schemas.microsoft.com/office/drawing/2014/main" val="894634383"/>
                    </a:ext>
                  </a:extLst>
                </a:gridCol>
                <a:gridCol w="970598">
                  <a:extLst>
                    <a:ext uri="{9D8B030D-6E8A-4147-A177-3AD203B41FA5}">
                      <a16:colId xmlns:a16="http://schemas.microsoft.com/office/drawing/2014/main" val="1949354450"/>
                    </a:ext>
                  </a:extLst>
                </a:gridCol>
                <a:gridCol w="970598">
                  <a:extLst>
                    <a:ext uri="{9D8B030D-6E8A-4147-A177-3AD203B41FA5}">
                      <a16:colId xmlns:a16="http://schemas.microsoft.com/office/drawing/2014/main" val="469802766"/>
                    </a:ext>
                  </a:extLst>
                </a:gridCol>
                <a:gridCol w="970598">
                  <a:extLst>
                    <a:ext uri="{9D8B030D-6E8A-4147-A177-3AD203B41FA5}">
                      <a16:colId xmlns:a16="http://schemas.microsoft.com/office/drawing/2014/main" val="3621951381"/>
                    </a:ext>
                  </a:extLst>
                </a:gridCol>
                <a:gridCol w="970598">
                  <a:extLst>
                    <a:ext uri="{9D8B030D-6E8A-4147-A177-3AD203B41FA5}">
                      <a16:colId xmlns:a16="http://schemas.microsoft.com/office/drawing/2014/main" val="2180293309"/>
                    </a:ext>
                  </a:extLst>
                </a:gridCol>
                <a:gridCol w="970598">
                  <a:extLst>
                    <a:ext uri="{9D8B030D-6E8A-4147-A177-3AD203B41FA5}">
                      <a16:colId xmlns:a16="http://schemas.microsoft.com/office/drawing/2014/main" val="2766934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Tester 1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Tester 2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Tester 3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Tester 4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Tester 5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06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Parts Batch 1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78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Parts Batch 2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03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Parts Batch 3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80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Parts Batch 4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0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Parts Batch 5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083341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E1F609-8EBC-A2CD-05E8-7AA3FDD3A3D4}"/>
              </a:ext>
            </a:extLst>
          </p:cNvPr>
          <p:cNvSpPr/>
          <p:nvPr/>
        </p:nvSpPr>
        <p:spPr>
          <a:xfrm>
            <a:off x="3439597" y="4293441"/>
            <a:ext cx="1023402" cy="4178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6875A6-D5CD-D1BE-0976-93D3D2CB3DFE}"/>
              </a:ext>
            </a:extLst>
          </p:cNvPr>
          <p:cNvSpPr/>
          <p:nvPr/>
        </p:nvSpPr>
        <p:spPr>
          <a:xfrm>
            <a:off x="3439597" y="5052797"/>
            <a:ext cx="4884026" cy="4033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1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0154-7D58-1CDC-4A48-869AC2CA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 need to bring up 1000x testers for ramp. How do you ensure tester quality and tester performance are good upon ramp?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2A331-5900-F744-616F-D4DD86C5A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2302"/>
            <a:ext cx="10515600" cy="4184661"/>
          </a:xfrm>
        </p:spPr>
        <p:txBody>
          <a:bodyPr>
            <a:normAutofit/>
          </a:bodyPr>
          <a:lstStyle/>
          <a:p>
            <a:r>
              <a:rPr lang="en-US" dirty="0"/>
              <a:t>Scenario 1: With golden parts</a:t>
            </a:r>
          </a:p>
          <a:p>
            <a:pPr lvl="1"/>
            <a:r>
              <a:rPr lang="en-US" dirty="0"/>
              <a:t>Avoid multiple tests on same parts in case performance decay</a:t>
            </a:r>
          </a:p>
          <a:p>
            <a:pPr lvl="1"/>
            <a:r>
              <a:rPr lang="en-US" dirty="0"/>
              <a:t>Doesn’t make sense to use different parts for each tester, cost will be high and unnecessary, and it’s very likely we will not have enough parts for performance test</a:t>
            </a:r>
          </a:p>
          <a:p>
            <a:pPr lvl="1"/>
            <a:r>
              <a:rPr lang="en-US" dirty="0"/>
              <a:t>We should have good parts and bad parts for quality test</a:t>
            </a:r>
          </a:p>
          <a:p>
            <a:r>
              <a:rPr lang="en-US" dirty="0"/>
              <a:t>Scenario 2: With parts not tested</a:t>
            </a:r>
          </a:p>
          <a:p>
            <a:pPr lvl="1"/>
            <a:r>
              <a:rPr lang="en-US" dirty="0"/>
              <a:t>Avoid multiple tests on same parts in case performance decay</a:t>
            </a:r>
          </a:p>
          <a:p>
            <a:pPr lvl="1"/>
            <a:r>
              <a:rPr lang="en-US" dirty="0"/>
              <a:t>Assign </a:t>
            </a:r>
          </a:p>
          <a:p>
            <a:r>
              <a:rPr lang="en-US" dirty="0"/>
              <a:t>Scenario 3: Need to test with new produced parts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3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D5F7-802D-66C3-908E-0292F9C8F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run analysis on attach “Data_sample.csv”?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306BD-D0F1-6529-C652-5FBE3110A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9138"/>
            <a:ext cx="10515600" cy="4187825"/>
          </a:xfrm>
        </p:spPr>
        <p:txBody>
          <a:bodyPr/>
          <a:lstStyle/>
          <a:p>
            <a:r>
              <a:rPr lang="en-US" dirty="0"/>
              <a:t>Parts, testers, results, KPIs</a:t>
            </a:r>
          </a:p>
          <a:p>
            <a:pPr lvl="1"/>
            <a:r>
              <a:rPr lang="en-US" dirty="0"/>
              <a:t>Build profiles for parts and testers</a:t>
            </a:r>
          </a:p>
          <a:p>
            <a:r>
              <a:rPr lang="en-US" dirty="0"/>
              <a:t>Parts with different results, how to determine which one is accurate</a:t>
            </a:r>
          </a:p>
          <a:p>
            <a:pPr lvl="1"/>
            <a:r>
              <a:rPr lang="en-US" dirty="0"/>
              <a:t>Use other parts to fit a prediction model</a:t>
            </a:r>
          </a:p>
          <a:p>
            <a:r>
              <a:rPr lang="en-US" dirty="0"/>
              <a:t>Are there any testers with inaccurate tests</a:t>
            </a:r>
          </a:p>
          <a:p>
            <a:pPr lvl="1"/>
            <a:r>
              <a:rPr lang="en-US" dirty="0"/>
              <a:t>Cannot verify with current data, but should mark them out</a:t>
            </a:r>
          </a:p>
          <a:p>
            <a:r>
              <a:rPr lang="en-US" dirty="0"/>
              <a:t>KPIs, failure analysis on parameters more likely to fail</a:t>
            </a:r>
          </a:p>
          <a:p>
            <a:pPr lvl="1"/>
            <a:r>
              <a:rPr lang="en-US" dirty="0"/>
              <a:t>If no limit, fit a distribution and set a limit with,  e.g., +-3sigma</a:t>
            </a:r>
          </a:p>
          <a:p>
            <a:r>
              <a:rPr lang="en-US" altLang="zh-CN" dirty="0"/>
              <a:t>Robust </a:t>
            </a:r>
            <a:r>
              <a:rPr lang="en-US" altLang="zh-CN"/>
              <a:t>cluster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780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875</Words>
  <Application>Microsoft Office PowerPoint</Application>
  <PresentationFormat>Widescreen</PresentationFormat>
  <Paragraphs>133</Paragraphs>
  <Slides>9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Interview Questions</vt:lpstr>
      <vt:lpstr>We need to bring up 1000x testers for ramp. How do you ensure tester quality and tester performance are good upon ramp?</vt:lpstr>
      <vt:lpstr>Q1  How to design the test</vt:lpstr>
      <vt:lpstr>Q1  What parts to use</vt:lpstr>
      <vt:lpstr>Ramp Design</vt:lpstr>
      <vt:lpstr>Ramp Design</vt:lpstr>
      <vt:lpstr>Q1  What parameters to use as reference</vt:lpstr>
      <vt:lpstr>We need to bring up 1000x testers for ramp. How do you ensure tester quality and tester performance are good upon ramp?</vt:lpstr>
      <vt:lpstr>Please run analysis on attach “Data_sample.csv”?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Question</dc:title>
  <dc:creator>Qiu Zihang</dc:creator>
  <cp:lastModifiedBy>Qiu Zihang</cp:lastModifiedBy>
  <cp:revision>5</cp:revision>
  <dcterms:created xsi:type="dcterms:W3CDTF">2022-05-20T16:40:08Z</dcterms:created>
  <dcterms:modified xsi:type="dcterms:W3CDTF">2022-05-21T16:46:46Z</dcterms:modified>
</cp:coreProperties>
</file>