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1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0A98-10FB-584A-BF31-C3705783C229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44A-7415-AE41-AD04-EBD7A63C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0A98-10FB-584A-BF31-C3705783C229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44A-7415-AE41-AD04-EBD7A63C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4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0A98-10FB-584A-BF31-C3705783C229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44A-7415-AE41-AD04-EBD7A63C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1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0A98-10FB-584A-BF31-C3705783C229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44A-7415-AE41-AD04-EBD7A63C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8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0A98-10FB-584A-BF31-C3705783C229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44A-7415-AE41-AD04-EBD7A63C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2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0A98-10FB-584A-BF31-C3705783C229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44A-7415-AE41-AD04-EBD7A63C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5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0A98-10FB-584A-BF31-C3705783C229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44A-7415-AE41-AD04-EBD7A63C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9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0A98-10FB-584A-BF31-C3705783C229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44A-7415-AE41-AD04-EBD7A63C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4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0A98-10FB-584A-BF31-C3705783C229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44A-7415-AE41-AD04-EBD7A63C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5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0A98-10FB-584A-BF31-C3705783C229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44A-7415-AE41-AD04-EBD7A63C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7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0A98-10FB-584A-BF31-C3705783C229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44A-7415-AE41-AD04-EBD7A63C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7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F0A98-10FB-584A-BF31-C3705783C229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0244A-7415-AE41-AD04-EBD7A63C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0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29BE40-E435-464B-8868-29906B51F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549"/>
          <a:stretch/>
        </p:blipFill>
        <p:spPr>
          <a:xfrm>
            <a:off x="488738" y="0"/>
            <a:ext cx="8166532" cy="3778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632FAD-59F8-CB44-A7F1-FE24235FF4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911" b="66751"/>
          <a:stretch/>
        </p:blipFill>
        <p:spPr>
          <a:xfrm>
            <a:off x="744388" y="3599728"/>
            <a:ext cx="3827616" cy="29978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1EEC98-980E-C04C-AC91-70FD6288B418}"/>
              </a:ext>
            </a:extLst>
          </p:cNvPr>
          <p:cNvSpPr txBox="1"/>
          <p:nvPr/>
        </p:nvSpPr>
        <p:spPr>
          <a:xfrm>
            <a:off x="1227236" y="5798916"/>
            <a:ext cx="4781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AB4390-DEEC-9344-9472-21EBC947E6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53" t="67553"/>
          <a:stretch/>
        </p:blipFill>
        <p:spPr>
          <a:xfrm>
            <a:off x="4330241" y="3783474"/>
            <a:ext cx="3993171" cy="29877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452335-CC30-2543-868C-675AB19AF231}"/>
              </a:ext>
            </a:extLst>
          </p:cNvPr>
          <p:cNvSpPr txBox="1"/>
          <p:nvPr/>
        </p:nvSpPr>
        <p:spPr>
          <a:xfrm>
            <a:off x="4827654" y="5798916"/>
            <a:ext cx="4781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8534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Bear</dc:creator>
  <cp:lastModifiedBy>Bear</cp:lastModifiedBy>
  <cp:revision>1</cp:revision>
  <dcterms:created xsi:type="dcterms:W3CDTF">2021-11-13T00:28:04Z</dcterms:created>
  <dcterms:modified xsi:type="dcterms:W3CDTF">2021-11-13T00:38:01Z</dcterms:modified>
</cp:coreProperties>
</file>