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60"/>
  </p:normalViewPr>
  <p:slideViewPr>
    <p:cSldViewPr snapToGrid="0" snapToObjects="1">
      <p:cViewPr>
        <p:scale>
          <a:sx n="300" d="100"/>
          <a:sy n="300" d="100"/>
        </p:scale>
        <p:origin x="-5232" y="-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56381-5189-8A47-8C28-428627151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10141C-4EF4-0A43-971D-F3349D74C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1BE2F-F187-1749-A598-985AF9B3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41CAF-C0A1-2941-8E3E-6BF1901C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D568A-BFBE-FA45-8EA7-BDE31CA8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79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CC36D-D845-174D-885E-80F9F620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2DE577-F877-CA41-AB6B-16CB46F24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CC80F-D8CB-1140-A34C-A4914196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07D3F-0AB2-6742-BE75-37A7EC56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EE964-4153-B84E-A05B-9B25563B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3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636926-47A5-9046-BF25-8D91398E4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1808F-00EF-B943-87A8-1323E25D5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63FFC-0D17-B944-B357-DE9FFB3B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D668C-69AE-2044-AEB8-49FAEFF0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31431-BD2F-004A-ADBC-950F1A46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06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20DA5-478E-654F-9315-C8BBDFA7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626C1-C6FC-5D46-8A26-D1E2D0B8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7C25E-82FB-5E49-A101-8F7837A4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FCDF-E4D0-5A44-9360-4D5BA167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A0647-975C-E747-A93F-47AD5AF7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A03F-9425-744D-8539-8D7592F3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A131A-2075-FA47-AD27-6E8A763D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047EB-7571-954B-9CE5-32BEF34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78513-97A5-6D4E-80A3-B830124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324B8-3BA1-5042-A53E-2D8E87C1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9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01979-50FD-2E44-9339-6D3436FF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2D129-CBCA-1840-B20B-2ECBEEED0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D4F5D4-FE03-244C-B3D3-811FC5317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7FC3A-6102-D14F-A1CA-F6CC8288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FFB17-C189-C048-BCEC-C26671C7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C79C5-5E18-5741-BB47-624315BA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7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BA08B-BD57-6448-8E0B-14BF0B91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14693-F1EB-D748-B870-B532CB08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7F15D5-7BF7-4F4A-84D4-EF50932D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85D4FE-31D6-644E-A0A2-870C689E2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8AED1B-CBF6-F246-8B26-4C709CAEF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04D6BF-DEA6-724B-A7B1-CDDED452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169D0B-BF28-BC45-8E48-93BE5E94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A7D27D-99B0-E541-B3DD-6FAA6352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74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D3B1F-F996-3541-BF43-FCC0364A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DC7ED7-0E7E-674A-886A-67D41AEF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BD8027-7D27-B94B-8A54-B120C366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3DF3E4-0EEA-944A-9630-BCDCB2E5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98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18AEE3-322C-FA4C-903D-7ECD3C75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53EB0B-E397-CF49-AC8C-F80F6232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73505-D365-2D48-9542-5B88051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7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235E0-CEDD-9547-AE0E-FB6AA0A8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99433-76D5-3245-A1A3-103B5B8D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8AA12-1E9D-7747-AA42-8BBEF868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3E585-CA64-D941-8678-FCD8DEC9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282F-272C-5E4F-8249-E9003DB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ECE890-FAA4-6745-9E77-98FD8692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8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417F-D5F3-BA43-9341-B824486D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C28ECC-61A4-3448-AC28-CDFD02202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E3A8D-76A9-8C4A-8AA0-CA53F517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8D497-2476-274C-BE3E-3A5B7E32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8F07D-0C41-4C48-9ED0-4E93D251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5312C3-EA33-3746-8B98-19D7FB11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55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150F6F-DE57-044C-8972-D64B427B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0B821-1347-1D4E-B9BF-62BC6E61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96423-9339-5B41-B091-945D86375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395B-F1B2-D84E-BF51-56051628A562}" type="datetimeFigureOut">
              <a:rPr kumimoji="1" lang="zh-CN" altLang="en-US" smtClean="0"/>
              <a:t>2020/10/1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EEA63-8691-7047-8C3A-ABAB53075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3AA99-90FD-FB4F-99CA-6F5B14A1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F92F-21DB-084A-AEC0-9902E6DD8F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20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444611-9ACE-3341-8DF8-BD7B0315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68" y="1142395"/>
            <a:ext cx="172800" cy="172800"/>
          </a:xfrm>
          <a:prstGeom prst="rect">
            <a:avLst/>
          </a:prstGeom>
        </p:spPr>
      </p:pic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3B7BAB5-344C-C24A-8AEF-4965715F849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73568" y="1315195"/>
            <a:ext cx="2464548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27B5221-65F9-4E44-A11D-F5C125BBCD6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673568" y="1315195"/>
            <a:ext cx="2053791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4D16B86-47B6-4F44-AA31-BF15B9E56D4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727359" y="1944865"/>
            <a:ext cx="410757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4F5D708-61B6-1843-8469-C9E4A7ED41B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7727359" y="1944865"/>
            <a:ext cx="58676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896A212-02B3-DF41-986B-19D58311000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786035" y="2574535"/>
            <a:ext cx="352081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397C0EA-8A5E-6F4D-8DA6-28E915426189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7590437" y="2574535"/>
            <a:ext cx="195598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656F2841-60A5-B849-A2EF-386BB09CE835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590437" y="3204205"/>
            <a:ext cx="547679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3E04C4C-6261-D14F-9AD9-BF02E77A193E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6905843" y="3204205"/>
            <a:ext cx="684594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F34992-516D-E741-A0A8-FF46FCE722C8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5673568" y="1315195"/>
            <a:ext cx="1643033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37AD76D-0D4D-D948-B317-5326DE87ABA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7316601" y="1944865"/>
            <a:ext cx="117356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411EF99-D62A-7648-8A52-A22B12002820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flipH="1">
            <a:off x="7081879" y="1944865"/>
            <a:ext cx="234722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78A0A5F8-48D6-8D41-8DFF-3BE6A4AD1065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>
            <a:off x="5673568" y="1315195"/>
            <a:ext cx="821517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5FF86273-5573-F246-9BBF-73149761A883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6495085" y="1944865"/>
            <a:ext cx="234716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AD3118B-B514-6441-BA58-762C1732D470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>
            <a:off x="5673568" y="1315195"/>
            <a:ext cx="1232275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823A7A8-3ED0-2E47-AF08-21A327B0AA36}"/>
              </a:ext>
            </a:extLst>
          </p:cNvPr>
          <p:cNvCxnSpPr>
            <a:cxnSpLocks/>
            <a:stCxn id="5" idx="2"/>
            <a:endCxn id="84" idx="0"/>
          </p:cNvCxnSpPr>
          <p:nvPr/>
        </p:nvCxnSpPr>
        <p:spPr>
          <a:xfrm>
            <a:off x="5673568" y="1315195"/>
            <a:ext cx="410759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81E62545-6369-304F-BFA3-101292F78ABC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6084327" y="1944865"/>
            <a:ext cx="293396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48ABF590-D77C-B844-87E3-7117B2EB8056}"/>
              </a:ext>
            </a:extLst>
          </p:cNvPr>
          <p:cNvCxnSpPr>
            <a:cxnSpLocks/>
            <a:stCxn id="84" idx="2"/>
            <a:endCxn id="88" idx="0"/>
          </p:cNvCxnSpPr>
          <p:nvPr/>
        </p:nvCxnSpPr>
        <p:spPr>
          <a:xfrm flipH="1">
            <a:off x="6025645" y="1944865"/>
            <a:ext cx="58682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11645867-9E62-614D-81F1-BD39F07F13F1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6025645" y="2574535"/>
            <a:ext cx="1017115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6A698BCE-2DED-004E-B7E1-8FD453F2666B}"/>
              </a:ext>
            </a:extLst>
          </p:cNvPr>
          <p:cNvCxnSpPr>
            <a:cxnSpLocks/>
            <a:stCxn id="90" idx="2"/>
            <a:endCxn id="103" idx="0"/>
          </p:cNvCxnSpPr>
          <p:nvPr/>
        </p:nvCxnSpPr>
        <p:spPr>
          <a:xfrm flipH="1">
            <a:off x="4441295" y="3204205"/>
            <a:ext cx="2601465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E4CBC28-79B0-0E4E-A51B-8B55ADBF6FB1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 flipH="1">
            <a:off x="5673569" y="3204205"/>
            <a:ext cx="1369191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D96BBF0D-066D-E740-BF54-BD6FBEE95741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>
            <a:off x="5673568" y="1315195"/>
            <a:ext cx="1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DDE53A18-470B-AC4A-A917-5CFC75669010}"/>
              </a:ext>
            </a:extLst>
          </p:cNvPr>
          <p:cNvCxnSpPr>
            <a:cxnSpLocks/>
            <a:stCxn id="5" idx="2"/>
            <a:endCxn id="125" idx="0"/>
          </p:cNvCxnSpPr>
          <p:nvPr/>
        </p:nvCxnSpPr>
        <p:spPr>
          <a:xfrm flipH="1">
            <a:off x="5262811" y="1315195"/>
            <a:ext cx="410757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E6225DF0-4DF9-3E43-AA43-888FBFF7110F}"/>
              </a:ext>
            </a:extLst>
          </p:cNvPr>
          <p:cNvCxnSpPr>
            <a:cxnSpLocks/>
            <a:stCxn id="125" idx="2"/>
            <a:endCxn id="127" idx="0"/>
          </p:cNvCxnSpPr>
          <p:nvPr/>
        </p:nvCxnSpPr>
        <p:spPr>
          <a:xfrm>
            <a:off x="5262811" y="1944865"/>
            <a:ext cx="410756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2E09434F-75E9-E742-9134-25E383E62607}"/>
              </a:ext>
            </a:extLst>
          </p:cNvPr>
          <p:cNvCxnSpPr>
            <a:cxnSpLocks/>
            <a:stCxn id="125" idx="2"/>
            <a:endCxn id="131" idx="0"/>
          </p:cNvCxnSpPr>
          <p:nvPr/>
        </p:nvCxnSpPr>
        <p:spPr>
          <a:xfrm>
            <a:off x="5262811" y="1944865"/>
            <a:ext cx="58678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F1581BB-DEE7-B449-890F-C49A459B0B9C}"/>
              </a:ext>
            </a:extLst>
          </p:cNvPr>
          <p:cNvCxnSpPr>
            <a:cxnSpLocks/>
            <a:stCxn id="125" idx="2"/>
            <a:endCxn id="129" idx="0"/>
          </p:cNvCxnSpPr>
          <p:nvPr/>
        </p:nvCxnSpPr>
        <p:spPr>
          <a:xfrm flipH="1">
            <a:off x="4969411" y="1944865"/>
            <a:ext cx="293400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5F1882ED-4CF0-FC4F-AF19-A2EC0A5745C3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5321489" y="2574535"/>
            <a:ext cx="1173594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063179C5-60ED-5D44-8A01-C9FC932482AF}"/>
              </a:ext>
            </a:extLst>
          </p:cNvPr>
          <p:cNvCxnSpPr>
            <a:cxnSpLocks/>
            <a:stCxn id="131" idx="2"/>
            <a:endCxn id="135" idx="0"/>
          </p:cNvCxnSpPr>
          <p:nvPr/>
        </p:nvCxnSpPr>
        <p:spPr>
          <a:xfrm>
            <a:off x="5321489" y="2574535"/>
            <a:ext cx="625917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8F2CB78F-48AB-AD4C-86C9-AEE31A06A8A7}"/>
              </a:ext>
            </a:extLst>
          </p:cNvPr>
          <p:cNvCxnSpPr>
            <a:cxnSpLocks/>
            <a:stCxn id="5" idx="2"/>
            <a:endCxn id="159" idx="0"/>
          </p:cNvCxnSpPr>
          <p:nvPr/>
        </p:nvCxnSpPr>
        <p:spPr>
          <a:xfrm flipH="1">
            <a:off x="4441295" y="1315195"/>
            <a:ext cx="1232273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78F73F4A-5EC7-9947-920A-76E09D7352BF}"/>
              </a:ext>
            </a:extLst>
          </p:cNvPr>
          <p:cNvCxnSpPr>
            <a:cxnSpLocks/>
            <a:stCxn id="159" idx="2"/>
            <a:endCxn id="161" idx="0"/>
          </p:cNvCxnSpPr>
          <p:nvPr/>
        </p:nvCxnSpPr>
        <p:spPr>
          <a:xfrm>
            <a:off x="4441295" y="1944865"/>
            <a:ext cx="176038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FBFF9DCA-E8D3-3A46-8639-68A830E760A9}"/>
              </a:ext>
            </a:extLst>
          </p:cNvPr>
          <p:cNvCxnSpPr>
            <a:cxnSpLocks/>
            <a:stCxn id="161" idx="2"/>
            <a:endCxn id="163" idx="0"/>
          </p:cNvCxnSpPr>
          <p:nvPr/>
        </p:nvCxnSpPr>
        <p:spPr>
          <a:xfrm>
            <a:off x="4617333" y="2574535"/>
            <a:ext cx="782396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11B99A44-60FA-9546-9909-DDD778FFACE5}"/>
              </a:ext>
            </a:extLst>
          </p:cNvPr>
          <p:cNvCxnSpPr>
            <a:cxnSpLocks/>
            <a:stCxn id="161" idx="2"/>
            <a:endCxn id="165" idx="0"/>
          </p:cNvCxnSpPr>
          <p:nvPr/>
        </p:nvCxnSpPr>
        <p:spPr>
          <a:xfrm>
            <a:off x="4617333" y="2574535"/>
            <a:ext cx="234719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8C5B795B-1650-8E4E-A97C-2A97A675AAF4}"/>
              </a:ext>
            </a:extLst>
          </p:cNvPr>
          <p:cNvCxnSpPr>
            <a:cxnSpLocks/>
            <a:stCxn id="182" idx="2"/>
            <a:endCxn id="190" idx="0"/>
          </p:cNvCxnSpPr>
          <p:nvPr/>
        </p:nvCxnSpPr>
        <p:spPr>
          <a:xfrm>
            <a:off x="4030537" y="1944865"/>
            <a:ext cx="234718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C4773254-E307-984E-ABB6-A8F7636E356F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 flipH="1">
            <a:off x="3913177" y="1944865"/>
            <a:ext cx="117360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1F1E1FC4-7668-C646-AF4D-ACD25F4C5055}"/>
              </a:ext>
            </a:extLst>
          </p:cNvPr>
          <p:cNvCxnSpPr>
            <a:cxnSpLocks/>
            <a:stCxn id="184" idx="2"/>
            <a:endCxn id="188" idx="0"/>
          </p:cNvCxnSpPr>
          <p:nvPr/>
        </p:nvCxnSpPr>
        <p:spPr>
          <a:xfrm>
            <a:off x="3913177" y="2574535"/>
            <a:ext cx="391198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FB6AB534-FB1A-6041-8AD0-B021440A60BF}"/>
              </a:ext>
            </a:extLst>
          </p:cNvPr>
          <p:cNvCxnSpPr>
            <a:cxnSpLocks/>
            <a:stCxn id="184" idx="2"/>
            <a:endCxn id="186" idx="0"/>
          </p:cNvCxnSpPr>
          <p:nvPr/>
        </p:nvCxnSpPr>
        <p:spPr>
          <a:xfrm flipH="1">
            <a:off x="3756698" y="2574535"/>
            <a:ext cx="156479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箭头连接符 258">
            <a:extLst>
              <a:ext uri="{FF2B5EF4-FFF2-40B4-BE49-F238E27FC236}">
                <a16:creationId xmlns:a16="http://schemas.microsoft.com/office/drawing/2014/main" id="{35D7AB1B-FC3E-BB4B-836B-9B36D0A24974}"/>
              </a:ext>
            </a:extLst>
          </p:cNvPr>
          <p:cNvCxnSpPr>
            <a:cxnSpLocks/>
            <a:stCxn id="5" idx="2"/>
            <a:endCxn id="182" idx="0"/>
          </p:cNvCxnSpPr>
          <p:nvPr/>
        </p:nvCxnSpPr>
        <p:spPr>
          <a:xfrm flipH="1">
            <a:off x="4030537" y="1315195"/>
            <a:ext cx="1643031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0C33B386-3911-0D4D-8E61-54786474C3E7}"/>
              </a:ext>
            </a:extLst>
          </p:cNvPr>
          <p:cNvGrpSpPr/>
          <p:nvPr/>
        </p:nvGrpSpPr>
        <p:grpSpPr>
          <a:xfrm>
            <a:off x="3120121" y="3026405"/>
            <a:ext cx="5106895" cy="177800"/>
            <a:chOff x="3133682" y="3397505"/>
            <a:chExt cx="5106895" cy="1778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942B078-3D08-6A4F-AF0B-5DBFA06A5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2777" y="3397505"/>
              <a:ext cx="177800" cy="1778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9D44766-2DF4-194C-99FA-AD2E3DC4F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5098" y="3397505"/>
              <a:ext cx="177800" cy="177800"/>
            </a:xfrm>
            <a:prstGeom prst="rect">
              <a:avLst/>
            </a:prstGeom>
          </p:spPr>
        </p:pic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ACD09192-2A53-C442-84CD-4D3C57683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7421" y="3397505"/>
              <a:ext cx="177800" cy="177800"/>
            </a:xfrm>
            <a:prstGeom prst="rect">
              <a:avLst/>
            </a:prstGeom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CEBF63BA-FEF5-E541-AD98-9CBD5BAB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9744" y="3397505"/>
              <a:ext cx="177800" cy="177800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64135B63-6C9C-5F44-B995-6153C8742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72067" y="3397505"/>
              <a:ext cx="177800" cy="177800"/>
            </a:xfrm>
            <a:prstGeom prst="rect">
              <a:avLst/>
            </a:prstGeom>
          </p:spPr>
        </p:pic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50AB37F1-9FFF-D04E-A336-576699727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24390" y="3397505"/>
              <a:ext cx="177800" cy="177800"/>
            </a:xfrm>
            <a:prstGeom prst="rect">
              <a:avLst/>
            </a:prstGeom>
          </p:spPr>
        </p:pic>
        <p:pic>
          <p:nvPicPr>
            <p:cNvPr id="165" name="图片 164">
              <a:extLst>
                <a:ext uri="{FF2B5EF4-FFF2-40B4-BE49-F238E27FC236}">
                  <a16:creationId xmlns:a16="http://schemas.microsoft.com/office/drawing/2014/main" id="{828FD7F5-69F3-5149-9CB9-848844F34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76713" y="3397505"/>
              <a:ext cx="177800" cy="177800"/>
            </a:xfrm>
            <a:prstGeom prst="rect">
              <a:avLst/>
            </a:prstGeom>
          </p:spPr>
        </p:pic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B2472ACA-42FD-174C-9144-1FF70BA75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81359" y="3397505"/>
              <a:ext cx="177800" cy="177800"/>
            </a:xfrm>
            <a:prstGeom prst="rect">
              <a:avLst/>
            </a:prstGeom>
          </p:spPr>
        </p:pic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5F7E2B0B-6745-F54B-92BA-3B83B413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29036" y="3397505"/>
              <a:ext cx="177800" cy="177800"/>
            </a:xfrm>
            <a:prstGeom prst="rect">
              <a:avLst/>
            </a:prstGeom>
          </p:spPr>
        </p:pic>
        <p:pic>
          <p:nvPicPr>
            <p:cNvPr id="306" name="图片 305">
              <a:extLst>
                <a:ext uri="{FF2B5EF4-FFF2-40B4-BE49-F238E27FC236}">
                  <a16:creationId xmlns:a16="http://schemas.microsoft.com/office/drawing/2014/main" id="{BDAB03EF-08A8-A642-BDB8-E1E0BA8D3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33682" y="3397505"/>
              <a:ext cx="177800" cy="177800"/>
            </a:xfrm>
            <a:prstGeom prst="rect">
              <a:avLst/>
            </a:prstGeom>
          </p:spPr>
        </p:pic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331086DF-DCD6-4340-8B05-5E9D1CCBAC66}"/>
              </a:ext>
            </a:extLst>
          </p:cNvPr>
          <p:cNvGrpSpPr/>
          <p:nvPr/>
        </p:nvGrpSpPr>
        <p:grpSpPr>
          <a:xfrm>
            <a:off x="3120121" y="3656075"/>
            <a:ext cx="5106895" cy="177800"/>
            <a:chOff x="3133682" y="4140035"/>
            <a:chExt cx="5106895" cy="1778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E8E3356-A40B-C74A-AF67-76E878E7B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62777" y="4140035"/>
              <a:ext cx="177800" cy="1778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65C4F85-E175-8541-9A7F-07D9B49F3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30504" y="4140035"/>
              <a:ext cx="177800" cy="177800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0B253325-5F9E-EB4A-8C14-78E9C4617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8230" y="4140035"/>
              <a:ext cx="177800" cy="177800"/>
            </a:xfrm>
            <a:prstGeom prst="rect">
              <a:avLst/>
            </a:prstGeom>
          </p:spPr>
        </p:pic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51F8DD06-1E5E-C744-A1DE-237877DB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365956" y="4140035"/>
              <a:ext cx="177800" cy="177800"/>
            </a:xfrm>
            <a:prstGeom prst="rect">
              <a:avLst/>
            </a:prstGeom>
          </p:spPr>
        </p:pic>
        <p:pic>
          <p:nvPicPr>
            <p:cNvPr id="308" name="图片 307">
              <a:extLst>
                <a:ext uri="{FF2B5EF4-FFF2-40B4-BE49-F238E27FC236}">
                  <a16:creationId xmlns:a16="http://schemas.microsoft.com/office/drawing/2014/main" id="{0FBB7EAB-DC2E-1242-B84B-D2222B671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33682" y="4140035"/>
              <a:ext cx="177800" cy="177800"/>
            </a:xfrm>
            <a:prstGeom prst="rect">
              <a:avLst/>
            </a:prstGeom>
          </p:spPr>
        </p:pic>
      </p:grp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0CA2D252-E2A8-DC4E-9864-62BCF88A8648}"/>
              </a:ext>
            </a:extLst>
          </p:cNvPr>
          <p:cNvGrpSpPr/>
          <p:nvPr/>
        </p:nvGrpSpPr>
        <p:grpSpPr>
          <a:xfrm>
            <a:off x="3120121" y="2396735"/>
            <a:ext cx="5106895" cy="177800"/>
            <a:chOff x="3133682" y="2625714"/>
            <a:chExt cx="5106895" cy="1778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361C54F-12AE-5B4D-9431-F23F5253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062777" y="2625714"/>
              <a:ext cx="177800" cy="1778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CB23AD6-517E-974D-8820-09EC41084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10696" y="2625714"/>
              <a:ext cx="177800" cy="1778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4082DE6-A730-DF4D-BE22-13A311F6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006540" y="2625714"/>
              <a:ext cx="177800" cy="17780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F138A5E-BE57-4E4B-8B22-437253C56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358618" y="2625714"/>
              <a:ext cx="177800" cy="177800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51F75F79-942E-8E48-AFBA-65219F713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654462" y="2625714"/>
              <a:ext cx="177800" cy="177800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D6F43AE2-C6CA-F54D-BD79-33FEF494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302384" y="2625714"/>
              <a:ext cx="177800" cy="177800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003F1163-7E56-654B-A54A-7145461E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950306" y="2625714"/>
              <a:ext cx="177800" cy="177800"/>
            </a:xfrm>
            <a:prstGeom prst="rect">
              <a:avLst/>
            </a:prstGeom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D72A8FE9-5B61-BA49-A966-C682D63A8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598228" y="2625714"/>
              <a:ext cx="177800" cy="177800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CDE773A6-1269-A342-96D7-864C57B1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894072" y="2625714"/>
              <a:ext cx="177800" cy="177800"/>
            </a:xfrm>
            <a:prstGeom prst="rect">
              <a:avLst/>
            </a:prstGeom>
          </p:spPr>
        </p:pic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498D22F3-FE70-0B49-9510-C8249C362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246150" y="2625714"/>
              <a:ext cx="177800" cy="177800"/>
            </a:xfrm>
            <a:prstGeom prst="rect">
              <a:avLst/>
            </a:prstGeom>
          </p:spPr>
        </p:pic>
        <p:pic>
          <p:nvPicPr>
            <p:cNvPr id="161" name="图片 160">
              <a:extLst>
                <a:ext uri="{FF2B5EF4-FFF2-40B4-BE49-F238E27FC236}">
                  <a16:creationId xmlns:a16="http://schemas.microsoft.com/office/drawing/2014/main" id="{67FEAE3B-E521-5942-BEAC-45FA24ABC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541994" y="2625714"/>
              <a:ext cx="177800" cy="177800"/>
            </a:xfrm>
            <a:prstGeom prst="rect">
              <a:avLst/>
            </a:prstGeom>
          </p:spPr>
        </p:pic>
        <p:pic>
          <p:nvPicPr>
            <p:cNvPr id="184" name="图片 183">
              <a:extLst>
                <a:ext uri="{FF2B5EF4-FFF2-40B4-BE49-F238E27FC236}">
                  <a16:creationId xmlns:a16="http://schemas.microsoft.com/office/drawing/2014/main" id="{0EC077C3-12DC-7140-BD6B-A4808D75B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837838" y="2625714"/>
              <a:ext cx="177800" cy="177800"/>
            </a:xfrm>
            <a:prstGeom prst="rect">
              <a:avLst/>
            </a:prstGeom>
          </p:spPr>
        </p:pic>
        <p:pic>
          <p:nvPicPr>
            <p:cNvPr id="190" name="图片 189">
              <a:extLst>
                <a:ext uri="{FF2B5EF4-FFF2-40B4-BE49-F238E27FC236}">
                  <a16:creationId xmlns:a16="http://schemas.microsoft.com/office/drawing/2014/main" id="{571E552D-7AF0-EB4F-9D0C-C6C0B026F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189916" y="2625714"/>
              <a:ext cx="177800" cy="177800"/>
            </a:xfrm>
            <a:prstGeom prst="rect">
              <a:avLst/>
            </a:prstGeom>
          </p:spPr>
        </p:pic>
        <p:pic>
          <p:nvPicPr>
            <p:cNvPr id="304" name="图片 303">
              <a:extLst>
                <a:ext uri="{FF2B5EF4-FFF2-40B4-BE49-F238E27FC236}">
                  <a16:creationId xmlns:a16="http://schemas.microsoft.com/office/drawing/2014/main" id="{95A78355-B76C-AA4E-98F7-72997715D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133682" y="2625714"/>
              <a:ext cx="177800" cy="177800"/>
            </a:xfrm>
            <a:prstGeom prst="rect">
              <a:avLst/>
            </a:prstGeom>
          </p:spPr>
        </p:pic>
        <p:pic>
          <p:nvPicPr>
            <p:cNvPr id="310" name="图片 309">
              <a:extLst>
                <a:ext uri="{FF2B5EF4-FFF2-40B4-BE49-F238E27FC236}">
                  <a16:creationId xmlns:a16="http://schemas.microsoft.com/office/drawing/2014/main" id="{8B087FBC-CD9D-5847-8574-2C814DF0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485760" y="2625714"/>
              <a:ext cx="177800" cy="177800"/>
            </a:xfrm>
            <a:prstGeom prst="rect">
              <a:avLst/>
            </a:prstGeom>
          </p:spPr>
        </p:pic>
      </p:grpSp>
      <p:cxnSp>
        <p:nvCxnSpPr>
          <p:cNvPr id="314" name="直线箭头连接符 313">
            <a:extLst>
              <a:ext uri="{FF2B5EF4-FFF2-40B4-BE49-F238E27FC236}">
                <a16:creationId xmlns:a16="http://schemas.microsoft.com/office/drawing/2014/main" id="{368E5ED1-6AF2-714D-83E1-E3810228693F}"/>
              </a:ext>
            </a:extLst>
          </p:cNvPr>
          <p:cNvCxnSpPr>
            <a:cxnSpLocks/>
            <a:stCxn id="5" idx="2"/>
            <a:endCxn id="302" idx="0"/>
          </p:cNvCxnSpPr>
          <p:nvPr/>
        </p:nvCxnSpPr>
        <p:spPr>
          <a:xfrm flipH="1">
            <a:off x="3209021" y="1315195"/>
            <a:ext cx="2464547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C341C0E5-1B32-2F46-85FA-07AB17440584}"/>
              </a:ext>
            </a:extLst>
          </p:cNvPr>
          <p:cNvCxnSpPr>
            <a:cxnSpLocks/>
            <a:stCxn id="302" idx="2"/>
            <a:endCxn id="310" idx="0"/>
          </p:cNvCxnSpPr>
          <p:nvPr/>
        </p:nvCxnSpPr>
        <p:spPr>
          <a:xfrm>
            <a:off x="3209021" y="1944865"/>
            <a:ext cx="352078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线箭头连接符 317">
            <a:extLst>
              <a:ext uri="{FF2B5EF4-FFF2-40B4-BE49-F238E27FC236}">
                <a16:creationId xmlns:a16="http://schemas.microsoft.com/office/drawing/2014/main" id="{4E353702-9C85-DB46-8A1C-39299D473B95}"/>
              </a:ext>
            </a:extLst>
          </p:cNvPr>
          <p:cNvCxnSpPr>
            <a:cxnSpLocks/>
            <a:stCxn id="302" idx="2"/>
            <a:endCxn id="304" idx="0"/>
          </p:cNvCxnSpPr>
          <p:nvPr/>
        </p:nvCxnSpPr>
        <p:spPr>
          <a:xfrm>
            <a:off x="3209021" y="1944865"/>
            <a:ext cx="0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>
            <a:extLst>
              <a:ext uri="{FF2B5EF4-FFF2-40B4-BE49-F238E27FC236}">
                <a16:creationId xmlns:a16="http://schemas.microsoft.com/office/drawing/2014/main" id="{5F2C6BE0-B5DA-E441-8E9A-52B3D54D3DD7}"/>
              </a:ext>
            </a:extLst>
          </p:cNvPr>
          <p:cNvCxnSpPr>
            <a:cxnSpLocks/>
            <a:stCxn id="304" idx="2"/>
            <a:endCxn id="306" idx="0"/>
          </p:cNvCxnSpPr>
          <p:nvPr/>
        </p:nvCxnSpPr>
        <p:spPr>
          <a:xfrm>
            <a:off x="3209021" y="2574535"/>
            <a:ext cx="0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线箭头连接符 323">
            <a:extLst>
              <a:ext uri="{FF2B5EF4-FFF2-40B4-BE49-F238E27FC236}">
                <a16:creationId xmlns:a16="http://schemas.microsoft.com/office/drawing/2014/main" id="{AAA8744D-6ACD-664F-9A8A-EBDE52B7AED3}"/>
              </a:ext>
            </a:extLst>
          </p:cNvPr>
          <p:cNvCxnSpPr>
            <a:cxnSpLocks/>
            <a:stCxn id="306" idx="2"/>
            <a:endCxn id="308" idx="0"/>
          </p:cNvCxnSpPr>
          <p:nvPr/>
        </p:nvCxnSpPr>
        <p:spPr>
          <a:xfrm>
            <a:off x="3209021" y="3204205"/>
            <a:ext cx="0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66822979-7954-5441-9043-B2392E4231F7}"/>
              </a:ext>
            </a:extLst>
          </p:cNvPr>
          <p:cNvGrpSpPr/>
          <p:nvPr/>
        </p:nvGrpSpPr>
        <p:grpSpPr>
          <a:xfrm>
            <a:off x="3120121" y="1767065"/>
            <a:ext cx="5106895" cy="177800"/>
            <a:chOff x="3133682" y="1921114"/>
            <a:chExt cx="5106895" cy="1778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70E8321-BF7D-3C4F-9469-14DCF7730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062777" y="1921114"/>
              <a:ext cx="177800" cy="1778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791082B-0263-7742-B558-7A28B34C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7652020" y="1921114"/>
              <a:ext cx="177800" cy="1778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A486A0A-267D-E548-BC20-CA6788869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7241262" y="1921114"/>
              <a:ext cx="177800" cy="1778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35D6F242-7F84-8241-9EE1-57AB456DD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419746" y="1921114"/>
              <a:ext cx="177800" cy="1778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7A5B2962-CE98-E64F-86D9-4DE03B3B9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830504" y="1921114"/>
              <a:ext cx="177800" cy="177800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71B60DB2-A1C7-2841-AECC-58BB7CFF2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008988" y="1921114"/>
              <a:ext cx="177800" cy="177800"/>
            </a:xfrm>
            <a:prstGeom prst="rect">
              <a:avLst/>
            </a:prstGeom>
          </p:spPr>
        </p:pic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0690724C-D425-0E45-B30C-567517D72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598230" y="1921114"/>
              <a:ext cx="177800" cy="177800"/>
            </a:xfrm>
            <a:prstGeom prst="rect">
              <a:avLst/>
            </a:prstGeom>
          </p:spPr>
        </p:pic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3964786C-985C-7646-B0BD-9F93360D6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5187472" y="1921114"/>
              <a:ext cx="177800" cy="177800"/>
            </a:xfrm>
            <a:prstGeom prst="rect">
              <a:avLst/>
            </a:prstGeom>
          </p:spPr>
        </p:pic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3CA97787-8F15-FA4B-B7B0-CCCD8AE93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4365956" y="1921114"/>
              <a:ext cx="177800" cy="177800"/>
            </a:xfrm>
            <a:prstGeom prst="rect">
              <a:avLst/>
            </a:prstGeom>
          </p:spPr>
        </p:pic>
        <p:pic>
          <p:nvPicPr>
            <p:cNvPr id="182" name="图片 181">
              <a:extLst>
                <a:ext uri="{FF2B5EF4-FFF2-40B4-BE49-F238E27FC236}">
                  <a16:creationId xmlns:a16="http://schemas.microsoft.com/office/drawing/2014/main" id="{9655AC77-A837-7048-8E41-F346024C0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3955198" y="1921114"/>
              <a:ext cx="177800" cy="177800"/>
            </a:xfrm>
            <a:prstGeom prst="rect">
              <a:avLst/>
            </a:prstGeom>
          </p:spPr>
        </p:pic>
        <p:pic>
          <p:nvPicPr>
            <p:cNvPr id="302" name="图片 301">
              <a:extLst>
                <a:ext uri="{FF2B5EF4-FFF2-40B4-BE49-F238E27FC236}">
                  <a16:creationId xmlns:a16="http://schemas.microsoft.com/office/drawing/2014/main" id="{19CA347F-4445-804F-86D3-676EA25C9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3133682" y="1921114"/>
              <a:ext cx="177800" cy="177800"/>
            </a:xfrm>
            <a:prstGeom prst="rect">
              <a:avLst/>
            </a:prstGeom>
          </p:spPr>
        </p:pic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0276A8D6-0EAF-3346-BC39-FAD6B211E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4776714" y="1921114"/>
              <a:ext cx="177800" cy="177800"/>
            </a:xfrm>
            <a:prstGeom prst="rect">
              <a:avLst/>
            </a:prstGeom>
          </p:spPr>
        </p:pic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BCE5E94E-196D-ED44-A992-0BD046FFA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3544440" y="1921114"/>
              <a:ext cx="177800" cy="177800"/>
            </a:xfrm>
            <a:prstGeom prst="rect">
              <a:avLst/>
            </a:prstGeom>
          </p:spPr>
        </p:pic>
      </p:grpSp>
      <p:cxnSp>
        <p:nvCxnSpPr>
          <p:cNvPr id="333" name="直线箭头连接符 332">
            <a:extLst>
              <a:ext uri="{FF2B5EF4-FFF2-40B4-BE49-F238E27FC236}">
                <a16:creationId xmlns:a16="http://schemas.microsoft.com/office/drawing/2014/main" id="{42C28F54-9CA0-374F-A587-5D665E73EA36}"/>
              </a:ext>
            </a:extLst>
          </p:cNvPr>
          <p:cNvCxnSpPr>
            <a:cxnSpLocks/>
            <a:stCxn id="5" idx="2"/>
            <a:endCxn id="329" idx="0"/>
          </p:cNvCxnSpPr>
          <p:nvPr/>
        </p:nvCxnSpPr>
        <p:spPr>
          <a:xfrm flipH="1">
            <a:off x="4852053" y="1315195"/>
            <a:ext cx="821515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12FDE6FC-290B-C74A-A6B1-0C42BF4F5C50}"/>
              </a:ext>
            </a:extLst>
          </p:cNvPr>
          <p:cNvCxnSpPr>
            <a:cxnSpLocks/>
            <a:stCxn id="5" idx="2"/>
            <a:endCxn id="331" idx="0"/>
          </p:cNvCxnSpPr>
          <p:nvPr/>
        </p:nvCxnSpPr>
        <p:spPr>
          <a:xfrm flipH="1">
            <a:off x="3619779" y="1315195"/>
            <a:ext cx="2053789" cy="4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3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子豪</dc:creator>
  <cp:lastModifiedBy>王 子豪</cp:lastModifiedBy>
  <cp:revision>5</cp:revision>
  <dcterms:created xsi:type="dcterms:W3CDTF">2020-10-01T06:15:13Z</dcterms:created>
  <dcterms:modified xsi:type="dcterms:W3CDTF">2020-10-01T12:08:57Z</dcterms:modified>
</cp:coreProperties>
</file>