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11" r:id="rId3"/>
    <p:sldId id="401" r:id="rId5"/>
    <p:sldId id="334" r:id="rId6"/>
    <p:sldId id="270" r:id="rId7"/>
    <p:sldId id="443" r:id="rId8"/>
    <p:sldId id="434" r:id="rId9"/>
    <p:sldId id="467" r:id="rId10"/>
    <p:sldId id="435" r:id="rId11"/>
    <p:sldId id="436" r:id="rId12"/>
    <p:sldId id="437" r:id="rId13"/>
    <p:sldId id="440" r:id="rId14"/>
    <p:sldId id="441" r:id="rId15"/>
    <p:sldId id="438" r:id="rId16"/>
    <p:sldId id="456" r:id="rId17"/>
    <p:sldId id="457" r:id="rId18"/>
    <p:sldId id="458" r:id="rId19"/>
    <p:sldId id="462" r:id="rId20"/>
    <p:sldId id="468" r:id="rId21"/>
    <p:sldId id="465" r:id="rId22"/>
    <p:sldId id="410" r:id="rId23"/>
  </p:sldIdLst>
  <p:sldSz cx="12192000" cy="6858000"/>
  <p:notesSz cx="9144000" cy="6858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  <p:cmAuthor id="2" name="张 忠诚" initials="张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CC2C4"/>
    <a:srgbClr val="D7DBDC"/>
    <a:srgbClr val="37474F"/>
    <a:srgbClr val="0A7A04"/>
    <a:srgbClr val="074D03"/>
    <a:srgbClr val="0A8604"/>
    <a:srgbClr val="57C55A"/>
    <a:srgbClr val="0C9905"/>
    <a:srgbClr val="B6D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4" autoAdjust="0"/>
    <p:restoredTop sz="96387" autoAdjust="0"/>
  </p:normalViewPr>
  <p:slideViewPr>
    <p:cSldViewPr snapToGrid="0">
      <p:cViewPr varScale="1">
        <p:scale>
          <a:sx n="73" d="100"/>
          <a:sy n="73" d="100"/>
        </p:scale>
        <p:origin x="532" y="48"/>
      </p:cViewPr>
      <p:guideLst>
        <p:guide orient="horz" pos="2025"/>
        <p:guide pos="-7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1T19:48:25.557" idx="2">
    <p:pos x="10" y="10"/>
    <p:text>春秋视觉工作室春秋视觉工作室是一家为企业、个人提供专业创意、品牌整合设计的顾问机构，10年以上工作经验！以客户为基准，用智慧嫁接商业与艺术，致力于奉献！贴心于服务！
专业创意、品牌整合，10年以上工作经验！以客户为基准，用智慧嫁接商业与艺术，致力于奉献！贴心于服务！
QQ 123918575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1T19:48:25.557" idx="2">
    <p:pos x="10" y="10"/>
    <p:text>春秋视觉工作室春秋视觉工作室是一家为企业、个人提供专业创意、品牌整合设计的顾问机构，10年以上工作经验！以客户为基准，用智慧嫁接商业与艺术，致力于奉献！贴心于服务！
专业创意、品牌整合，10年以上工作经验！以客户为基准，用智慧嫁接商业与艺术，致力于奉献！贴心于服务！
QQ 123918575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4153" y="549641"/>
            <a:ext cx="552622" cy="577512"/>
            <a:chOff x="4822956" y="1288691"/>
            <a:chExt cx="2351883" cy="2457809"/>
          </a:xfrm>
        </p:grpSpPr>
        <p:sp>
          <p:nvSpPr>
            <p:cNvPr id="7" name="矩形 6"/>
            <p:cNvSpPr/>
            <p:nvPr/>
          </p:nvSpPr>
          <p:spPr>
            <a:xfrm>
              <a:off x="5154654" y="1288691"/>
              <a:ext cx="2020185" cy="21672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22956" y="1579201"/>
              <a:ext cx="2020186" cy="21672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512679" y="3449179"/>
            <a:ext cx="9450324" cy="1348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rot="16200000">
            <a:off x="5714365" y="-1821180"/>
            <a:ext cx="921385" cy="9182735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Superword  Level Parallelism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095" y="567055"/>
            <a:ext cx="309816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+mn-ea"/>
              </a:rPr>
              <a:t>Scheduling</a:t>
            </a:r>
            <a:endParaRPr lang="zh-CN" altLang="en-US" sz="3200" b="1"/>
          </a:p>
          <a:p>
            <a:pPr algn="ctr" eaLnBrk="1" hangingPunct="1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770" y="1643380"/>
            <a:ext cx="2898140" cy="4344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" y="1643380"/>
            <a:ext cx="2632710" cy="4438015"/>
          </a:xfrm>
          <a:prstGeom prst="rect">
            <a:avLst/>
          </a:prstGeom>
        </p:spPr>
      </p:pic>
      <p:cxnSp>
        <p:nvCxnSpPr>
          <p:cNvPr id="11" name="曲线连接符 10"/>
          <p:cNvCxnSpPr/>
          <p:nvPr/>
        </p:nvCxnSpPr>
        <p:spPr>
          <a:xfrm flipV="1">
            <a:off x="2966720" y="3320415"/>
            <a:ext cx="1459230" cy="575945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995" y="101600"/>
            <a:ext cx="4124325" cy="18681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910" y="2964180"/>
            <a:ext cx="4770755" cy="3117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095" y="567055"/>
            <a:ext cx="48799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SLP IN GCC &amp;LLVM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2016125"/>
            <a:ext cx="8242935" cy="294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095" y="567055"/>
            <a:ext cx="40665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+mn-ea"/>
              </a:rPr>
              <a:t>Loop-Aware SLP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4745" y="2077085"/>
            <a:ext cx="422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能够为</a:t>
            </a:r>
            <a:r>
              <a:rPr lang="en-US" altLang="zh-CN"/>
              <a:t>SLP</a:t>
            </a:r>
            <a:r>
              <a:rPr lang="zh-CN" altLang="en-US"/>
              <a:t>提供更多的向量化机会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4745" y="3253740"/>
            <a:ext cx="516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能够减少循环向量化中向量寄存器的使用压力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5215" y="4430395"/>
            <a:ext cx="516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能够减少循环向量化中数据重组指令的生成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3285" y="3926840"/>
            <a:ext cx="3314700" cy="18923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05" y="1107440"/>
            <a:ext cx="2984500" cy="1473200"/>
          </a:xfrm>
          <a:prstGeom prst="rect">
            <a:avLst/>
          </a:prstGeom>
        </p:spPr>
      </p:pic>
      <p:sp>
        <p:nvSpPr>
          <p:cNvPr id="24" name="Freeform 140"/>
          <p:cNvSpPr>
            <a:spLocks noEditPoints="1"/>
          </p:cNvSpPr>
          <p:nvPr/>
        </p:nvSpPr>
        <p:spPr bwMode="auto">
          <a:xfrm rot="13920000" flipH="1">
            <a:off x="8273415" y="2917190"/>
            <a:ext cx="925830" cy="531495"/>
          </a:xfrm>
          <a:custGeom>
            <a:avLst/>
            <a:gdLst/>
            <a:ahLst/>
            <a:cxnLst>
              <a:cxn ang="0">
                <a:pos x="1197" y="631"/>
              </a:cxn>
              <a:cxn ang="0">
                <a:pos x="1794" y="471"/>
              </a:cxn>
              <a:cxn ang="0">
                <a:pos x="828" y="176"/>
              </a:cxn>
              <a:cxn ang="0">
                <a:pos x="21" y="382"/>
              </a:cxn>
              <a:cxn ang="0">
                <a:pos x="117" y="373"/>
              </a:cxn>
              <a:cxn ang="0">
                <a:pos x="100" y="488"/>
              </a:cxn>
              <a:cxn ang="0">
                <a:pos x="87" y="613"/>
              </a:cxn>
              <a:cxn ang="0">
                <a:pos x="200" y="507"/>
              </a:cxn>
              <a:cxn ang="0">
                <a:pos x="386" y="462"/>
              </a:cxn>
              <a:cxn ang="0">
                <a:pos x="458" y="485"/>
              </a:cxn>
              <a:cxn ang="0">
                <a:pos x="277" y="472"/>
              </a:cxn>
              <a:cxn ang="0">
                <a:pos x="301" y="514"/>
              </a:cxn>
              <a:cxn ang="0">
                <a:pos x="308" y="537"/>
              </a:cxn>
              <a:cxn ang="0">
                <a:pos x="344" y="564"/>
              </a:cxn>
              <a:cxn ang="0">
                <a:pos x="420" y="529"/>
              </a:cxn>
              <a:cxn ang="0">
                <a:pos x="513" y="589"/>
              </a:cxn>
              <a:cxn ang="0">
                <a:pos x="579" y="488"/>
              </a:cxn>
              <a:cxn ang="0">
                <a:pos x="585" y="533"/>
              </a:cxn>
              <a:cxn ang="0">
                <a:pos x="658" y="507"/>
              </a:cxn>
              <a:cxn ang="0">
                <a:pos x="620" y="590"/>
              </a:cxn>
              <a:cxn ang="0">
                <a:pos x="739" y="486"/>
              </a:cxn>
              <a:cxn ang="0">
                <a:pos x="726" y="585"/>
              </a:cxn>
              <a:cxn ang="0">
                <a:pos x="1183" y="491"/>
              </a:cxn>
              <a:cxn ang="0">
                <a:pos x="1027" y="568"/>
              </a:cxn>
              <a:cxn ang="0">
                <a:pos x="867" y="534"/>
              </a:cxn>
              <a:cxn ang="0">
                <a:pos x="749" y="575"/>
              </a:cxn>
              <a:cxn ang="0">
                <a:pos x="812" y="530"/>
              </a:cxn>
              <a:cxn ang="0">
                <a:pos x="849" y="561"/>
              </a:cxn>
              <a:cxn ang="0">
                <a:pos x="881" y="607"/>
              </a:cxn>
              <a:cxn ang="0">
                <a:pos x="970" y="492"/>
              </a:cxn>
              <a:cxn ang="0">
                <a:pos x="1060" y="513"/>
              </a:cxn>
              <a:cxn ang="0">
                <a:pos x="1117" y="507"/>
              </a:cxn>
              <a:cxn ang="0">
                <a:pos x="1078" y="602"/>
              </a:cxn>
              <a:cxn ang="0">
                <a:pos x="1237" y="530"/>
              </a:cxn>
              <a:cxn ang="0">
                <a:pos x="1137" y="610"/>
              </a:cxn>
              <a:cxn ang="0">
                <a:pos x="1241" y="474"/>
              </a:cxn>
              <a:cxn ang="0">
                <a:pos x="1303" y="533"/>
              </a:cxn>
              <a:cxn ang="0">
                <a:pos x="1262" y="573"/>
              </a:cxn>
              <a:cxn ang="0">
                <a:pos x="1196" y="738"/>
              </a:cxn>
              <a:cxn ang="0">
                <a:pos x="1231" y="710"/>
              </a:cxn>
              <a:cxn ang="0">
                <a:pos x="1220" y="796"/>
              </a:cxn>
              <a:cxn ang="0">
                <a:pos x="1342" y="676"/>
              </a:cxn>
              <a:cxn ang="0">
                <a:pos x="1411" y="631"/>
              </a:cxn>
              <a:cxn ang="0">
                <a:pos x="1421" y="634"/>
              </a:cxn>
              <a:cxn ang="0">
                <a:pos x="1539" y="523"/>
              </a:cxn>
              <a:cxn ang="0">
                <a:pos x="1560" y="506"/>
              </a:cxn>
              <a:cxn ang="0">
                <a:pos x="1645" y="450"/>
              </a:cxn>
              <a:cxn ang="0">
                <a:pos x="1616" y="538"/>
              </a:cxn>
              <a:cxn ang="0">
                <a:pos x="1765" y="370"/>
              </a:cxn>
              <a:cxn ang="0">
                <a:pos x="1726" y="491"/>
              </a:cxn>
              <a:cxn ang="0">
                <a:pos x="1799" y="444"/>
              </a:cxn>
              <a:cxn ang="0">
                <a:pos x="1279" y="179"/>
              </a:cxn>
              <a:cxn ang="0">
                <a:pos x="1289" y="104"/>
              </a:cxn>
              <a:cxn ang="0">
                <a:pos x="1201" y="193"/>
              </a:cxn>
              <a:cxn ang="0">
                <a:pos x="1284" y="37"/>
              </a:cxn>
              <a:cxn ang="0">
                <a:pos x="1201" y="86"/>
              </a:cxn>
              <a:cxn ang="0">
                <a:pos x="1106" y="190"/>
              </a:cxn>
              <a:cxn ang="0">
                <a:pos x="1322" y="210"/>
              </a:cxn>
              <a:cxn ang="0">
                <a:pos x="1318" y="478"/>
              </a:cxn>
              <a:cxn ang="0">
                <a:pos x="306" y="202"/>
              </a:cxn>
              <a:cxn ang="0">
                <a:pos x="29" y="430"/>
              </a:cxn>
              <a:cxn ang="0">
                <a:pos x="111" y="214"/>
              </a:cxn>
            </a:cxnLst>
            <a:rect l="0" t="0" r="r" b="b"/>
            <a:pathLst>
              <a:path w="1858" h="840">
                <a:moveTo>
                  <a:pt x="15" y="443"/>
                </a:moveTo>
                <a:lnTo>
                  <a:pt x="15" y="443"/>
                </a:lnTo>
                <a:lnTo>
                  <a:pt x="21" y="467"/>
                </a:lnTo>
                <a:lnTo>
                  <a:pt x="27" y="491"/>
                </a:lnTo>
                <a:lnTo>
                  <a:pt x="35" y="543"/>
                </a:lnTo>
                <a:lnTo>
                  <a:pt x="35" y="543"/>
                </a:lnTo>
                <a:lnTo>
                  <a:pt x="39" y="566"/>
                </a:lnTo>
                <a:lnTo>
                  <a:pt x="45" y="590"/>
                </a:lnTo>
                <a:lnTo>
                  <a:pt x="48" y="602"/>
                </a:lnTo>
                <a:lnTo>
                  <a:pt x="53" y="613"/>
                </a:lnTo>
                <a:lnTo>
                  <a:pt x="58" y="621"/>
                </a:lnTo>
                <a:lnTo>
                  <a:pt x="65" y="628"/>
                </a:lnTo>
                <a:lnTo>
                  <a:pt x="65" y="628"/>
                </a:lnTo>
                <a:lnTo>
                  <a:pt x="94" y="624"/>
                </a:lnTo>
                <a:lnTo>
                  <a:pt x="124" y="621"/>
                </a:lnTo>
                <a:lnTo>
                  <a:pt x="155" y="618"/>
                </a:lnTo>
                <a:lnTo>
                  <a:pt x="185" y="617"/>
                </a:lnTo>
                <a:lnTo>
                  <a:pt x="312" y="614"/>
                </a:lnTo>
                <a:lnTo>
                  <a:pt x="312" y="614"/>
                </a:lnTo>
                <a:lnTo>
                  <a:pt x="415" y="613"/>
                </a:lnTo>
                <a:lnTo>
                  <a:pt x="516" y="613"/>
                </a:lnTo>
                <a:lnTo>
                  <a:pt x="618" y="614"/>
                </a:lnTo>
                <a:lnTo>
                  <a:pt x="719" y="617"/>
                </a:lnTo>
                <a:lnTo>
                  <a:pt x="923" y="623"/>
                </a:lnTo>
                <a:lnTo>
                  <a:pt x="1026" y="625"/>
                </a:lnTo>
                <a:lnTo>
                  <a:pt x="1128" y="627"/>
                </a:lnTo>
                <a:lnTo>
                  <a:pt x="1128" y="627"/>
                </a:lnTo>
                <a:lnTo>
                  <a:pt x="1158" y="625"/>
                </a:lnTo>
                <a:lnTo>
                  <a:pt x="1172" y="627"/>
                </a:lnTo>
                <a:lnTo>
                  <a:pt x="1179" y="630"/>
                </a:lnTo>
                <a:lnTo>
                  <a:pt x="1185" y="632"/>
                </a:lnTo>
                <a:lnTo>
                  <a:pt x="1185" y="632"/>
                </a:lnTo>
                <a:lnTo>
                  <a:pt x="1187" y="625"/>
                </a:lnTo>
                <a:lnTo>
                  <a:pt x="1192" y="618"/>
                </a:lnTo>
                <a:lnTo>
                  <a:pt x="1201" y="604"/>
                </a:lnTo>
                <a:lnTo>
                  <a:pt x="1214" y="592"/>
                </a:lnTo>
                <a:lnTo>
                  <a:pt x="1225" y="582"/>
                </a:lnTo>
                <a:lnTo>
                  <a:pt x="1225" y="582"/>
                </a:lnTo>
                <a:lnTo>
                  <a:pt x="1214" y="600"/>
                </a:lnTo>
                <a:lnTo>
                  <a:pt x="1203" y="618"/>
                </a:lnTo>
                <a:lnTo>
                  <a:pt x="1203" y="618"/>
                </a:lnTo>
                <a:lnTo>
                  <a:pt x="1197" y="631"/>
                </a:lnTo>
                <a:lnTo>
                  <a:pt x="1196" y="637"/>
                </a:lnTo>
                <a:lnTo>
                  <a:pt x="1197" y="638"/>
                </a:lnTo>
                <a:lnTo>
                  <a:pt x="1199" y="637"/>
                </a:lnTo>
                <a:lnTo>
                  <a:pt x="1199" y="637"/>
                </a:lnTo>
                <a:lnTo>
                  <a:pt x="1230" y="607"/>
                </a:lnTo>
                <a:lnTo>
                  <a:pt x="1259" y="578"/>
                </a:lnTo>
                <a:lnTo>
                  <a:pt x="1200" y="661"/>
                </a:lnTo>
                <a:lnTo>
                  <a:pt x="1193" y="627"/>
                </a:lnTo>
                <a:lnTo>
                  <a:pt x="1193" y="627"/>
                </a:lnTo>
                <a:lnTo>
                  <a:pt x="1192" y="631"/>
                </a:lnTo>
                <a:lnTo>
                  <a:pt x="1190" y="634"/>
                </a:lnTo>
                <a:lnTo>
                  <a:pt x="1185" y="638"/>
                </a:lnTo>
                <a:lnTo>
                  <a:pt x="1182" y="640"/>
                </a:lnTo>
                <a:lnTo>
                  <a:pt x="1179" y="642"/>
                </a:lnTo>
                <a:lnTo>
                  <a:pt x="1176" y="647"/>
                </a:lnTo>
                <a:lnTo>
                  <a:pt x="1176" y="652"/>
                </a:lnTo>
                <a:lnTo>
                  <a:pt x="1176" y="652"/>
                </a:lnTo>
                <a:lnTo>
                  <a:pt x="1176" y="677"/>
                </a:lnTo>
                <a:lnTo>
                  <a:pt x="1176" y="703"/>
                </a:lnTo>
                <a:lnTo>
                  <a:pt x="1179" y="728"/>
                </a:lnTo>
                <a:lnTo>
                  <a:pt x="1182" y="752"/>
                </a:lnTo>
                <a:lnTo>
                  <a:pt x="1189" y="797"/>
                </a:lnTo>
                <a:lnTo>
                  <a:pt x="1197" y="840"/>
                </a:lnTo>
                <a:lnTo>
                  <a:pt x="1197" y="840"/>
                </a:lnTo>
                <a:lnTo>
                  <a:pt x="1277" y="794"/>
                </a:lnTo>
                <a:lnTo>
                  <a:pt x="1359" y="748"/>
                </a:lnTo>
                <a:lnTo>
                  <a:pt x="1439" y="701"/>
                </a:lnTo>
                <a:lnTo>
                  <a:pt x="1478" y="677"/>
                </a:lnTo>
                <a:lnTo>
                  <a:pt x="1516" y="654"/>
                </a:lnTo>
                <a:lnTo>
                  <a:pt x="1516" y="654"/>
                </a:lnTo>
                <a:lnTo>
                  <a:pt x="1547" y="632"/>
                </a:lnTo>
                <a:lnTo>
                  <a:pt x="1577" y="610"/>
                </a:lnTo>
                <a:lnTo>
                  <a:pt x="1634" y="568"/>
                </a:lnTo>
                <a:lnTo>
                  <a:pt x="1665" y="547"/>
                </a:lnTo>
                <a:lnTo>
                  <a:pt x="1696" y="529"/>
                </a:lnTo>
                <a:lnTo>
                  <a:pt x="1728" y="510"/>
                </a:lnTo>
                <a:lnTo>
                  <a:pt x="1762" y="495"/>
                </a:lnTo>
                <a:lnTo>
                  <a:pt x="1762" y="495"/>
                </a:lnTo>
                <a:lnTo>
                  <a:pt x="1772" y="489"/>
                </a:lnTo>
                <a:lnTo>
                  <a:pt x="1780" y="485"/>
                </a:lnTo>
                <a:lnTo>
                  <a:pt x="1787" y="478"/>
                </a:lnTo>
                <a:lnTo>
                  <a:pt x="1794" y="471"/>
                </a:lnTo>
                <a:lnTo>
                  <a:pt x="1807" y="457"/>
                </a:lnTo>
                <a:lnTo>
                  <a:pt x="1820" y="441"/>
                </a:lnTo>
                <a:lnTo>
                  <a:pt x="1820" y="441"/>
                </a:lnTo>
                <a:lnTo>
                  <a:pt x="1827" y="403"/>
                </a:lnTo>
                <a:lnTo>
                  <a:pt x="1835" y="366"/>
                </a:lnTo>
                <a:lnTo>
                  <a:pt x="1846" y="329"/>
                </a:lnTo>
                <a:lnTo>
                  <a:pt x="1858" y="294"/>
                </a:lnTo>
                <a:lnTo>
                  <a:pt x="1296" y="2"/>
                </a:lnTo>
                <a:lnTo>
                  <a:pt x="1296" y="2"/>
                </a:lnTo>
                <a:lnTo>
                  <a:pt x="1293" y="0"/>
                </a:lnTo>
                <a:lnTo>
                  <a:pt x="1289" y="3"/>
                </a:lnTo>
                <a:lnTo>
                  <a:pt x="1287" y="6"/>
                </a:lnTo>
                <a:lnTo>
                  <a:pt x="1286" y="9"/>
                </a:lnTo>
                <a:lnTo>
                  <a:pt x="1286" y="9"/>
                </a:lnTo>
                <a:lnTo>
                  <a:pt x="1284" y="11"/>
                </a:lnTo>
                <a:lnTo>
                  <a:pt x="1284" y="11"/>
                </a:lnTo>
                <a:lnTo>
                  <a:pt x="1282" y="9"/>
                </a:lnTo>
                <a:lnTo>
                  <a:pt x="1280" y="4"/>
                </a:lnTo>
                <a:lnTo>
                  <a:pt x="1277" y="4"/>
                </a:lnTo>
                <a:lnTo>
                  <a:pt x="1276" y="4"/>
                </a:lnTo>
                <a:lnTo>
                  <a:pt x="1276" y="4"/>
                </a:lnTo>
                <a:lnTo>
                  <a:pt x="1256" y="21"/>
                </a:lnTo>
                <a:lnTo>
                  <a:pt x="1237" y="37"/>
                </a:lnTo>
                <a:lnTo>
                  <a:pt x="1217" y="51"/>
                </a:lnTo>
                <a:lnTo>
                  <a:pt x="1206" y="56"/>
                </a:lnTo>
                <a:lnTo>
                  <a:pt x="1194" y="62"/>
                </a:lnTo>
                <a:lnTo>
                  <a:pt x="1194" y="62"/>
                </a:lnTo>
                <a:lnTo>
                  <a:pt x="1189" y="65"/>
                </a:lnTo>
                <a:lnTo>
                  <a:pt x="1186" y="69"/>
                </a:lnTo>
                <a:lnTo>
                  <a:pt x="1183" y="73"/>
                </a:lnTo>
                <a:lnTo>
                  <a:pt x="1180" y="79"/>
                </a:lnTo>
                <a:lnTo>
                  <a:pt x="1178" y="91"/>
                </a:lnTo>
                <a:lnTo>
                  <a:pt x="1175" y="104"/>
                </a:lnTo>
                <a:lnTo>
                  <a:pt x="1175" y="104"/>
                </a:lnTo>
                <a:lnTo>
                  <a:pt x="1172" y="122"/>
                </a:lnTo>
                <a:lnTo>
                  <a:pt x="1171" y="142"/>
                </a:lnTo>
                <a:lnTo>
                  <a:pt x="1172" y="160"/>
                </a:lnTo>
                <a:lnTo>
                  <a:pt x="1175" y="179"/>
                </a:lnTo>
                <a:lnTo>
                  <a:pt x="1069" y="179"/>
                </a:lnTo>
                <a:lnTo>
                  <a:pt x="1069" y="179"/>
                </a:lnTo>
                <a:lnTo>
                  <a:pt x="948" y="176"/>
                </a:lnTo>
                <a:lnTo>
                  <a:pt x="828" y="176"/>
                </a:lnTo>
                <a:lnTo>
                  <a:pt x="708" y="177"/>
                </a:lnTo>
                <a:lnTo>
                  <a:pt x="589" y="180"/>
                </a:lnTo>
                <a:lnTo>
                  <a:pt x="353" y="186"/>
                </a:lnTo>
                <a:lnTo>
                  <a:pt x="233" y="188"/>
                </a:lnTo>
                <a:lnTo>
                  <a:pt x="115" y="190"/>
                </a:lnTo>
                <a:lnTo>
                  <a:pt x="115" y="190"/>
                </a:lnTo>
                <a:lnTo>
                  <a:pt x="98" y="210"/>
                </a:lnTo>
                <a:lnTo>
                  <a:pt x="84" y="231"/>
                </a:lnTo>
                <a:lnTo>
                  <a:pt x="55" y="273"/>
                </a:lnTo>
                <a:lnTo>
                  <a:pt x="28" y="318"/>
                </a:lnTo>
                <a:lnTo>
                  <a:pt x="0" y="363"/>
                </a:lnTo>
                <a:lnTo>
                  <a:pt x="0" y="363"/>
                </a:lnTo>
                <a:lnTo>
                  <a:pt x="1" y="378"/>
                </a:lnTo>
                <a:lnTo>
                  <a:pt x="4" y="395"/>
                </a:lnTo>
                <a:lnTo>
                  <a:pt x="8" y="412"/>
                </a:lnTo>
                <a:lnTo>
                  <a:pt x="8" y="420"/>
                </a:lnTo>
                <a:lnTo>
                  <a:pt x="8" y="429"/>
                </a:lnTo>
                <a:lnTo>
                  <a:pt x="8" y="429"/>
                </a:lnTo>
                <a:lnTo>
                  <a:pt x="8" y="436"/>
                </a:lnTo>
                <a:lnTo>
                  <a:pt x="8" y="441"/>
                </a:lnTo>
                <a:lnTo>
                  <a:pt x="10" y="443"/>
                </a:lnTo>
                <a:lnTo>
                  <a:pt x="11" y="444"/>
                </a:lnTo>
                <a:lnTo>
                  <a:pt x="13" y="444"/>
                </a:lnTo>
                <a:lnTo>
                  <a:pt x="15" y="443"/>
                </a:lnTo>
                <a:lnTo>
                  <a:pt x="15" y="443"/>
                </a:lnTo>
                <a:close/>
                <a:moveTo>
                  <a:pt x="32" y="364"/>
                </a:moveTo>
                <a:lnTo>
                  <a:pt x="32" y="364"/>
                </a:lnTo>
                <a:lnTo>
                  <a:pt x="48" y="337"/>
                </a:lnTo>
                <a:lnTo>
                  <a:pt x="66" y="311"/>
                </a:lnTo>
                <a:lnTo>
                  <a:pt x="84" y="287"/>
                </a:lnTo>
                <a:lnTo>
                  <a:pt x="104" y="266"/>
                </a:lnTo>
                <a:lnTo>
                  <a:pt x="104" y="266"/>
                </a:lnTo>
                <a:lnTo>
                  <a:pt x="107" y="266"/>
                </a:lnTo>
                <a:lnTo>
                  <a:pt x="107" y="266"/>
                </a:lnTo>
                <a:lnTo>
                  <a:pt x="79" y="309"/>
                </a:lnTo>
                <a:lnTo>
                  <a:pt x="49" y="356"/>
                </a:lnTo>
                <a:lnTo>
                  <a:pt x="21" y="405"/>
                </a:lnTo>
                <a:lnTo>
                  <a:pt x="21" y="405"/>
                </a:lnTo>
                <a:lnTo>
                  <a:pt x="18" y="399"/>
                </a:lnTo>
                <a:lnTo>
                  <a:pt x="18" y="394"/>
                </a:lnTo>
                <a:lnTo>
                  <a:pt x="20" y="388"/>
                </a:lnTo>
                <a:lnTo>
                  <a:pt x="21" y="382"/>
                </a:lnTo>
                <a:lnTo>
                  <a:pt x="27" y="373"/>
                </a:lnTo>
                <a:lnTo>
                  <a:pt x="32" y="364"/>
                </a:lnTo>
                <a:lnTo>
                  <a:pt x="32" y="364"/>
                </a:lnTo>
                <a:close/>
                <a:moveTo>
                  <a:pt x="135" y="378"/>
                </a:moveTo>
                <a:lnTo>
                  <a:pt x="94" y="425"/>
                </a:lnTo>
                <a:lnTo>
                  <a:pt x="94" y="425"/>
                </a:lnTo>
                <a:lnTo>
                  <a:pt x="104" y="406"/>
                </a:lnTo>
                <a:lnTo>
                  <a:pt x="114" y="389"/>
                </a:lnTo>
                <a:lnTo>
                  <a:pt x="136" y="354"/>
                </a:lnTo>
                <a:lnTo>
                  <a:pt x="136" y="354"/>
                </a:lnTo>
                <a:lnTo>
                  <a:pt x="138" y="356"/>
                </a:lnTo>
                <a:lnTo>
                  <a:pt x="139" y="358"/>
                </a:lnTo>
                <a:lnTo>
                  <a:pt x="140" y="364"/>
                </a:lnTo>
                <a:lnTo>
                  <a:pt x="139" y="371"/>
                </a:lnTo>
                <a:lnTo>
                  <a:pt x="135" y="378"/>
                </a:lnTo>
                <a:lnTo>
                  <a:pt x="135" y="378"/>
                </a:lnTo>
                <a:close/>
                <a:moveTo>
                  <a:pt x="143" y="391"/>
                </a:moveTo>
                <a:lnTo>
                  <a:pt x="143" y="391"/>
                </a:lnTo>
                <a:lnTo>
                  <a:pt x="146" y="396"/>
                </a:lnTo>
                <a:lnTo>
                  <a:pt x="148" y="403"/>
                </a:lnTo>
                <a:lnTo>
                  <a:pt x="146" y="413"/>
                </a:lnTo>
                <a:lnTo>
                  <a:pt x="145" y="417"/>
                </a:lnTo>
                <a:lnTo>
                  <a:pt x="142" y="422"/>
                </a:lnTo>
                <a:lnTo>
                  <a:pt x="96" y="478"/>
                </a:lnTo>
                <a:lnTo>
                  <a:pt x="96" y="478"/>
                </a:lnTo>
                <a:lnTo>
                  <a:pt x="118" y="434"/>
                </a:lnTo>
                <a:lnTo>
                  <a:pt x="143" y="391"/>
                </a:lnTo>
                <a:lnTo>
                  <a:pt x="143" y="391"/>
                </a:lnTo>
                <a:close/>
                <a:moveTo>
                  <a:pt x="129" y="332"/>
                </a:moveTo>
                <a:lnTo>
                  <a:pt x="129" y="332"/>
                </a:lnTo>
                <a:lnTo>
                  <a:pt x="110" y="356"/>
                </a:lnTo>
                <a:lnTo>
                  <a:pt x="90" y="381"/>
                </a:lnTo>
                <a:lnTo>
                  <a:pt x="70" y="406"/>
                </a:lnTo>
                <a:lnTo>
                  <a:pt x="63" y="420"/>
                </a:lnTo>
                <a:lnTo>
                  <a:pt x="56" y="436"/>
                </a:lnTo>
                <a:lnTo>
                  <a:pt x="56" y="436"/>
                </a:lnTo>
                <a:lnTo>
                  <a:pt x="73" y="415"/>
                </a:lnTo>
                <a:lnTo>
                  <a:pt x="90" y="394"/>
                </a:lnTo>
                <a:lnTo>
                  <a:pt x="108" y="373"/>
                </a:lnTo>
                <a:lnTo>
                  <a:pt x="125" y="354"/>
                </a:lnTo>
                <a:lnTo>
                  <a:pt x="125" y="354"/>
                </a:lnTo>
                <a:lnTo>
                  <a:pt x="117" y="373"/>
                </a:lnTo>
                <a:lnTo>
                  <a:pt x="107" y="389"/>
                </a:lnTo>
                <a:lnTo>
                  <a:pt x="84" y="423"/>
                </a:lnTo>
                <a:lnTo>
                  <a:pt x="60" y="455"/>
                </a:lnTo>
                <a:lnTo>
                  <a:pt x="38" y="491"/>
                </a:lnTo>
                <a:lnTo>
                  <a:pt x="38" y="491"/>
                </a:lnTo>
                <a:lnTo>
                  <a:pt x="38" y="478"/>
                </a:lnTo>
                <a:lnTo>
                  <a:pt x="39" y="467"/>
                </a:lnTo>
                <a:lnTo>
                  <a:pt x="44" y="448"/>
                </a:lnTo>
                <a:lnTo>
                  <a:pt x="51" y="430"/>
                </a:lnTo>
                <a:lnTo>
                  <a:pt x="59" y="413"/>
                </a:lnTo>
                <a:lnTo>
                  <a:pt x="124" y="306"/>
                </a:lnTo>
                <a:lnTo>
                  <a:pt x="124" y="306"/>
                </a:lnTo>
                <a:lnTo>
                  <a:pt x="125" y="305"/>
                </a:lnTo>
                <a:lnTo>
                  <a:pt x="126" y="306"/>
                </a:lnTo>
                <a:lnTo>
                  <a:pt x="129" y="315"/>
                </a:lnTo>
                <a:lnTo>
                  <a:pt x="131" y="325"/>
                </a:lnTo>
                <a:lnTo>
                  <a:pt x="131" y="329"/>
                </a:lnTo>
                <a:lnTo>
                  <a:pt x="129" y="332"/>
                </a:lnTo>
                <a:lnTo>
                  <a:pt x="129" y="332"/>
                </a:lnTo>
                <a:close/>
                <a:moveTo>
                  <a:pt x="65" y="479"/>
                </a:moveTo>
                <a:lnTo>
                  <a:pt x="65" y="477"/>
                </a:lnTo>
                <a:lnTo>
                  <a:pt x="65" y="472"/>
                </a:lnTo>
                <a:lnTo>
                  <a:pt x="133" y="395"/>
                </a:lnTo>
                <a:lnTo>
                  <a:pt x="133" y="395"/>
                </a:lnTo>
                <a:lnTo>
                  <a:pt x="111" y="432"/>
                </a:lnTo>
                <a:lnTo>
                  <a:pt x="88" y="468"/>
                </a:lnTo>
                <a:lnTo>
                  <a:pt x="48" y="544"/>
                </a:lnTo>
                <a:lnTo>
                  <a:pt x="48" y="544"/>
                </a:lnTo>
                <a:lnTo>
                  <a:pt x="44" y="533"/>
                </a:lnTo>
                <a:lnTo>
                  <a:pt x="42" y="524"/>
                </a:lnTo>
                <a:lnTo>
                  <a:pt x="44" y="514"/>
                </a:lnTo>
                <a:lnTo>
                  <a:pt x="45" y="506"/>
                </a:lnTo>
                <a:lnTo>
                  <a:pt x="49" y="498"/>
                </a:lnTo>
                <a:lnTo>
                  <a:pt x="53" y="491"/>
                </a:lnTo>
                <a:lnTo>
                  <a:pt x="59" y="485"/>
                </a:lnTo>
                <a:lnTo>
                  <a:pt x="65" y="479"/>
                </a:lnTo>
                <a:lnTo>
                  <a:pt x="65" y="479"/>
                </a:lnTo>
                <a:close/>
                <a:moveTo>
                  <a:pt x="49" y="562"/>
                </a:moveTo>
                <a:lnTo>
                  <a:pt x="49" y="562"/>
                </a:lnTo>
                <a:lnTo>
                  <a:pt x="65" y="537"/>
                </a:lnTo>
                <a:lnTo>
                  <a:pt x="81" y="512"/>
                </a:lnTo>
                <a:lnTo>
                  <a:pt x="100" y="488"/>
                </a:lnTo>
                <a:lnTo>
                  <a:pt x="118" y="465"/>
                </a:lnTo>
                <a:lnTo>
                  <a:pt x="55" y="581"/>
                </a:lnTo>
                <a:lnTo>
                  <a:pt x="55" y="581"/>
                </a:lnTo>
                <a:lnTo>
                  <a:pt x="53" y="576"/>
                </a:lnTo>
                <a:lnTo>
                  <a:pt x="52" y="571"/>
                </a:lnTo>
                <a:lnTo>
                  <a:pt x="49" y="566"/>
                </a:lnTo>
                <a:lnTo>
                  <a:pt x="49" y="562"/>
                </a:lnTo>
                <a:lnTo>
                  <a:pt x="49" y="562"/>
                </a:lnTo>
                <a:close/>
                <a:moveTo>
                  <a:pt x="66" y="581"/>
                </a:moveTo>
                <a:lnTo>
                  <a:pt x="66" y="581"/>
                </a:lnTo>
                <a:lnTo>
                  <a:pt x="110" y="500"/>
                </a:lnTo>
                <a:lnTo>
                  <a:pt x="131" y="464"/>
                </a:lnTo>
                <a:lnTo>
                  <a:pt x="153" y="427"/>
                </a:lnTo>
                <a:lnTo>
                  <a:pt x="153" y="427"/>
                </a:lnTo>
                <a:lnTo>
                  <a:pt x="155" y="430"/>
                </a:lnTo>
                <a:lnTo>
                  <a:pt x="155" y="434"/>
                </a:lnTo>
                <a:lnTo>
                  <a:pt x="155" y="439"/>
                </a:lnTo>
                <a:lnTo>
                  <a:pt x="155" y="439"/>
                </a:lnTo>
                <a:lnTo>
                  <a:pt x="131" y="482"/>
                </a:lnTo>
                <a:lnTo>
                  <a:pt x="110" y="526"/>
                </a:lnTo>
                <a:lnTo>
                  <a:pt x="87" y="569"/>
                </a:lnTo>
                <a:lnTo>
                  <a:pt x="65" y="610"/>
                </a:lnTo>
                <a:lnTo>
                  <a:pt x="65" y="610"/>
                </a:lnTo>
                <a:lnTo>
                  <a:pt x="63" y="607"/>
                </a:lnTo>
                <a:lnTo>
                  <a:pt x="62" y="603"/>
                </a:lnTo>
                <a:lnTo>
                  <a:pt x="62" y="595"/>
                </a:lnTo>
                <a:lnTo>
                  <a:pt x="63" y="586"/>
                </a:lnTo>
                <a:lnTo>
                  <a:pt x="66" y="581"/>
                </a:lnTo>
                <a:lnTo>
                  <a:pt x="66" y="581"/>
                </a:lnTo>
                <a:close/>
                <a:moveTo>
                  <a:pt x="84" y="602"/>
                </a:moveTo>
                <a:lnTo>
                  <a:pt x="156" y="460"/>
                </a:lnTo>
                <a:lnTo>
                  <a:pt x="156" y="460"/>
                </a:lnTo>
                <a:lnTo>
                  <a:pt x="159" y="462"/>
                </a:lnTo>
                <a:lnTo>
                  <a:pt x="160" y="464"/>
                </a:lnTo>
                <a:lnTo>
                  <a:pt x="167" y="465"/>
                </a:lnTo>
                <a:lnTo>
                  <a:pt x="173" y="465"/>
                </a:lnTo>
                <a:lnTo>
                  <a:pt x="176" y="467"/>
                </a:lnTo>
                <a:lnTo>
                  <a:pt x="178" y="469"/>
                </a:lnTo>
                <a:lnTo>
                  <a:pt x="90" y="610"/>
                </a:lnTo>
                <a:lnTo>
                  <a:pt x="90" y="610"/>
                </a:lnTo>
                <a:lnTo>
                  <a:pt x="88" y="613"/>
                </a:lnTo>
                <a:lnTo>
                  <a:pt x="87" y="613"/>
                </a:lnTo>
                <a:lnTo>
                  <a:pt x="86" y="613"/>
                </a:lnTo>
                <a:lnTo>
                  <a:pt x="84" y="610"/>
                </a:lnTo>
                <a:lnTo>
                  <a:pt x="84" y="606"/>
                </a:lnTo>
                <a:lnTo>
                  <a:pt x="84" y="602"/>
                </a:lnTo>
                <a:lnTo>
                  <a:pt x="84" y="602"/>
                </a:lnTo>
                <a:close/>
                <a:moveTo>
                  <a:pt x="104" y="610"/>
                </a:moveTo>
                <a:lnTo>
                  <a:pt x="104" y="610"/>
                </a:lnTo>
                <a:lnTo>
                  <a:pt x="124" y="575"/>
                </a:lnTo>
                <a:lnTo>
                  <a:pt x="143" y="541"/>
                </a:lnTo>
                <a:lnTo>
                  <a:pt x="164" y="510"/>
                </a:lnTo>
                <a:lnTo>
                  <a:pt x="187" y="479"/>
                </a:lnTo>
                <a:lnTo>
                  <a:pt x="187" y="479"/>
                </a:lnTo>
                <a:lnTo>
                  <a:pt x="188" y="485"/>
                </a:lnTo>
                <a:lnTo>
                  <a:pt x="187" y="491"/>
                </a:lnTo>
                <a:lnTo>
                  <a:pt x="184" y="496"/>
                </a:lnTo>
                <a:lnTo>
                  <a:pt x="180" y="500"/>
                </a:lnTo>
                <a:lnTo>
                  <a:pt x="180" y="500"/>
                </a:lnTo>
                <a:lnTo>
                  <a:pt x="177" y="503"/>
                </a:lnTo>
                <a:lnTo>
                  <a:pt x="176" y="507"/>
                </a:lnTo>
                <a:lnTo>
                  <a:pt x="174" y="516"/>
                </a:lnTo>
                <a:lnTo>
                  <a:pt x="176" y="519"/>
                </a:lnTo>
                <a:lnTo>
                  <a:pt x="126" y="607"/>
                </a:lnTo>
                <a:lnTo>
                  <a:pt x="126" y="607"/>
                </a:lnTo>
                <a:lnTo>
                  <a:pt x="115" y="607"/>
                </a:lnTo>
                <a:lnTo>
                  <a:pt x="110" y="607"/>
                </a:lnTo>
                <a:lnTo>
                  <a:pt x="104" y="610"/>
                </a:lnTo>
                <a:lnTo>
                  <a:pt x="104" y="610"/>
                </a:lnTo>
                <a:close/>
                <a:moveTo>
                  <a:pt x="140" y="606"/>
                </a:moveTo>
                <a:lnTo>
                  <a:pt x="140" y="606"/>
                </a:lnTo>
                <a:lnTo>
                  <a:pt x="155" y="572"/>
                </a:lnTo>
                <a:lnTo>
                  <a:pt x="170" y="540"/>
                </a:lnTo>
                <a:lnTo>
                  <a:pt x="187" y="506"/>
                </a:lnTo>
                <a:lnTo>
                  <a:pt x="201" y="472"/>
                </a:lnTo>
                <a:lnTo>
                  <a:pt x="201" y="472"/>
                </a:lnTo>
                <a:lnTo>
                  <a:pt x="204" y="469"/>
                </a:lnTo>
                <a:lnTo>
                  <a:pt x="207" y="468"/>
                </a:lnTo>
                <a:lnTo>
                  <a:pt x="215" y="467"/>
                </a:lnTo>
                <a:lnTo>
                  <a:pt x="226" y="468"/>
                </a:lnTo>
                <a:lnTo>
                  <a:pt x="235" y="471"/>
                </a:lnTo>
                <a:lnTo>
                  <a:pt x="235" y="471"/>
                </a:lnTo>
                <a:lnTo>
                  <a:pt x="211" y="495"/>
                </a:lnTo>
                <a:lnTo>
                  <a:pt x="200" y="507"/>
                </a:lnTo>
                <a:lnTo>
                  <a:pt x="190" y="521"/>
                </a:lnTo>
                <a:lnTo>
                  <a:pt x="180" y="534"/>
                </a:lnTo>
                <a:lnTo>
                  <a:pt x="170" y="550"/>
                </a:lnTo>
                <a:lnTo>
                  <a:pt x="162" y="565"/>
                </a:lnTo>
                <a:lnTo>
                  <a:pt x="155" y="581"/>
                </a:lnTo>
                <a:lnTo>
                  <a:pt x="155" y="581"/>
                </a:lnTo>
                <a:lnTo>
                  <a:pt x="191" y="533"/>
                </a:lnTo>
                <a:lnTo>
                  <a:pt x="209" y="509"/>
                </a:lnTo>
                <a:lnTo>
                  <a:pt x="230" y="485"/>
                </a:lnTo>
                <a:lnTo>
                  <a:pt x="223" y="513"/>
                </a:lnTo>
                <a:lnTo>
                  <a:pt x="223" y="513"/>
                </a:lnTo>
                <a:lnTo>
                  <a:pt x="222" y="512"/>
                </a:lnTo>
                <a:lnTo>
                  <a:pt x="221" y="509"/>
                </a:lnTo>
                <a:lnTo>
                  <a:pt x="219" y="510"/>
                </a:lnTo>
                <a:lnTo>
                  <a:pt x="218" y="513"/>
                </a:lnTo>
                <a:lnTo>
                  <a:pt x="218" y="513"/>
                </a:lnTo>
                <a:lnTo>
                  <a:pt x="216" y="519"/>
                </a:lnTo>
                <a:lnTo>
                  <a:pt x="216" y="521"/>
                </a:lnTo>
                <a:lnTo>
                  <a:pt x="216" y="524"/>
                </a:lnTo>
                <a:lnTo>
                  <a:pt x="216" y="524"/>
                </a:lnTo>
                <a:lnTo>
                  <a:pt x="192" y="561"/>
                </a:lnTo>
                <a:lnTo>
                  <a:pt x="180" y="582"/>
                </a:lnTo>
                <a:lnTo>
                  <a:pt x="174" y="592"/>
                </a:lnTo>
                <a:lnTo>
                  <a:pt x="170" y="602"/>
                </a:lnTo>
                <a:lnTo>
                  <a:pt x="140" y="606"/>
                </a:lnTo>
                <a:close/>
                <a:moveTo>
                  <a:pt x="319" y="457"/>
                </a:moveTo>
                <a:lnTo>
                  <a:pt x="236" y="454"/>
                </a:lnTo>
                <a:lnTo>
                  <a:pt x="236" y="454"/>
                </a:lnTo>
                <a:lnTo>
                  <a:pt x="235" y="454"/>
                </a:lnTo>
                <a:lnTo>
                  <a:pt x="233" y="451"/>
                </a:lnTo>
                <a:lnTo>
                  <a:pt x="233" y="451"/>
                </a:lnTo>
                <a:lnTo>
                  <a:pt x="280" y="450"/>
                </a:lnTo>
                <a:lnTo>
                  <a:pt x="325" y="450"/>
                </a:lnTo>
                <a:lnTo>
                  <a:pt x="370" y="453"/>
                </a:lnTo>
                <a:lnTo>
                  <a:pt x="415" y="455"/>
                </a:lnTo>
                <a:lnTo>
                  <a:pt x="504" y="462"/>
                </a:lnTo>
                <a:lnTo>
                  <a:pt x="593" y="471"/>
                </a:lnTo>
                <a:lnTo>
                  <a:pt x="593" y="471"/>
                </a:lnTo>
                <a:lnTo>
                  <a:pt x="558" y="471"/>
                </a:lnTo>
                <a:lnTo>
                  <a:pt x="523" y="471"/>
                </a:lnTo>
                <a:lnTo>
                  <a:pt x="454" y="468"/>
                </a:lnTo>
                <a:lnTo>
                  <a:pt x="386" y="462"/>
                </a:lnTo>
                <a:lnTo>
                  <a:pt x="319" y="457"/>
                </a:lnTo>
                <a:lnTo>
                  <a:pt x="319" y="457"/>
                </a:lnTo>
                <a:close/>
                <a:moveTo>
                  <a:pt x="556" y="486"/>
                </a:moveTo>
                <a:lnTo>
                  <a:pt x="556" y="486"/>
                </a:lnTo>
                <a:lnTo>
                  <a:pt x="521" y="517"/>
                </a:lnTo>
                <a:lnTo>
                  <a:pt x="504" y="534"/>
                </a:lnTo>
                <a:lnTo>
                  <a:pt x="488" y="551"/>
                </a:lnTo>
                <a:lnTo>
                  <a:pt x="488" y="551"/>
                </a:lnTo>
                <a:lnTo>
                  <a:pt x="492" y="543"/>
                </a:lnTo>
                <a:lnTo>
                  <a:pt x="496" y="536"/>
                </a:lnTo>
                <a:lnTo>
                  <a:pt x="507" y="520"/>
                </a:lnTo>
                <a:lnTo>
                  <a:pt x="518" y="505"/>
                </a:lnTo>
                <a:lnTo>
                  <a:pt x="524" y="496"/>
                </a:lnTo>
                <a:lnTo>
                  <a:pt x="530" y="488"/>
                </a:lnTo>
                <a:lnTo>
                  <a:pt x="530" y="488"/>
                </a:lnTo>
                <a:lnTo>
                  <a:pt x="531" y="486"/>
                </a:lnTo>
                <a:lnTo>
                  <a:pt x="533" y="485"/>
                </a:lnTo>
                <a:lnTo>
                  <a:pt x="541" y="485"/>
                </a:lnTo>
                <a:lnTo>
                  <a:pt x="556" y="486"/>
                </a:lnTo>
                <a:lnTo>
                  <a:pt x="556" y="486"/>
                </a:lnTo>
                <a:close/>
                <a:moveTo>
                  <a:pt x="503" y="486"/>
                </a:moveTo>
                <a:lnTo>
                  <a:pt x="503" y="486"/>
                </a:lnTo>
                <a:lnTo>
                  <a:pt x="483" y="502"/>
                </a:lnTo>
                <a:lnTo>
                  <a:pt x="465" y="519"/>
                </a:lnTo>
                <a:lnTo>
                  <a:pt x="448" y="537"/>
                </a:lnTo>
                <a:lnTo>
                  <a:pt x="433" y="558"/>
                </a:lnTo>
                <a:lnTo>
                  <a:pt x="433" y="558"/>
                </a:lnTo>
                <a:lnTo>
                  <a:pt x="443" y="540"/>
                </a:lnTo>
                <a:lnTo>
                  <a:pt x="452" y="524"/>
                </a:lnTo>
                <a:lnTo>
                  <a:pt x="464" y="509"/>
                </a:lnTo>
                <a:lnTo>
                  <a:pt x="474" y="492"/>
                </a:lnTo>
                <a:lnTo>
                  <a:pt x="474" y="492"/>
                </a:lnTo>
                <a:lnTo>
                  <a:pt x="478" y="488"/>
                </a:lnTo>
                <a:lnTo>
                  <a:pt x="479" y="485"/>
                </a:lnTo>
                <a:lnTo>
                  <a:pt x="482" y="484"/>
                </a:lnTo>
                <a:lnTo>
                  <a:pt x="482" y="484"/>
                </a:lnTo>
                <a:lnTo>
                  <a:pt x="488" y="484"/>
                </a:lnTo>
                <a:lnTo>
                  <a:pt x="493" y="485"/>
                </a:lnTo>
                <a:lnTo>
                  <a:pt x="503" y="486"/>
                </a:lnTo>
                <a:lnTo>
                  <a:pt x="503" y="486"/>
                </a:lnTo>
                <a:close/>
                <a:moveTo>
                  <a:pt x="458" y="485"/>
                </a:moveTo>
                <a:lnTo>
                  <a:pt x="458" y="485"/>
                </a:lnTo>
                <a:lnTo>
                  <a:pt x="441" y="498"/>
                </a:lnTo>
                <a:lnTo>
                  <a:pt x="426" y="512"/>
                </a:lnTo>
                <a:lnTo>
                  <a:pt x="410" y="527"/>
                </a:lnTo>
                <a:lnTo>
                  <a:pt x="396" y="543"/>
                </a:lnTo>
                <a:lnTo>
                  <a:pt x="430" y="484"/>
                </a:lnTo>
                <a:lnTo>
                  <a:pt x="430" y="484"/>
                </a:lnTo>
                <a:lnTo>
                  <a:pt x="431" y="482"/>
                </a:lnTo>
                <a:lnTo>
                  <a:pt x="434" y="481"/>
                </a:lnTo>
                <a:lnTo>
                  <a:pt x="441" y="481"/>
                </a:lnTo>
                <a:lnTo>
                  <a:pt x="450" y="482"/>
                </a:lnTo>
                <a:lnTo>
                  <a:pt x="458" y="485"/>
                </a:lnTo>
                <a:lnTo>
                  <a:pt x="458" y="485"/>
                </a:lnTo>
                <a:close/>
                <a:moveTo>
                  <a:pt x="407" y="479"/>
                </a:moveTo>
                <a:lnTo>
                  <a:pt x="407" y="479"/>
                </a:lnTo>
                <a:lnTo>
                  <a:pt x="393" y="492"/>
                </a:lnTo>
                <a:lnTo>
                  <a:pt x="381" y="506"/>
                </a:lnTo>
                <a:lnTo>
                  <a:pt x="355" y="533"/>
                </a:lnTo>
                <a:lnTo>
                  <a:pt x="355" y="533"/>
                </a:lnTo>
                <a:lnTo>
                  <a:pt x="364" y="520"/>
                </a:lnTo>
                <a:lnTo>
                  <a:pt x="374" y="506"/>
                </a:lnTo>
                <a:lnTo>
                  <a:pt x="382" y="492"/>
                </a:lnTo>
                <a:lnTo>
                  <a:pt x="391" y="479"/>
                </a:lnTo>
                <a:lnTo>
                  <a:pt x="407" y="479"/>
                </a:lnTo>
                <a:close/>
                <a:moveTo>
                  <a:pt x="332" y="469"/>
                </a:moveTo>
                <a:lnTo>
                  <a:pt x="332" y="469"/>
                </a:lnTo>
                <a:lnTo>
                  <a:pt x="315" y="486"/>
                </a:lnTo>
                <a:lnTo>
                  <a:pt x="298" y="505"/>
                </a:lnTo>
                <a:lnTo>
                  <a:pt x="282" y="523"/>
                </a:lnTo>
                <a:lnTo>
                  <a:pt x="267" y="541"/>
                </a:lnTo>
                <a:lnTo>
                  <a:pt x="302" y="471"/>
                </a:lnTo>
                <a:lnTo>
                  <a:pt x="302" y="471"/>
                </a:lnTo>
                <a:lnTo>
                  <a:pt x="313" y="471"/>
                </a:lnTo>
                <a:lnTo>
                  <a:pt x="332" y="469"/>
                </a:lnTo>
                <a:lnTo>
                  <a:pt x="332" y="469"/>
                </a:lnTo>
                <a:close/>
                <a:moveTo>
                  <a:pt x="244" y="482"/>
                </a:moveTo>
                <a:lnTo>
                  <a:pt x="244" y="482"/>
                </a:lnTo>
                <a:lnTo>
                  <a:pt x="249" y="475"/>
                </a:lnTo>
                <a:lnTo>
                  <a:pt x="253" y="472"/>
                </a:lnTo>
                <a:lnTo>
                  <a:pt x="257" y="472"/>
                </a:lnTo>
                <a:lnTo>
                  <a:pt x="261" y="472"/>
                </a:lnTo>
                <a:lnTo>
                  <a:pt x="261" y="472"/>
                </a:lnTo>
                <a:lnTo>
                  <a:pt x="277" y="472"/>
                </a:lnTo>
                <a:lnTo>
                  <a:pt x="294" y="471"/>
                </a:lnTo>
                <a:lnTo>
                  <a:pt x="294" y="471"/>
                </a:lnTo>
                <a:lnTo>
                  <a:pt x="268" y="498"/>
                </a:lnTo>
                <a:lnTo>
                  <a:pt x="244" y="526"/>
                </a:lnTo>
                <a:lnTo>
                  <a:pt x="223" y="554"/>
                </a:lnTo>
                <a:lnTo>
                  <a:pt x="202" y="585"/>
                </a:lnTo>
                <a:lnTo>
                  <a:pt x="202" y="585"/>
                </a:lnTo>
                <a:lnTo>
                  <a:pt x="198" y="589"/>
                </a:lnTo>
                <a:lnTo>
                  <a:pt x="194" y="595"/>
                </a:lnTo>
                <a:lnTo>
                  <a:pt x="187" y="599"/>
                </a:lnTo>
                <a:lnTo>
                  <a:pt x="180" y="602"/>
                </a:lnTo>
                <a:lnTo>
                  <a:pt x="244" y="482"/>
                </a:lnTo>
                <a:close/>
                <a:moveTo>
                  <a:pt x="195" y="600"/>
                </a:moveTo>
                <a:lnTo>
                  <a:pt x="274" y="502"/>
                </a:lnTo>
                <a:lnTo>
                  <a:pt x="274" y="502"/>
                </a:lnTo>
                <a:lnTo>
                  <a:pt x="275" y="510"/>
                </a:lnTo>
                <a:lnTo>
                  <a:pt x="274" y="517"/>
                </a:lnTo>
                <a:lnTo>
                  <a:pt x="273" y="520"/>
                </a:lnTo>
                <a:lnTo>
                  <a:pt x="270" y="521"/>
                </a:lnTo>
                <a:lnTo>
                  <a:pt x="270" y="521"/>
                </a:lnTo>
                <a:lnTo>
                  <a:pt x="270" y="519"/>
                </a:lnTo>
                <a:lnTo>
                  <a:pt x="270" y="519"/>
                </a:lnTo>
                <a:lnTo>
                  <a:pt x="267" y="520"/>
                </a:lnTo>
                <a:lnTo>
                  <a:pt x="266" y="523"/>
                </a:lnTo>
                <a:lnTo>
                  <a:pt x="264" y="524"/>
                </a:lnTo>
                <a:lnTo>
                  <a:pt x="266" y="526"/>
                </a:lnTo>
                <a:lnTo>
                  <a:pt x="225" y="600"/>
                </a:lnTo>
                <a:lnTo>
                  <a:pt x="225" y="600"/>
                </a:lnTo>
                <a:lnTo>
                  <a:pt x="223" y="602"/>
                </a:lnTo>
                <a:lnTo>
                  <a:pt x="219" y="603"/>
                </a:lnTo>
                <a:lnTo>
                  <a:pt x="212" y="603"/>
                </a:lnTo>
                <a:lnTo>
                  <a:pt x="195" y="600"/>
                </a:lnTo>
                <a:lnTo>
                  <a:pt x="195" y="600"/>
                </a:lnTo>
                <a:close/>
                <a:moveTo>
                  <a:pt x="237" y="599"/>
                </a:moveTo>
                <a:lnTo>
                  <a:pt x="251" y="575"/>
                </a:lnTo>
                <a:lnTo>
                  <a:pt x="251" y="575"/>
                </a:lnTo>
                <a:lnTo>
                  <a:pt x="254" y="575"/>
                </a:lnTo>
                <a:lnTo>
                  <a:pt x="257" y="572"/>
                </a:lnTo>
                <a:lnTo>
                  <a:pt x="257" y="572"/>
                </a:lnTo>
                <a:lnTo>
                  <a:pt x="270" y="552"/>
                </a:lnTo>
                <a:lnTo>
                  <a:pt x="285" y="533"/>
                </a:lnTo>
                <a:lnTo>
                  <a:pt x="301" y="514"/>
                </a:lnTo>
                <a:lnTo>
                  <a:pt x="318" y="496"/>
                </a:lnTo>
                <a:lnTo>
                  <a:pt x="318" y="496"/>
                </a:lnTo>
                <a:lnTo>
                  <a:pt x="318" y="500"/>
                </a:lnTo>
                <a:lnTo>
                  <a:pt x="318" y="500"/>
                </a:lnTo>
                <a:lnTo>
                  <a:pt x="306" y="523"/>
                </a:lnTo>
                <a:lnTo>
                  <a:pt x="295" y="545"/>
                </a:lnTo>
                <a:lnTo>
                  <a:pt x="268" y="590"/>
                </a:lnTo>
                <a:lnTo>
                  <a:pt x="268" y="590"/>
                </a:lnTo>
                <a:lnTo>
                  <a:pt x="266" y="595"/>
                </a:lnTo>
                <a:lnTo>
                  <a:pt x="261" y="597"/>
                </a:lnTo>
                <a:lnTo>
                  <a:pt x="259" y="599"/>
                </a:lnTo>
                <a:lnTo>
                  <a:pt x="254" y="599"/>
                </a:lnTo>
                <a:lnTo>
                  <a:pt x="246" y="599"/>
                </a:lnTo>
                <a:lnTo>
                  <a:pt x="237" y="599"/>
                </a:lnTo>
                <a:lnTo>
                  <a:pt x="237" y="599"/>
                </a:lnTo>
                <a:close/>
                <a:moveTo>
                  <a:pt x="305" y="599"/>
                </a:moveTo>
                <a:lnTo>
                  <a:pt x="305" y="599"/>
                </a:lnTo>
                <a:lnTo>
                  <a:pt x="289" y="599"/>
                </a:lnTo>
                <a:lnTo>
                  <a:pt x="271" y="602"/>
                </a:lnTo>
                <a:lnTo>
                  <a:pt x="298" y="562"/>
                </a:lnTo>
                <a:lnTo>
                  <a:pt x="298" y="562"/>
                </a:lnTo>
                <a:lnTo>
                  <a:pt x="296" y="561"/>
                </a:lnTo>
                <a:lnTo>
                  <a:pt x="295" y="559"/>
                </a:lnTo>
                <a:lnTo>
                  <a:pt x="295" y="559"/>
                </a:lnTo>
                <a:lnTo>
                  <a:pt x="298" y="554"/>
                </a:lnTo>
                <a:lnTo>
                  <a:pt x="301" y="548"/>
                </a:lnTo>
                <a:lnTo>
                  <a:pt x="305" y="543"/>
                </a:lnTo>
                <a:lnTo>
                  <a:pt x="308" y="537"/>
                </a:lnTo>
                <a:lnTo>
                  <a:pt x="308" y="537"/>
                </a:lnTo>
                <a:lnTo>
                  <a:pt x="318" y="521"/>
                </a:lnTo>
                <a:lnTo>
                  <a:pt x="325" y="506"/>
                </a:lnTo>
                <a:lnTo>
                  <a:pt x="340" y="472"/>
                </a:lnTo>
                <a:lnTo>
                  <a:pt x="340" y="472"/>
                </a:lnTo>
                <a:lnTo>
                  <a:pt x="346" y="474"/>
                </a:lnTo>
                <a:lnTo>
                  <a:pt x="353" y="474"/>
                </a:lnTo>
                <a:lnTo>
                  <a:pt x="360" y="475"/>
                </a:lnTo>
                <a:lnTo>
                  <a:pt x="367" y="477"/>
                </a:lnTo>
                <a:lnTo>
                  <a:pt x="367" y="477"/>
                </a:lnTo>
                <a:lnTo>
                  <a:pt x="351" y="491"/>
                </a:lnTo>
                <a:lnTo>
                  <a:pt x="337" y="506"/>
                </a:lnTo>
                <a:lnTo>
                  <a:pt x="308" y="537"/>
                </a:lnTo>
                <a:lnTo>
                  <a:pt x="308" y="537"/>
                </a:lnTo>
                <a:lnTo>
                  <a:pt x="308" y="538"/>
                </a:lnTo>
                <a:lnTo>
                  <a:pt x="309" y="541"/>
                </a:lnTo>
                <a:lnTo>
                  <a:pt x="309" y="541"/>
                </a:lnTo>
                <a:lnTo>
                  <a:pt x="303" y="551"/>
                </a:lnTo>
                <a:lnTo>
                  <a:pt x="301" y="562"/>
                </a:lnTo>
                <a:lnTo>
                  <a:pt x="301" y="562"/>
                </a:lnTo>
                <a:lnTo>
                  <a:pt x="318" y="540"/>
                </a:lnTo>
                <a:lnTo>
                  <a:pt x="337" y="517"/>
                </a:lnTo>
                <a:lnTo>
                  <a:pt x="358" y="496"/>
                </a:lnTo>
                <a:lnTo>
                  <a:pt x="370" y="486"/>
                </a:lnTo>
                <a:lnTo>
                  <a:pt x="382" y="477"/>
                </a:lnTo>
                <a:lnTo>
                  <a:pt x="382" y="477"/>
                </a:lnTo>
                <a:lnTo>
                  <a:pt x="379" y="484"/>
                </a:lnTo>
                <a:lnTo>
                  <a:pt x="377" y="489"/>
                </a:lnTo>
                <a:lnTo>
                  <a:pt x="368" y="499"/>
                </a:lnTo>
                <a:lnTo>
                  <a:pt x="361" y="509"/>
                </a:lnTo>
                <a:lnTo>
                  <a:pt x="354" y="520"/>
                </a:lnTo>
                <a:lnTo>
                  <a:pt x="355" y="523"/>
                </a:lnTo>
                <a:lnTo>
                  <a:pt x="355" y="523"/>
                </a:lnTo>
                <a:lnTo>
                  <a:pt x="343" y="540"/>
                </a:lnTo>
                <a:lnTo>
                  <a:pt x="329" y="558"/>
                </a:lnTo>
                <a:lnTo>
                  <a:pt x="316" y="579"/>
                </a:lnTo>
                <a:lnTo>
                  <a:pt x="305" y="599"/>
                </a:lnTo>
                <a:lnTo>
                  <a:pt x="305" y="599"/>
                </a:lnTo>
                <a:close/>
                <a:moveTo>
                  <a:pt x="319" y="602"/>
                </a:moveTo>
                <a:lnTo>
                  <a:pt x="319" y="602"/>
                </a:lnTo>
                <a:lnTo>
                  <a:pt x="322" y="595"/>
                </a:lnTo>
                <a:lnTo>
                  <a:pt x="325" y="588"/>
                </a:lnTo>
                <a:lnTo>
                  <a:pt x="327" y="581"/>
                </a:lnTo>
                <a:lnTo>
                  <a:pt x="334" y="576"/>
                </a:lnTo>
                <a:lnTo>
                  <a:pt x="333" y="573"/>
                </a:lnTo>
                <a:lnTo>
                  <a:pt x="333" y="573"/>
                </a:lnTo>
                <a:lnTo>
                  <a:pt x="334" y="566"/>
                </a:lnTo>
                <a:lnTo>
                  <a:pt x="336" y="564"/>
                </a:lnTo>
                <a:lnTo>
                  <a:pt x="339" y="562"/>
                </a:lnTo>
                <a:lnTo>
                  <a:pt x="339" y="562"/>
                </a:lnTo>
                <a:lnTo>
                  <a:pt x="337" y="566"/>
                </a:lnTo>
                <a:lnTo>
                  <a:pt x="337" y="568"/>
                </a:lnTo>
                <a:lnTo>
                  <a:pt x="339" y="568"/>
                </a:lnTo>
                <a:lnTo>
                  <a:pt x="343" y="565"/>
                </a:lnTo>
                <a:lnTo>
                  <a:pt x="344" y="564"/>
                </a:lnTo>
                <a:lnTo>
                  <a:pt x="344" y="564"/>
                </a:lnTo>
                <a:lnTo>
                  <a:pt x="363" y="541"/>
                </a:lnTo>
                <a:lnTo>
                  <a:pt x="381" y="520"/>
                </a:lnTo>
                <a:lnTo>
                  <a:pt x="399" y="500"/>
                </a:lnTo>
                <a:lnTo>
                  <a:pt x="419" y="482"/>
                </a:lnTo>
                <a:lnTo>
                  <a:pt x="419" y="482"/>
                </a:lnTo>
                <a:lnTo>
                  <a:pt x="420" y="482"/>
                </a:lnTo>
                <a:lnTo>
                  <a:pt x="420" y="482"/>
                </a:lnTo>
                <a:lnTo>
                  <a:pt x="419" y="488"/>
                </a:lnTo>
                <a:lnTo>
                  <a:pt x="416" y="499"/>
                </a:lnTo>
                <a:lnTo>
                  <a:pt x="416" y="499"/>
                </a:lnTo>
                <a:lnTo>
                  <a:pt x="413" y="499"/>
                </a:lnTo>
                <a:lnTo>
                  <a:pt x="412" y="500"/>
                </a:lnTo>
                <a:lnTo>
                  <a:pt x="406" y="506"/>
                </a:lnTo>
                <a:lnTo>
                  <a:pt x="402" y="513"/>
                </a:lnTo>
                <a:lnTo>
                  <a:pt x="399" y="521"/>
                </a:lnTo>
                <a:lnTo>
                  <a:pt x="400" y="524"/>
                </a:lnTo>
                <a:lnTo>
                  <a:pt x="400" y="524"/>
                </a:lnTo>
                <a:lnTo>
                  <a:pt x="386" y="541"/>
                </a:lnTo>
                <a:lnTo>
                  <a:pt x="372" y="561"/>
                </a:lnTo>
                <a:lnTo>
                  <a:pt x="360" y="582"/>
                </a:lnTo>
                <a:lnTo>
                  <a:pt x="347" y="602"/>
                </a:lnTo>
                <a:lnTo>
                  <a:pt x="319" y="602"/>
                </a:lnTo>
                <a:close/>
                <a:moveTo>
                  <a:pt x="361" y="602"/>
                </a:moveTo>
                <a:lnTo>
                  <a:pt x="361" y="602"/>
                </a:lnTo>
                <a:lnTo>
                  <a:pt x="363" y="597"/>
                </a:lnTo>
                <a:lnTo>
                  <a:pt x="365" y="593"/>
                </a:lnTo>
                <a:lnTo>
                  <a:pt x="371" y="585"/>
                </a:lnTo>
                <a:lnTo>
                  <a:pt x="378" y="578"/>
                </a:lnTo>
                <a:lnTo>
                  <a:pt x="384" y="569"/>
                </a:lnTo>
                <a:lnTo>
                  <a:pt x="379" y="571"/>
                </a:lnTo>
                <a:lnTo>
                  <a:pt x="379" y="571"/>
                </a:lnTo>
                <a:lnTo>
                  <a:pt x="381" y="565"/>
                </a:lnTo>
                <a:lnTo>
                  <a:pt x="384" y="561"/>
                </a:lnTo>
                <a:lnTo>
                  <a:pt x="389" y="552"/>
                </a:lnTo>
                <a:lnTo>
                  <a:pt x="389" y="552"/>
                </a:lnTo>
                <a:lnTo>
                  <a:pt x="389" y="557"/>
                </a:lnTo>
                <a:lnTo>
                  <a:pt x="388" y="559"/>
                </a:lnTo>
                <a:lnTo>
                  <a:pt x="385" y="564"/>
                </a:lnTo>
                <a:lnTo>
                  <a:pt x="384" y="569"/>
                </a:lnTo>
                <a:lnTo>
                  <a:pt x="384" y="569"/>
                </a:lnTo>
                <a:lnTo>
                  <a:pt x="402" y="548"/>
                </a:lnTo>
                <a:lnTo>
                  <a:pt x="420" y="529"/>
                </a:lnTo>
                <a:lnTo>
                  <a:pt x="441" y="507"/>
                </a:lnTo>
                <a:lnTo>
                  <a:pt x="452" y="499"/>
                </a:lnTo>
                <a:lnTo>
                  <a:pt x="465" y="491"/>
                </a:lnTo>
                <a:lnTo>
                  <a:pt x="465" y="491"/>
                </a:lnTo>
                <a:lnTo>
                  <a:pt x="459" y="500"/>
                </a:lnTo>
                <a:lnTo>
                  <a:pt x="455" y="509"/>
                </a:lnTo>
                <a:lnTo>
                  <a:pt x="452" y="516"/>
                </a:lnTo>
                <a:lnTo>
                  <a:pt x="447" y="523"/>
                </a:lnTo>
                <a:lnTo>
                  <a:pt x="447" y="523"/>
                </a:lnTo>
                <a:lnTo>
                  <a:pt x="445" y="519"/>
                </a:lnTo>
                <a:lnTo>
                  <a:pt x="445" y="521"/>
                </a:lnTo>
                <a:lnTo>
                  <a:pt x="445" y="521"/>
                </a:lnTo>
                <a:lnTo>
                  <a:pt x="443" y="523"/>
                </a:lnTo>
                <a:lnTo>
                  <a:pt x="443" y="524"/>
                </a:lnTo>
                <a:lnTo>
                  <a:pt x="444" y="529"/>
                </a:lnTo>
                <a:lnTo>
                  <a:pt x="444" y="529"/>
                </a:lnTo>
                <a:lnTo>
                  <a:pt x="434" y="543"/>
                </a:lnTo>
                <a:lnTo>
                  <a:pt x="423" y="557"/>
                </a:lnTo>
                <a:lnTo>
                  <a:pt x="413" y="571"/>
                </a:lnTo>
                <a:lnTo>
                  <a:pt x="403" y="586"/>
                </a:lnTo>
                <a:lnTo>
                  <a:pt x="403" y="586"/>
                </a:lnTo>
                <a:lnTo>
                  <a:pt x="403" y="590"/>
                </a:lnTo>
                <a:lnTo>
                  <a:pt x="403" y="596"/>
                </a:lnTo>
                <a:lnTo>
                  <a:pt x="403" y="597"/>
                </a:lnTo>
                <a:lnTo>
                  <a:pt x="405" y="599"/>
                </a:lnTo>
                <a:lnTo>
                  <a:pt x="406" y="597"/>
                </a:lnTo>
                <a:lnTo>
                  <a:pt x="407" y="596"/>
                </a:lnTo>
                <a:lnTo>
                  <a:pt x="407" y="596"/>
                </a:lnTo>
                <a:lnTo>
                  <a:pt x="419" y="579"/>
                </a:lnTo>
                <a:lnTo>
                  <a:pt x="430" y="565"/>
                </a:lnTo>
                <a:lnTo>
                  <a:pt x="443" y="551"/>
                </a:lnTo>
                <a:lnTo>
                  <a:pt x="455" y="537"/>
                </a:lnTo>
                <a:lnTo>
                  <a:pt x="469" y="524"/>
                </a:lnTo>
                <a:lnTo>
                  <a:pt x="485" y="513"/>
                </a:lnTo>
                <a:lnTo>
                  <a:pt x="516" y="491"/>
                </a:lnTo>
                <a:lnTo>
                  <a:pt x="444" y="603"/>
                </a:lnTo>
                <a:lnTo>
                  <a:pt x="444" y="603"/>
                </a:lnTo>
                <a:lnTo>
                  <a:pt x="402" y="602"/>
                </a:lnTo>
                <a:lnTo>
                  <a:pt x="381" y="602"/>
                </a:lnTo>
                <a:lnTo>
                  <a:pt x="361" y="602"/>
                </a:lnTo>
                <a:lnTo>
                  <a:pt x="361" y="602"/>
                </a:lnTo>
                <a:close/>
                <a:moveTo>
                  <a:pt x="513" y="589"/>
                </a:moveTo>
                <a:lnTo>
                  <a:pt x="513" y="589"/>
                </a:lnTo>
                <a:lnTo>
                  <a:pt x="520" y="578"/>
                </a:lnTo>
                <a:lnTo>
                  <a:pt x="527" y="565"/>
                </a:lnTo>
                <a:lnTo>
                  <a:pt x="533" y="552"/>
                </a:lnTo>
                <a:lnTo>
                  <a:pt x="538" y="537"/>
                </a:lnTo>
                <a:lnTo>
                  <a:pt x="538" y="537"/>
                </a:lnTo>
                <a:lnTo>
                  <a:pt x="526" y="551"/>
                </a:lnTo>
                <a:lnTo>
                  <a:pt x="514" y="566"/>
                </a:lnTo>
                <a:lnTo>
                  <a:pt x="503" y="583"/>
                </a:lnTo>
                <a:lnTo>
                  <a:pt x="495" y="602"/>
                </a:lnTo>
                <a:lnTo>
                  <a:pt x="461" y="600"/>
                </a:lnTo>
                <a:lnTo>
                  <a:pt x="461" y="600"/>
                </a:lnTo>
                <a:lnTo>
                  <a:pt x="465" y="593"/>
                </a:lnTo>
                <a:lnTo>
                  <a:pt x="469" y="588"/>
                </a:lnTo>
                <a:lnTo>
                  <a:pt x="475" y="582"/>
                </a:lnTo>
                <a:lnTo>
                  <a:pt x="479" y="575"/>
                </a:lnTo>
                <a:lnTo>
                  <a:pt x="483" y="571"/>
                </a:lnTo>
                <a:lnTo>
                  <a:pt x="479" y="571"/>
                </a:lnTo>
                <a:lnTo>
                  <a:pt x="479" y="571"/>
                </a:lnTo>
                <a:lnTo>
                  <a:pt x="479" y="566"/>
                </a:lnTo>
                <a:lnTo>
                  <a:pt x="481" y="562"/>
                </a:lnTo>
                <a:lnTo>
                  <a:pt x="483" y="558"/>
                </a:lnTo>
                <a:lnTo>
                  <a:pt x="489" y="558"/>
                </a:lnTo>
                <a:lnTo>
                  <a:pt x="483" y="571"/>
                </a:lnTo>
                <a:lnTo>
                  <a:pt x="483" y="571"/>
                </a:lnTo>
                <a:lnTo>
                  <a:pt x="500" y="551"/>
                </a:lnTo>
                <a:lnTo>
                  <a:pt x="520" y="530"/>
                </a:lnTo>
                <a:lnTo>
                  <a:pt x="541" y="510"/>
                </a:lnTo>
                <a:lnTo>
                  <a:pt x="563" y="492"/>
                </a:lnTo>
                <a:lnTo>
                  <a:pt x="552" y="514"/>
                </a:lnTo>
                <a:lnTo>
                  <a:pt x="552" y="514"/>
                </a:lnTo>
                <a:lnTo>
                  <a:pt x="547" y="519"/>
                </a:lnTo>
                <a:lnTo>
                  <a:pt x="541" y="524"/>
                </a:lnTo>
                <a:lnTo>
                  <a:pt x="540" y="527"/>
                </a:lnTo>
                <a:lnTo>
                  <a:pt x="538" y="531"/>
                </a:lnTo>
                <a:lnTo>
                  <a:pt x="540" y="534"/>
                </a:lnTo>
                <a:lnTo>
                  <a:pt x="542" y="537"/>
                </a:lnTo>
                <a:lnTo>
                  <a:pt x="542" y="537"/>
                </a:lnTo>
                <a:lnTo>
                  <a:pt x="551" y="526"/>
                </a:lnTo>
                <a:lnTo>
                  <a:pt x="562" y="513"/>
                </a:lnTo>
                <a:lnTo>
                  <a:pt x="579" y="488"/>
                </a:lnTo>
                <a:lnTo>
                  <a:pt x="579" y="488"/>
                </a:lnTo>
                <a:lnTo>
                  <a:pt x="580" y="486"/>
                </a:lnTo>
                <a:lnTo>
                  <a:pt x="583" y="485"/>
                </a:lnTo>
                <a:lnTo>
                  <a:pt x="586" y="486"/>
                </a:lnTo>
                <a:lnTo>
                  <a:pt x="589" y="489"/>
                </a:lnTo>
                <a:lnTo>
                  <a:pt x="589" y="491"/>
                </a:lnTo>
                <a:lnTo>
                  <a:pt x="589" y="493"/>
                </a:lnTo>
                <a:lnTo>
                  <a:pt x="589" y="493"/>
                </a:lnTo>
                <a:lnTo>
                  <a:pt x="569" y="519"/>
                </a:lnTo>
                <a:lnTo>
                  <a:pt x="551" y="545"/>
                </a:lnTo>
                <a:lnTo>
                  <a:pt x="534" y="572"/>
                </a:lnTo>
                <a:lnTo>
                  <a:pt x="518" y="599"/>
                </a:lnTo>
                <a:lnTo>
                  <a:pt x="518" y="599"/>
                </a:lnTo>
                <a:lnTo>
                  <a:pt x="516" y="602"/>
                </a:lnTo>
                <a:lnTo>
                  <a:pt x="514" y="602"/>
                </a:lnTo>
                <a:lnTo>
                  <a:pt x="513" y="602"/>
                </a:lnTo>
                <a:lnTo>
                  <a:pt x="511" y="600"/>
                </a:lnTo>
                <a:lnTo>
                  <a:pt x="510" y="595"/>
                </a:lnTo>
                <a:lnTo>
                  <a:pt x="511" y="592"/>
                </a:lnTo>
                <a:lnTo>
                  <a:pt x="513" y="589"/>
                </a:lnTo>
                <a:lnTo>
                  <a:pt x="513" y="589"/>
                </a:lnTo>
                <a:close/>
                <a:moveTo>
                  <a:pt x="542" y="600"/>
                </a:moveTo>
                <a:lnTo>
                  <a:pt x="542" y="600"/>
                </a:lnTo>
                <a:lnTo>
                  <a:pt x="541" y="599"/>
                </a:lnTo>
                <a:lnTo>
                  <a:pt x="541" y="597"/>
                </a:lnTo>
                <a:lnTo>
                  <a:pt x="542" y="593"/>
                </a:lnTo>
                <a:lnTo>
                  <a:pt x="544" y="592"/>
                </a:lnTo>
                <a:lnTo>
                  <a:pt x="542" y="590"/>
                </a:lnTo>
                <a:lnTo>
                  <a:pt x="540" y="590"/>
                </a:lnTo>
                <a:lnTo>
                  <a:pt x="535" y="592"/>
                </a:lnTo>
                <a:lnTo>
                  <a:pt x="535" y="592"/>
                </a:lnTo>
                <a:lnTo>
                  <a:pt x="549" y="566"/>
                </a:lnTo>
                <a:lnTo>
                  <a:pt x="565" y="540"/>
                </a:lnTo>
                <a:lnTo>
                  <a:pt x="583" y="513"/>
                </a:lnTo>
                <a:lnTo>
                  <a:pt x="600" y="489"/>
                </a:lnTo>
                <a:lnTo>
                  <a:pt x="600" y="489"/>
                </a:lnTo>
                <a:lnTo>
                  <a:pt x="601" y="488"/>
                </a:lnTo>
                <a:lnTo>
                  <a:pt x="604" y="486"/>
                </a:lnTo>
                <a:lnTo>
                  <a:pt x="611" y="486"/>
                </a:lnTo>
                <a:lnTo>
                  <a:pt x="630" y="488"/>
                </a:lnTo>
                <a:lnTo>
                  <a:pt x="630" y="488"/>
                </a:lnTo>
                <a:lnTo>
                  <a:pt x="606" y="510"/>
                </a:lnTo>
                <a:lnTo>
                  <a:pt x="585" y="533"/>
                </a:lnTo>
                <a:lnTo>
                  <a:pt x="575" y="545"/>
                </a:lnTo>
                <a:lnTo>
                  <a:pt x="565" y="558"/>
                </a:lnTo>
                <a:lnTo>
                  <a:pt x="556" y="571"/>
                </a:lnTo>
                <a:lnTo>
                  <a:pt x="548" y="585"/>
                </a:lnTo>
                <a:lnTo>
                  <a:pt x="548" y="585"/>
                </a:lnTo>
                <a:lnTo>
                  <a:pt x="590" y="537"/>
                </a:lnTo>
                <a:lnTo>
                  <a:pt x="613" y="513"/>
                </a:lnTo>
                <a:lnTo>
                  <a:pt x="637" y="491"/>
                </a:lnTo>
                <a:lnTo>
                  <a:pt x="637" y="491"/>
                </a:lnTo>
                <a:lnTo>
                  <a:pt x="637" y="495"/>
                </a:lnTo>
                <a:lnTo>
                  <a:pt x="637" y="499"/>
                </a:lnTo>
                <a:lnTo>
                  <a:pt x="632" y="506"/>
                </a:lnTo>
                <a:lnTo>
                  <a:pt x="628" y="513"/>
                </a:lnTo>
                <a:lnTo>
                  <a:pt x="624" y="519"/>
                </a:lnTo>
                <a:lnTo>
                  <a:pt x="624" y="519"/>
                </a:lnTo>
                <a:lnTo>
                  <a:pt x="622" y="520"/>
                </a:lnTo>
                <a:lnTo>
                  <a:pt x="621" y="520"/>
                </a:lnTo>
                <a:lnTo>
                  <a:pt x="620" y="521"/>
                </a:lnTo>
                <a:lnTo>
                  <a:pt x="569" y="600"/>
                </a:lnTo>
                <a:lnTo>
                  <a:pt x="569" y="600"/>
                </a:lnTo>
                <a:lnTo>
                  <a:pt x="563" y="602"/>
                </a:lnTo>
                <a:lnTo>
                  <a:pt x="555" y="602"/>
                </a:lnTo>
                <a:lnTo>
                  <a:pt x="547" y="602"/>
                </a:lnTo>
                <a:lnTo>
                  <a:pt x="542" y="600"/>
                </a:lnTo>
                <a:lnTo>
                  <a:pt x="542" y="600"/>
                </a:lnTo>
                <a:close/>
                <a:moveTo>
                  <a:pt x="592" y="597"/>
                </a:moveTo>
                <a:lnTo>
                  <a:pt x="600" y="585"/>
                </a:lnTo>
                <a:lnTo>
                  <a:pt x="600" y="585"/>
                </a:lnTo>
                <a:lnTo>
                  <a:pt x="597" y="586"/>
                </a:lnTo>
                <a:lnTo>
                  <a:pt x="593" y="589"/>
                </a:lnTo>
                <a:lnTo>
                  <a:pt x="590" y="592"/>
                </a:lnTo>
                <a:lnTo>
                  <a:pt x="587" y="592"/>
                </a:lnTo>
                <a:lnTo>
                  <a:pt x="585" y="592"/>
                </a:lnTo>
                <a:lnTo>
                  <a:pt x="646" y="491"/>
                </a:lnTo>
                <a:lnTo>
                  <a:pt x="646" y="491"/>
                </a:lnTo>
                <a:lnTo>
                  <a:pt x="648" y="488"/>
                </a:lnTo>
                <a:lnTo>
                  <a:pt x="651" y="488"/>
                </a:lnTo>
                <a:lnTo>
                  <a:pt x="658" y="486"/>
                </a:lnTo>
                <a:lnTo>
                  <a:pt x="667" y="486"/>
                </a:lnTo>
                <a:lnTo>
                  <a:pt x="676" y="489"/>
                </a:lnTo>
                <a:lnTo>
                  <a:pt x="676" y="489"/>
                </a:lnTo>
                <a:lnTo>
                  <a:pt x="658" y="507"/>
                </a:lnTo>
                <a:lnTo>
                  <a:pt x="638" y="527"/>
                </a:lnTo>
                <a:lnTo>
                  <a:pt x="621" y="550"/>
                </a:lnTo>
                <a:lnTo>
                  <a:pt x="614" y="561"/>
                </a:lnTo>
                <a:lnTo>
                  <a:pt x="607" y="573"/>
                </a:lnTo>
                <a:lnTo>
                  <a:pt x="607" y="573"/>
                </a:lnTo>
                <a:lnTo>
                  <a:pt x="607" y="569"/>
                </a:lnTo>
                <a:lnTo>
                  <a:pt x="607" y="568"/>
                </a:lnTo>
                <a:lnTo>
                  <a:pt x="606" y="568"/>
                </a:lnTo>
                <a:lnTo>
                  <a:pt x="604" y="568"/>
                </a:lnTo>
                <a:lnTo>
                  <a:pt x="601" y="572"/>
                </a:lnTo>
                <a:lnTo>
                  <a:pt x="601" y="573"/>
                </a:lnTo>
                <a:lnTo>
                  <a:pt x="601" y="575"/>
                </a:lnTo>
                <a:lnTo>
                  <a:pt x="601" y="575"/>
                </a:lnTo>
                <a:lnTo>
                  <a:pt x="599" y="576"/>
                </a:lnTo>
                <a:lnTo>
                  <a:pt x="596" y="578"/>
                </a:lnTo>
                <a:lnTo>
                  <a:pt x="596" y="579"/>
                </a:lnTo>
                <a:lnTo>
                  <a:pt x="596" y="581"/>
                </a:lnTo>
                <a:lnTo>
                  <a:pt x="600" y="585"/>
                </a:lnTo>
                <a:lnTo>
                  <a:pt x="666" y="509"/>
                </a:lnTo>
                <a:lnTo>
                  <a:pt x="666" y="509"/>
                </a:lnTo>
                <a:lnTo>
                  <a:pt x="673" y="505"/>
                </a:lnTo>
                <a:lnTo>
                  <a:pt x="676" y="503"/>
                </a:lnTo>
                <a:lnTo>
                  <a:pt x="677" y="505"/>
                </a:lnTo>
                <a:lnTo>
                  <a:pt x="677" y="506"/>
                </a:lnTo>
                <a:lnTo>
                  <a:pt x="677" y="506"/>
                </a:lnTo>
                <a:lnTo>
                  <a:pt x="676" y="510"/>
                </a:lnTo>
                <a:lnTo>
                  <a:pt x="674" y="514"/>
                </a:lnTo>
                <a:lnTo>
                  <a:pt x="669" y="521"/>
                </a:lnTo>
                <a:lnTo>
                  <a:pt x="666" y="524"/>
                </a:lnTo>
                <a:lnTo>
                  <a:pt x="666" y="524"/>
                </a:lnTo>
                <a:lnTo>
                  <a:pt x="665" y="526"/>
                </a:lnTo>
                <a:lnTo>
                  <a:pt x="663" y="527"/>
                </a:lnTo>
                <a:lnTo>
                  <a:pt x="662" y="530"/>
                </a:lnTo>
                <a:lnTo>
                  <a:pt x="662" y="530"/>
                </a:lnTo>
                <a:lnTo>
                  <a:pt x="662" y="534"/>
                </a:lnTo>
                <a:lnTo>
                  <a:pt x="662" y="534"/>
                </a:lnTo>
                <a:lnTo>
                  <a:pt x="652" y="543"/>
                </a:lnTo>
                <a:lnTo>
                  <a:pt x="644" y="554"/>
                </a:lnTo>
                <a:lnTo>
                  <a:pt x="630" y="576"/>
                </a:lnTo>
                <a:lnTo>
                  <a:pt x="630" y="576"/>
                </a:lnTo>
                <a:lnTo>
                  <a:pt x="624" y="585"/>
                </a:lnTo>
                <a:lnTo>
                  <a:pt x="620" y="590"/>
                </a:lnTo>
                <a:lnTo>
                  <a:pt x="615" y="595"/>
                </a:lnTo>
                <a:lnTo>
                  <a:pt x="610" y="599"/>
                </a:lnTo>
                <a:lnTo>
                  <a:pt x="604" y="600"/>
                </a:lnTo>
                <a:lnTo>
                  <a:pt x="599" y="600"/>
                </a:lnTo>
                <a:lnTo>
                  <a:pt x="592" y="597"/>
                </a:lnTo>
                <a:lnTo>
                  <a:pt x="592" y="597"/>
                </a:lnTo>
                <a:close/>
                <a:moveTo>
                  <a:pt x="693" y="488"/>
                </a:moveTo>
                <a:lnTo>
                  <a:pt x="725" y="488"/>
                </a:lnTo>
                <a:lnTo>
                  <a:pt x="725" y="488"/>
                </a:lnTo>
                <a:lnTo>
                  <a:pt x="704" y="507"/>
                </a:lnTo>
                <a:lnTo>
                  <a:pt x="683" y="529"/>
                </a:lnTo>
                <a:lnTo>
                  <a:pt x="672" y="538"/>
                </a:lnTo>
                <a:lnTo>
                  <a:pt x="662" y="550"/>
                </a:lnTo>
                <a:lnTo>
                  <a:pt x="653" y="561"/>
                </a:lnTo>
                <a:lnTo>
                  <a:pt x="646" y="573"/>
                </a:lnTo>
                <a:lnTo>
                  <a:pt x="646" y="573"/>
                </a:lnTo>
                <a:lnTo>
                  <a:pt x="651" y="562"/>
                </a:lnTo>
                <a:lnTo>
                  <a:pt x="656" y="551"/>
                </a:lnTo>
                <a:lnTo>
                  <a:pt x="667" y="530"/>
                </a:lnTo>
                <a:lnTo>
                  <a:pt x="681" y="510"/>
                </a:lnTo>
                <a:lnTo>
                  <a:pt x="693" y="488"/>
                </a:lnTo>
                <a:lnTo>
                  <a:pt x="693" y="488"/>
                </a:lnTo>
                <a:close/>
                <a:moveTo>
                  <a:pt x="684" y="602"/>
                </a:moveTo>
                <a:lnTo>
                  <a:pt x="710" y="568"/>
                </a:lnTo>
                <a:lnTo>
                  <a:pt x="710" y="568"/>
                </a:lnTo>
                <a:lnTo>
                  <a:pt x="708" y="566"/>
                </a:lnTo>
                <a:lnTo>
                  <a:pt x="708" y="565"/>
                </a:lnTo>
                <a:lnTo>
                  <a:pt x="711" y="558"/>
                </a:lnTo>
                <a:lnTo>
                  <a:pt x="715" y="551"/>
                </a:lnTo>
                <a:lnTo>
                  <a:pt x="715" y="548"/>
                </a:lnTo>
                <a:lnTo>
                  <a:pt x="714" y="547"/>
                </a:lnTo>
                <a:lnTo>
                  <a:pt x="714" y="541"/>
                </a:lnTo>
                <a:lnTo>
                  <a:pt x="714" y="541"/>
                </a:lnTo>
                <a:lnTo>
                  <a:pt x="703" y="554"/>
                </a:lnTo>
                <a:lnTo>
                  <a:pt x="691" y="569"/>
                </a:lnTo>
                <a:lnTo>
                  <a:pt x="683" y="586"/>
                </a:lnTo>
                <a:lnTo>
                  <a:pt x="674" y="602"/>
                </a:lnTo>
                <a:lnTo>
                  <a:pt x="627" y="602"/>
                </a:lnTo>
                <a:lnTo>
                  <a:pt x="627" y="602"/>
                </a:lnTo>
                <a:lnTo>
                  <a:pt x="681" y="543"/>
                </a:lnTo>
                <a:lnTo>
                  <a:pt x="710" y="514"/>
                </a:lnTo>
                <a:lnTo>
                  <a:pt x="739" y="486"/>
                </a:lnTo>
                <a:lnTo>
                  <a:pt x="739" y="486"/>
                </a:lnTo>
                <a:lnTo>
                  <a:pt x="736" y="496"/>
                </a:lnTo>
                <a:lnTo>
                  <a:pt x="732" y="507"/>
                </a:lnTo>
                <a:lnTo>
                  <a:pt x="728" y="514"/>
                </a:lnTo>
                <a:lnTo>
                  <a:pt x="726" y="514"/>
                </a:lnTo>
                <a:lnTo>
                  <a:pt x="726" y="513"/>
                </a:lnTo>
                <a:lnTo>
                  <a:pt x="726" y="513"/>
                </a:lnTo>
                <a:lnTo>
                  <a:pt x="718" y="523"/>
                </a:lnTo>
                <a:lnTo>
                  <a:pt x="715" y="529"/>
                </a:lnTo>
                <a:lnTo>
                  <a:pt x="715" y="531"/>
                </a:lnTo>
                <a:lnTo>
                  <a:pt x="717" y="533"/>
                </a:lnTo>
                <a:lnTo>
                  <a:pt x="717" y="533"/>
                </a:lnTo>
                <a:lnTo>
                  <a:pt x="726" y="524"/>
                </a:lnTo>
                <a:lnTo>
                  <a:pt x="735" y="513"/>
                </a:lnTo>
                <a:lnTo>
                  <a:pt x="742" y="502"/>
                </a:lnTo>
                <a:lnTo>
                  <a:pt x="748" y="488"/>
                </a:lnTo>
                <a:lnTo>
                  <a:pt x="748" y="488"/>
                </a:lnTo>
                <a:lnTo>
                  <a:pt x="760" y="491"/>
                </a:lnTo>
                <a:lnTo>
                  <a:pt x="767" y="491"/>
                </a:lnTo>
                <a:lnTo>
                  <a:pt x="774" y="491"/>
                </a:lnTo>
                <a:lnTo>
                  <a:pt x="774" y="491"/>
                </a:lnTo>
                <a:lnTo>
                  <a:pt x="757" y="506"/>
                </a:lnTo>
                <a:lnTo>
                  <a:pt x="739" y="524"/>
                </a:lnTo>
                <a:lnTo>
                  <a:pt x="731" y="534"/>
                </a:lnTo>
                <a:lnTo>
                  <a:pt x="722" y="545"/>
                </a:lnTo>
                <a:lnTo>
                  <a:pt x="715" y="557"/>
                </a:lnTo>
                <a:lnTo>
                  <a:pt x="710" y="568"/>
                </a:lnTo>
                <a:lnTo>
                  <a:pt x="710" y="568"/>
                </a:lnTo>
                <a:lnTo>
                  <a:pt x="726" y="550"/>
                </a:lnTo>
                <a:lnTo>
                  <a:pt x="745" y="531"/>
                </a:lnTo>
                <a:lnTo>
                  <a:pt x="764" y="514"/>
                </a:lnTo>
                <a:lnTo>
                  <a:pt x="784" y="499"/>
                </a:lnTo>
                <a:lnTo>
                  <a:pt x="784" y="499"/>
                </a:lnTo>
                <a:lnTo>
                  <a:pt x="780" y="507"/>
                </a:lnTo>
                <a:lnTo>
                  <a:pt x="773" y="516"/>
                </a:lnTo>
                <a:lnTo>
                  <a:pt x="767" y="524"/>
                </a:lnTo>
                <a:lnTo>
                  <a:pt x="760" y="534"/>
                </a:lnTo>
                <a:lnTo>
                  <a:pt x="763" y="538"/>
                </a:lnTo>
                <a:lnTo>
                  <a:pt x="763" y="538"/>
                </a:lnTo>
                <a:lnTo>
                  <a:pt x="750" y="552"/>
                </a:lnTo>
                <a:lnTo>
                  <a:pt x="738" y="568"/>
                </a:lnTo>
                <a:lnTo>
                  <a:pt x="726" y="585"/>
                </a:lnTo>
                <a:lnTo>
                  <a:pt x="715" y="602"/>
                </a:lnTo>
                <a:lnTo>
                  <a:pt x="684" y="602"/>
                </a:lnTo>
                <a:close/>
                <a:moveTo>
                  <a:pt x="1161" y="512"/>
                </a:moveTo>
                <a:lnTo>
                  <a:pt x="1161" y="512"/>
                </a:lnTo>
                <a:lnTo>
                  <a:pt x="1155" y="520"/>
                </a:lnTo>
                <a:lnTo>
                  <a:pt x="1152" y="523"/>
                </a:lnTo>
                <a:lnTo>
                  <a:pt x="1149" y="524"/>
                </a:lnTo>
                <a:lnTo>
                  <a:pt x="1149" y="524"/>
                </a:lnTo>
                <a:lnTo>
                  <a:pt x="1147" y="523"/>
                </a:lnTo>
                <a:lnTo>
                  <a:pt x="1147" y="523"/>
                </a:lnTo>
                <a:lnTo>
                  <a:pt x="1152" y="516"/>
                </a:lnTo>
                <a:lnTo>
                  <a:pt x="1156" y="513"/>
                </a:lnTo>
                <a:lnTo>
                  <a:pt x="1161" y="512"/>
                </a:lnTo>
                <a:lnTo>
                  <a:pt x="1161" y="512"/>
                </a:lnTo>
                <a:close/>
                <a:moveTo>
                  <a:pt x="1083" y="566"/>
                </a:moveTo>
                <a:lnTo>
                  <a:pt x="1083" y="566"/>
                </a:lnTo>
                <a:lnTo>
                  <a:pt x="1079" y="571"/>
                </a:lnTo>
                <a:lnTo>
                  <a:pt x="1078" y="573"/>
                </a:lnTo>
                <a:lnTo>
                  <a:pt x="1076" y="576"/>
                </a:lnTo>
                <a:lnTo>
                  <a:pt x="1076" y="576"/>
                </a:lnTo>
                <a:lnTo>
                  <a:pt x="1075" y="581"/>
                </a:lnTo>
                <a:lnTo>
                  <a:pt x="1072" y="583"/>
                </a:lnTo>
                <a:lnTo>
                  <a:pt x="1065" y="590"/>
                </a:lnTo>
                <a:lnTo>
                  <a:pt x="1065" y="590"/>
                </a:lnTo>
                <a:lnTo>
                  <a:pt x="1067" y="586"/>
                </a:lnTo>
                <a:lnTo>
                  <a:pt x="1069" y="582"/>
                </a:lnTo>
                <a:lnTo>
                  <a:pt x="1076" y="576"/>
                </a:lnTo>
                <a:lnTo>
                  <a:pt x="1076" y="576"/>
                </a:lnTo>
                <a:lnTo>
                  <a:pt x="1082" y="564"/>
                </a:lnTo>
                <a:lnTo>
                  <a:pt x="1089" y="552"/>
                </a:lnTo>
                <a:lnTo>
                  <a:pt x="1104" y="531"/>
                </a:lnTo>
                <a:lnTo>
                  <a:pt x="1140" y="491"/>
                </a:lnTo>
                <a:lnTo>
                  <a:pt x="1140" y="491"/>
                </a:lnTo>
                <a:lnTo>
                  <a:pt x="1141" y="491"/>
                </a:lnTo>
                <a:lnTo>
                  <a:pt x="1144" y="489"/>
                </a:lnTo>
                <a:lnTo>
                  <a:pt x="1151" y="489"/>
                </a:lnTo>
                <a:lnTo>
                  <a:pt x="1159" y="491"/>
                </a:lnTo>
                <a:lnTo>
                  <a:pt x="1171" y="489"/>
                </a:lnTo>
                <a:lnTo>
                  <a:pt x="1083" y="566"/>
                </a:lnTo>
                <a:close/>
                <a:moveTo>
                  <a:pt x="1182" y="492"/>
                </a:moveTo>
                <a:lnTo>
                  <a:pt x="1182" y="492"/>
                </a:lnTo>
                <a:lnTo>
                  <a:pt x="1183" y="491"/>
                </a:lnTo>
                <a:lnTo>
                  <a:pt x="1186" y="489"/>
                </a:lnTo>
                <a:lnTo>
                  <a:pt x="1193" y="489"/>
                </a:lnTo>
                <a:lnTo>
                  <a:pt x="1200" y="491"/>
                </a:lnTo>
                <a:lnTo>
                  <a:pt x="1207" y="491"/>
                </a:lnTo>
                <a:lnTo>
                  <a:pt x="1133" y="555"/>
                </a:lnTo>
                <a:lnTo>
                  <a:pt x="1182" y="492"/>
                </a:lnTo>
                <a:close/>
                <a:moveTo>
                  <a:pt x="769" y="471"/>
                </a:moveTo>
                <a:lnTo>
                  <a:pt x="769" y="471"/>
                </a:lnTo>
                <a:lnTo>
                  <a:pt x="788" y="467"/>
                </a:lnTo>
                <a:lnTo>
                  <a:pt x="814" y="465"/>
                </a:lnTo>
                <a:lnTo>
                  <a:pt x="864" y="464"/>
                </a:lnTo>
                <a:lnTo>
                  <a:pt x="864" y="464"/>
                </a:lnTo>
                <a:lnTo>
                  <a:pt x="953" y="464"/>
                </a:lnTo>
                <a:lnTo>
                  <a:pt x="1041" y="465"/>
                </a:lnTo>
                <a:lnTo>
                  <a:pt x="1133" y="468"/>
                </a:lnTo>
                <a:lnTo>
                  <a:pt x="1225" y="469"/>
                </a:lnTo>
                <a:lnTo>
                  <a:pt x="1225" y="469"/>
                </a:lnTo>
                <a:lnTo>
                  <a:pt x="1228" y="471"/>
                </a:lnTo>
                <a:lnTo>
                  <a:pt x="1230" y="472"/>
                </a:lnTo>
                <a:lnTo>
                  <a:pt x="1231" y="474"/>
                </a:lnTo>
                <a:lnTo>
                  <a:pt x="1231" y="475"/>
                </a:lnTo>
                <a:lnTo>
                  <a:pt x="1227" y="475"/>
                </a:lnTo>
                <a:lnTo>
                  <a:pt x="1227" y="475"/>
                </a:lnTo>
                <a:lnTo>
                  <a:pt x="1111" y="475"/>
                </a:lnTo>
                <a:lnTo>
                  <a:pt x="998" y="475"/>
                </a:lnTo>
                <a:lnTo>
                  <a:pt x="882" y="474"/>
                </a:lnTo>
                <a:lnTo>
                  <a:pt x="826" y="472"/>
                </a:lnTo>
                <a:lnTo>
                  <a:pt x="769" y="471"/>
                </a:lnTo>
                <a:lnTo>
                  <a:pt x="769" y="471"/>
                </a:lnTo>
                <a:close/>
                <a:moveTo>
                  <a:pt x="1057" y="500"/>
                </a:moveTo>
                <a:lnTo>
                  <a:pt x="1057" y="500"/>
                </a:lnTo>
                <a:lnTo>
                  <a:pt x="1045" y="509"/>
                </a:lnTo>
                <a:lnTo>
                  <a:pt x="1034" y="517"/>
                </a:lnTo>
                <a:lnTo>
                  <a:pt x="1013" y="536"/>
                </a:lnTo>
                <a:lnTo>
                  <a:pt x="1013" y="536"/>
                </a:lnTo>
                <a:lnTo>
                  <a:pt x="1019" y="524"/>
                </a:lnTo>
                <a:lnTo>
                  <a:pt x="1024" y="512"/>
                </a:lnTo>
                <a:lnTo>
                  <a:pt x="1031" y="500"/>
                </a:lnTo>
                <a:lnTo>
                  <a:pt x="1037" y="489"/>
                </a:lnTo>
                <a:lnTo>
                  <a:pt x="1114" y="491"/>
                </a:lnTo>
                <a:lnTo>
                  <a:pt x="1027" y="568"/>
                </a:lnTo>
                <a:lnTo>
                  <a:pt x="1027" y="568"/>
                </a:lnTo>
                <a:lnTo>
                  <a:pt x="1041" y="551"/>
                </a:lnTo>
                <a:lnTo>
                  <a:pt x="1054" y="534"/>
                </a:lnTo>
                <a:lnTo>
                  <a:pt x="1065" y="516"/>
                </a:lnTo>
                <a:lnTo>
                  <a:pt x="1075" y="498"/>
                </a:lnTo>
                <a:lnTo>
                  <a:pt x="1075" y="498"/>
                </a:lnTo>
                <a:lnTo>
                  <a:pt x="1075" y="495"/>
                </a:lnTo>
                <a:lnTo>
                  <a:pt x="1075" y="493"/>
                </a:lnTo>
                <a:lnTo>
                  <a:pt x="1069" y="495"/>
                </a:lnTo>
                <a:lnTo>
                  <a:pt x="1062" y="498"/>
                </a:lnTo>
                <a:lnTo>
                  <a:pt x="1057" y="500"/>
                </a:lnTo>
                <a:lnTo>
                  <a:pt x="1057" y="500"/>
                </a:lnTo>
                <a:close/>
                <a:moveTo>
                  <a:pt x="988" y="491"/>
                </a:moveTo>
                <a:lnTo>
                  <a:pt x="1019" y="489"/>
                </a:lnTo>
                <a:lnTo>
                  <a:pt x="961" y="544"/>
                </a:lnTo>
                <a:lnTo>
                  <a:pt x="961" y="544"/>
                </a:lnTo>
                <a:lnTo>
                  <a:pt x="974" y="520"/>
                </a:lnTo>
                <a:lnTo>
                  <a:pt x="981" y="509"/>
                </a:lnTo>
                <a:lnTo>
                  <a:pt x="986" y="498"/>
                </a:lnTo>
                <a:lnTo>
                  <a:pt x="986" y="498"/>
                </a:lnTo>
                <a:lnTo>
                  <a:pt x="988" y="491"/>
                </a:lnTo>
                <a:lnTo>
                  <a:pt x="988" y="491"/>
                </a:lnTo>
                <a:close/>
                <a:moveTo>
                  <a:pt x="948" y="491"/>
                </a:moveTo>
                <a:lnTo>
                  <a:pt x="948" y="491"/>
                </a:lnTo>
                <a:lnTo>
                  <a:pt x="936" y="503"/>
                </a:lnTo>
                <a:lnTo>
                  <a:pt x="925" y="517"/>
                </a:lnTo>
                <a:lnTo>
                  <a:pt x="911" y="530"/>
                </a:lnTo>
                <a:lnTo>
                  <a:pt x="904" y="536"/>
                </a:lnTo>
                <a:lnTo>
                  <a:pt x="896" y="541"/>
                </a:lnTo>
                <a:lnTo>
                  <a:pt x="896" y="541"/>
                </a:lnTo>
                <a:lnTo>
                  <a:pt x="913" y="520"/>
                </a:lnTo>
                <a:lnTo>
                  <a:pt x="920" y="509"/>
                </a:lnTo>
                <a:lnTo>
                  <a:pt x="927" y="496"/>
                </a:lnTo>
                <a:lnTo>
                  <a:pt x="927" y="496"/>
                </a:lnTo>
                <a:lnTo>
                  <a:pt x="927" y="493"/>
                </a:lnTo>
                <a:lnTo>
                  <a:pt x="929" y="491"/>
                </a:lnTo>
                <a:lnTo>
                  <a:pt x="929" y="491"/>
                </a:lnTo>
                <a:lnTo>
                  <a:pt x="933" y="489"/>
                </a:lnTo>
                <a:lnTo>
                  <a:pt x="939" y="489"/>
                </a:lnTo>
                <a:lnTo>
                  <a:pt x="948" y="491"/>
                </a:lnTo>
                <a:lnTo>
                  <a:pt x="948" y="491"/>
                </a:lnTo>
                <a:close/>
                <a:moveTo>
                  <a:pt x="912" y="489"/>
                </a:moveTo>
                <a:lnTo>
                  <a:pt x="867" y="534"/>
                </a:lnTo>
                <a:lnTo>
                  <a:pt x="867" y="534"/>
                </a:lnTo>
                <a:lnTo>
                  <a:pt x="873" y="523"/>
                </a:lnTo>
                <a:lnTo>
                  <a:pt x="880" y="512"/>
                </a:lnTo>
                <a:lnTo>
                  <a:pt x="895" y="489"/>
                </a:lnTo>
                <a:lnTo>
                  <a:pt x="895" y="489"/>
                </a:lnTo>
                <a:lnTo>
                  <a:pt x="898" y="489"/>
                </a:lnTo>
                <a:lnTo>
                  <a:pt x="902" y="489"/>
                </a:lnTo>
                <a:lnTo>
                  <a:pt x="912" y="489"/>
                </a:lnTo>
                <a:lnTo>
                  <a:pt x="912" y="489"/>
                </a:lnTo>
                <a:close/>
                <a:moveTo>
                  <a:pt x="873" y="492"/>
                </a:moveTo>
                <a:lnTo>
                  <a:pt x="873" y="492"/>
                </a:lnTo>
                <a:lnTo>
                  <a:pt x="856" y="502"/>
                </a:lnTo>
                <a:lnTo>
                  <a:pt x="842" y="514"/>
                </a:lnTo>
                <a:lnTo>
                  <a:pt x="814" y="538"/>
                </a:lnTo>
                <a:lnTo>
                  <a:pt x="814" y="538"/>
                </a:lnTo>
                <a:lnTo>
                  <a:pt x="814" y="543"/>
                </a:lnTo>
                <a:lnTo>
                  <a:pt x="812" y="545"/>
                </a:lnTo>
                <a:lnTo>
                  <a:pt x="809" y="548"/>
                </a:lnTo>
                <a:lnTo>
                  <a:pt x="807" y="551"/>
                </a:lnTo>
                <a:lnTo>
                  <a:pt x="811" y="541"/>
                </a:lnTo>
                <a:lnTo>
                  <a:pt x="812" y="538"/>
                </a:lnTo>
                <a:lnTo>
                  <a:pt x="814" y="538"/>
                </a:lnTo>
                <a:lnTo>
                  <a:pt x="814" y="538"/>
                </a:lnTo>
                <a:lnTo>
                  <a:pt x="818" y="533"/>
                </a:lnTo>
                <a:lnTo>
                  <a:pt x="822" y="526"/>
                </a:lnTo>
                <a:lnTo>
                  <a:pt x="830" y="512"/>
                </a:lnTo>
                <a:lnTo>
                  <a:pt x="835" y="503"/>
                </a:lnTo>
                <a:lnTo>
                  <a:pt x="839" y="498"/>
                </a:lnTo>
                <a:lnTo>
                  <a:pt x="845" y="492"/>
                </a:lnTo>
                <a:lnTo>
                  <a:pt x="852" y="489"/>
                </a:lnTo>
                <a:lnTo>
                  <a:pt x="852" y="489"/>
                </a:lnTo>
                <a:lnTo>
                  <a:pt x="857" y="489"/>
                </a:lnTo>
                <a:lnTo>
                  <a:pt x="863" y="489"/>
                </a:lnTo>
                <a:lnTo>
                  <a:pt x="868" y="491"/>
                </a:lnTo>
                <a:lnTo>
                  <a:pt x="873" y="492"/>
                </a:lnTo>
                <a:lnTo>
                  <a:pt x="873" y="492"/>
                </a:lnTo>
                <a:close/>
                <a:moveTo>
                  <a:pt x="729" y="602"/>
                </a:moveTo>
                <a:lnTo>
                  <a:pt x="729" y="602"/>
                </a:lnTo>
                <a:lnTo>
                  <a:pt x="738" y="588"/>
                </a:lnTo>
                <a:lnTo>
                  <a:pt x="743" y="581"/>
                </a:lnTo>
                <a:lnTo>
                  <a:pt x="749" y="575"/>
                </a:lnTo>
                <a:lnTo>
                  <a:pt x="749" y="575"/>
                </a:lnTo>
                <a:lnTo>
                  <a:pt x="748" y="573"/>
                </a:lnTo>
                <a:lnTo>
                  <a:pt x="746" y="572"/>
                </a:lnTo>
                <a:lnTo>
                  <a:pt x="746" y="572"/>
                </a:lnTo>
                <a:lnTo>
                  <a:pt x="749" y="568"/>
                </a:lnTo>
                <a:lnTo>
                  <a:pt x="752" y="564"/>
                </a:lnTo>
                <a:lnTo>
                  <a:pt x="755" y="559"/>
                </a:lnTo>
                <a:lnTo>
                  <a:pt x="757" y="555"/>
                </a:lnTo>
                <a:lnTo>
                  <a:pt x="759" y="554"/>
                </a:lnTo>
                <a:lnTo>
                  <a:pt x="756" y="552"/>
                </a:lnTo>
                <a:lnTo>
                  <a:pt x="756" y="552"/>
                </a:lnTo>
                <a:lnTo>
                  <a:pt x="777" y="523"/>
                </a:lnTo>
                <a:lnTo>
                  <a:pt x="788" y="509"/>
                </a:lnTo>
                <a:lnTo>
                  <a:pt x="797" y="492"/>
                </a:lnTo>
                <a:lnTo>
                  <a:pt x="797" y="492"/>
                </a:lnTo>
                <a:lnTo>
                  <a:pt x="800" y="489"/>
                </a:lnTo>
                <a:lnTo>
                  <a:pt x="801" y="489"/>
                </a:lnTo>
                <a:lnTo>
                  <a:pt x="808" y="489"/>
                </a:lnTo>
                <a:lnTo>
                  <a:pt x="825" y="491"/>
                </a:lnTo>
                <a:lnTo>
                  <a:pt x="825" y="491"/>
                </a:lnTo>
                <a:lnTo>
                  <a:pt x="791" y="520"/>
                </a:lnTo>
                <a:lnTo>
                  <a:pt x="776" y="536"/>
                </a:lnTo>
                <a:lnTo>
                  <a:pt x="760" y="551"/>
                </a:lnTo>
                <a:lnTo>
                  <a:pt x="762" y="555"/>
                </a:lnTo>
                <a:lnTo>
                  <a:pt x="762" y="555"/>
                </a:lnTo>
                <a:lnTo>
                  <a:pt x="759" y="558"/>
                </a:lnTo>
                <a:lnTo>
                  <a:pt x="756" y="564"/>
                </a:lnTo>
                <a:lnTo>
                  <a:pt x="752" y="572"/>
                </a:lnTo>
                <a:lnTo>
                  <a:pt x="752" y="572"/>
                </a:lnTo>
                <a:lnTo>
                  <a:pt x="769" y="554"/>
                </a:lnTo>
                <a:lnTo>
                  <a:pt x="787" y="536"/>
                </a:lnTo>
                <a:lnTo>
                  <a:pt x="807" y="517"/>
                </a:lnTo>
                <a:lnTo>
                  <a:pt x="828" y="499"/>
                </a:lnTo>
                <a:lnTo>
                  <a:pt x="828" y="499"/>
                </a:lnTo>
                <a:lnTo>
                  <a:pt x="826" y="506"/>
                </a:lnTo>
                <a:lnTo>
                  <a:pt x="823" y="512"/>
                </a:lnTo>
                <a:lnTo>
                  <a:pt x="821" y="519"/>
                </a:lnTo>
                <a:lnTo>
                  <a:pt x="815" y="524"/>
                </a:lnTo>
                <a:lnTo>
                  <a:pt x="815" y="524"/>
                </a:lnTo>
                <a:lnTo>
                  <a:pt x="814" y="521"/>
                </a:lnTo>
                <a:lnTo>
                  <a:pt x="814" y="523"/>
                </a:lnTo>
                <a:lnTo>
                  <a:pt x="811" y="527"/>
                </a:lnTo>
                <a:lnTo>
                  <a:pt x="812" y="530"/>
                </a:lnTo>
                <a:lnTo>
                  <a:pt x="812" y="530"/>
                </a:lnTo>
                <a:lnTo>
                  <a:pt x="802" y="543"/>
                </a:lnTo>
                <a:lnTo>
                  <a:pt x="793" y="555"/>
                </a:lnTo>
                <a:lnTo>
                  <a:pt x="781" y="569"/>
                </a:lnTo>
                <a:lnTo>
                  <a:pt x="773" y="582"/>
                </a:lnTo>
                <a:lnTo>
                  <a:pt x="773" y="582"/>
                </a:lnTo>
                <a:lnTo>
                  <a:pt x="764" y="593"/>
                </a:lnTo>
                <a:lnTo>
                  <a:pt x="763" y="596"/>
                </a:lnTo>
                <a:lnTo>
                  <a:pt x="762" y="599"/>
                </a:lnTo>
                <a:lnTo>
                  <a:pt x="763" y="602"/>
                </a:lnTo>
                <a:lnTo>
                  <a:pt x="764" y="606"/>
                </a:lnTo>
                <a:lnTo>
                  <a:pt x="764" y="606"/>
                </a:lnTo>
                <a:lnTo>
                  <a:pt x="748" y="603"/>
                </a:lnTo>
                <a:lnTo>
                  <a:pt x="729" y="602"/>
                </a:lnTo>
                <a:lnTo>
                  <a:pt x="729" y="602"/>
                </a:lnTo>
                <a:close/>
                <a:moveTo>
                  <a:pt x="769" y="604"/>
                </a:moveTo>
                <a:lnTo>
                  <a:pt x="769" y="604"/>
                </a:lnTo>
                <a:lnTo>
                  <a:pt x="791" y="576"/>
                </a:lnTo>
                <a:lnTo>
                  <a:pt x="816" y="550"/>
                </a:lnTo>
                <a:lnTo>
                  <a:pt x="843" y="524"/>
                </a:lnTo>
                <a:lnTo>
                  <a:pt x="871" y="502"/>
                </a:lnTo>
                <a:lnTo>
                  <a:pt x="871" y="502"/>
                </a:lnTo>
                <a:lnTo>
                  <a:pt x="871" y="507"/>
                </a:lnTo>
                <a:lnTo>
                  <a:pt x="871" y="513"/>
                </a:lnTo>
                <a:lnTo>
                  <a:pt x="868" y="519"/>
                </a:lnTo>
                <a:lnTo>
                  <a:pt x="864" y="521"/>
                </a:lnTo>
                <a:lnTo>
                  <a:pt x="863" y="523"/>
                </a:lnTo>
                <a:lnTo>
                  <a:pt x="860" y="526"/>
                </a:lnTo>
                <a:lnTo>
                  <a:pt x="860" y="526"/>
                </a:lnTo>
                <a:lnTo>
                  <a:pt x="846" y="547"/>
                </a:lnTo>
                <a:lnTo>
                  <a:pt x="832" y="566"/>
                </a:lnTo>
                <a:lnTo>
                  <a:pt x="816" y="586"/>
                </a:lnTo>
                <a:lnTo>
                  <a:pt x="804" y="606"/>
                </a:lnTo>
                <a:lnTo>
                  <a:pt x="804" y="606"/>
                </a:lnTo>
                <a:lnTo>
                  <a:pt x="801" y="606"/>
                </a:lnTo>
                <a:lnTo>
                  <a:pt x="798" y="607"/>
                </a:lnTo>
                <a:lnTo>
                  <a:pt x="787" y="606"/>
                </a:lnTo>
                <a:lnTo>
                  <a:pt x="769" y="604"/>
                </a:lnTo>
                <a:lnTo>
                  <a:pt x="769" y="604"/>
                </a:lnTo>
                <a:close/>
                <a:moveTo>
                  <a:pt x="850" y="557"/>
                </a:moveTo>
                <a:lnTo>
                  <a:pt x="850" y="557"/>
                </a:lnTo>
                <a:lnTo>
                  <a:pt x="849" y="561"/>
                </a:lnTo>
                <a:lnTo>
                  <a:pt x="847" y="565"/>
                </a:lnTo>
                <a:lnTo>
                  <a:pt x="845" y="568"/>
                </a:lnTo>
                <a:lnTo>
                  <a:pt x="840" y="569"/>
                </a:lnTo>
                <a:lnTo>
                  <a:pt x="840" y="569"/>
                </a:lnTo>
                <a:lnTo>
                  <a:pt x="842" y="566"/>
                </a:lnTo>
                <a:lnTo>
                  <a:pt x="845" y="564"/>
                </a:lnTo>
                <a:lnTo>
                  <a:pt x="850" y="557"/>
                </a:lnTo>
                <a:lnTo>
                  <a:pt x="850" y="557"/>
                </a:lnTo>
                <a:close/>
                <a:moveTo>
                  <a:pt x="819" y="606"/>
                </a:moveTo>
                <a:lnTo>
                  <a:pt x="819" y="606"/>
                </a:lnTo>
                <a:lnTo>
                  <a:pt x="825" y="597"/>
                </a:lnTo>
                <a:lnTo>
                  <a:pt x="828" y="589"/>
                </a:lnTo>
                <a:lnTo>
                  <a:pt x="832" y="581"/>
                </a:lnTo>
                <a:lnTo>
                  <a:pt x="835" y="576"/>
                </a:lnTo>
                <a:lnTo>
                  <a:pt x="839" y="573"/>
                </a:lnTo>
                <a:lnTo>
                  <a:pt x="837" y="582"/>
                </a:lnTo>
                <a:lnTo>
                  <a:pt x="837" y="582"/>
                </a:lnTo>
                <a:lnTo>
                  <a:pt x="874" y="540"/>
                </a:lnTo>
                <a:lnTo>
                  <a:pt x="892" y="520"/>
                </a:lnTo>
                <a:lnTo>
                  <a:pt x="913" y="500"/>
                </a:lnTo>
                <a:lnTo>
                  <a:pt x="913" y="500"/>
                </a:lnTo>
                <a:lnTo>
                  <a:pt x="912" y="506"/>
                </a:lnTo>
                <a:lnTo>
                  <a:pt x="911" y="510"/>
                </a:lnTo>
                <a:lnTo>
                  <a:pt x="906" y="517"/>
                </a:lnTo>
                <a:lnTo>
                  <a:pt x="899" y="523"/>
                </a:lnTo>
                <a:lnTo>
                  <a:pt x="892" y="533"/>
                </a:lnTo>
                <a:lnTo>
                  <a:pt x="894" y="537"/>
                </a:lnTo>
                <a:lnTo>
                  <a:pt x="894" y="537"/>
                </a:lnTo>
                <a:lnTo>
                  <a:pt x="868" y="571"/>
                </a:lnTo>
                <a:lnTo>
                  <a:pt x="857" y="589"/>
                </a:lnTo>
                <a:lnTo>
                  <a:pt x="846" y="606"/>
                </a:lnTo>
                <a:lnTo>
                  <a:pt x="819" y="606"/>
                </a:lnTo>
                <a:close/>
                <a:moveTo>
                  <a:pt x="894" y="604"/>
                </a:moveTo>
                <a:lnTo>
                  <a:pt x="894" y="604"/>
                </a:lnTo>
                <a:lnTo>
                  <a:pt x="916" y="572"/>
                </a:lnTo>
                <a:lnTo>
                  <a:pt x="926" y="555"/>
                </a:lnTo>
                <a:lnTo>
                  <a:pt x="936" y="537"/>
                </a:lnTo>
                <a:lnTo>
                  <a:pt x="936" y="537"/>
                </a:lnTo>
                <a:lnTo>
                  <a:pt x="922" y="552"/>
                </a:lnTo>
                <a:lnTo>
                  <a:pt x="906" y="569"/>
                </a:lnTo>
                <a:lnTo>
                  <a:pt x="892" y="588"/>
                </a:lnTo>
                <a:lnTo>
                  <a:pt x="881" y="607"/>
                </a:lnTo>
                <a:lnTo>
                  <a:pt x="860" y="607"/>
                </a:lnTo>
                <a:lnTo>
                  <a:pt x="891" y="555"/>
                </a:lnTo>
                <a:lnTo>
                  <a:pt x="891" y="555"/>
                </a:lnTo>
                <a:lnTo>
                  <a:pt x="892" y="558"/>
                </a:lnTo>
                <a:lnTo>
                  <a:pt x="891" y="561"/>
                </a:lnTo>
                <a:lnTo>
                  <a:pt x="889" y="564"/>
                </a:lnTo>
                <a:lnTo>
                  <a:pt x="889" y="568"/>
                </a:lnTo>
                <a:lnTo>
                  <a:pt x="889" y="568"/>
                </a:lnTo>
                <a:lnTo>
                  <a:pt x="904" y="551"/>
                </a:lnTo>
                <a:lnTo>
                  <a:pt x="919" y="534"/>
                </a:lnTo>
                <a:lnTo>
                  <a:pt x="951" y="502"/>
                </a:lnTo>
                <a:lnTo>
                  <a:pt x="951" y="502"/>
                </a:lnTo>
                <a:lnTo>
                  <a:pt x="948" y="507"/>
                </a:lnTo>
                <a:lnTo>
                  <a:pt x="944" y="513"/>
                </a:lnTo>
                <a:lnTo>
                  <a:pt x="939" y="520"/>
                </a:lnTo>
                <a:lnTo>
                  <a:pt x="937" y="523"/>
                </a:lnTo>
                <a:lnTo>
                  <a:pt x="936" y="527"/>
                </a:lnTo>
                <a:lnTo>
                  <a:pt x="936" y="527"/>
                </a:lnTo>
                <a:lnTo>
                  <a:pt x="939" y="526"/>
                </a:lnTo>
                <a:lnTo>
                  <a:pt x="946" y="523"/>
                </a:lnTo>
                <a:lnTo>
                  <a:pt x="948" y="521"/>
                </a:lnTo>
                <a:lnTo>
                  <a:pt x="953" y="520"/>
                </a:lnTo>
                <a:lnTo>
                  <a:pt x="954" y="516"/>
                </a:lnTo>
                <a:lnTo>
                  <a:pt x="956" y="512"/>
                </a:lnTo>
                <a:lnTo>
                  <a:pt x="956" y="512"/>
                </a:lnTo>
                <a:lnTo>
                  <a:pt x="956" y="509"/>
                </a:lnTo>
                <a:lnTo>
                  <a:pt x="957" y="506"/>
                </a:lnTo>
                <a:lnTo>
                  <a:pt x="957" y="506"/>
                </a:lnTo>
                <a:lnTo>
                  <a:pt x="954" y="505"/>
                </a:lnTo>
                <a:lnTo>
                  <a:pt x="953" y="502"/>
                </a:lnTo>
                <a:lnTo>
                  <a:pt x="954" y="499"/>
                </a:lnTo>
                <a:lnTo>
                  <a:pt x="957" y="498"/>
                </a:lnTo>
                <a:lnTo>
                  <a:pt x="957" y="498"/>
                </a:lnTo>
                <a:lnTo>
                  <a:pt x="960" y="498"/>
                </a:lnTo>
                <a:lnTo>
                  <a:pt x="958" y="499"/>
                </a:lnTo>
                <a:lnTo>
                  <a:pt x="957" y="502"/>
                </a:lnTo>
                <a:lnTo>
                  <a:pt x="957" y="505"/>
                </a:lnTo>
                <a:lnTo>
                  <a:pt x="957" y="506"/>
                </a:lnTo>
                <a:lnTo>
                  <a:pt x="957" y="506"/>
                </a:lnTo>
                <a:lnTo>
                  <a:pt x="961" y="500"/>
                </a:lnTo>
                <a:lnTo>
                  <a:pt x="967" y="493"/>
                </a:lnTo>
                <a:lnTo>
                  <a:pt x="970" y="492"/>
                </a:lnTo>
                <a:lnTo>
                  <a:pt x="974" y="489"/>
                </a:lnTo>
                <a:lnTo>
                  <a:pt x="978" y="489"/>
                </a:lnTo>
                <a:lnTo>
                  <a:pt x="984" y="491"/>
                </a:lnTo>
                <a:lnTo>
                  <a:pt x="984" y="491"/>
                </a:lnTo>
                <a:lnTo>
                  <a:pt x="946" y="550"/>
                </a:lnTo>
                <a:lnTo>
                  <a:pt x="908" y="610"/>
                </a:lnTo>
                <a:lnTo>
                  <a:pt x="908" y="610"/>
                </a:lnTo>
                <a:lnTo>
                  <a:pt x="902" y="604"/>
                </a:lnTo>
                <a:lnTo>
                  <a:pt x="898" y="603"/>
                </a:lnTo>
                <a:lnTo>
                  <a:pt x="894" y="604"/>
                </a:lnTo>
                <a:lnTo>
                  <a:pt x="894" y="604"/>
                </a:lnTo>
                <a:close/>
                <a:moveTo>
                  <a:pt x="920" y="607"/>
                </a:moveTo>
                <a:lnTo>
                  <a:pt x="920" y="607"/>
                </a:lnTo>
                <a:lnTo>
                  <a:pt x="930" y="590"/>
                </a:lnTo>
                <a:lnTo>
                  <a:pt x="940" y="578"/>
                </a:lnTo>
                <a:lnTo>
                  <a:pt x="951" y="565"/>
                </a:lnTo>
                <a:lnTo>
                  <a:pt x="964" y="552"/>
                </a:lnTo>
                <a:lnTo>
                  <a:pt x="964" y="552"/>
                </a:lnTo>
                <a:lnTo>
                  <a:pt x="992" y="526"/>
                </a:lnTo>
                <a:lnTo>
                  <a:pt x="1006" y="513"/>
                </a:lnTo>
                <a:lnTo>
                  <a:pt x="1022" y="502"/>
                </a:lnTo>
                <a:lnTo>
                  <a:pt x="1022" y="502"/>
                </a:lnTo>
                <a:lnTo>
                  <a:pt x="1013" y="516"/>
                </a:lnTo>
                <a:lnTo>
                  <a:pt x="1005" y="530"/>
                </a:lnTo>
                <a:lnTo>
                  <a:pt x="986" y="557"/>
                </a:lnTo>
                <a:lnTo>
                  <a:pt x="968" y="582"/>
                </a:lnTo>
                <a:lnTo>
                  <a:pt x="950" y="607"/>
                </a:lnTo>
                <a:lnTo>
                  <a:pt x="950" y="607"/>
                </a:lnTo>
                <a:lnTo>
                  <a:pt x="948" y="610"/>
                </a:lnTo>
                <a:lnTo>
                  <a:pt x="944" y="611"/>
                </a:lnTo>
                <a:lnTo>
                  <a:pt x="936" y="611"/>
                </a:lnTo>
                <a:lnTo>
                  <a:pt x="927" y="610"/>
                </a:lnTo>
                <a:lnTo>
                  <a:pt x="920" y="607"/>
                </a:lnTo>
                <a:lnTo>
                  <a:pt x="920" y="607"/>
                </a:lnTo>
                <a:close/>
                <a:moveTo>
                  <a:pt x="961" y="609"/>
                </a:moveTo>
                <a:lnTo>
                  <a:pt x="961" y="609"/>
                </a:lnTo>
                <a:lnTo>
                  <a:pt x="984" y="581"/>
                </a:lnTo>
                <a:lnTo>
                  <a:pt x="1008" y="554"/>
                </a:lnTo>
                <a:lnTo>
                  <a:pt x="1033" y="530"/>
                </a:lnTo>
                <a:lnTo>
                  <a:pt x="1060" y="506"/>
                </a:lnTo>
                <a:lnTo>
                  <a:pt x="1060" y="506"/>
                </a:lnTo>
                <a:lnTo>
                  <a:pt x="1060" y="513"/>
                </a:lnTo>
                <a:lnTo>
                  <a:pt x="1058" y="519"/>
                </a:lnTo>
                <a:lnTo>
                  <a:pt x="1058" y="519"/>
                </a:lnTo>
                <a:lnTo>
                  <a:pt x="1045" y="537"/>
                </a:lnTo>
                <a:lnTo>
                  <a:pt x="1031" y="555"/>
                </a:lnTo>
                <a:lnTo>
                  <a:pt x="1016" y="575"/>
                </a:lnTo>
                <a:lnTo>
                  <a:pt x="1009" y="583"/>
                </a:lnTo>
                <a:lnTo>
                  <a:pt x="999" y="592"/>
                </a:lnTo>
                <a:lnTo>
                  <a:pt x="999" y="592"/>
                </a:lnTo>
                <a:lnTo>
                  <a:pt x="995" y="597"/>
                </a:lnTo>
                <a:lnTo>
                  <a:pt x="985" y="606"/>
                </a:lnTo>
                <a:lnTo>
                  <a:pt x="981" y="610"/>
                </a:lnTo>
                <a:lnTo>
                  <a:pt x="974" y="611"/>
                </a:lnTo>
                <a:lnTo>
                  <a:pt x="968" y="611"/>
                </a:lnTo>
                <a:lnTo>
                  <a:pt x="961" y="609"/>
                </a:lnTo>
                <a:lnTo>
                  <a:pt x="961" y="609"/>
                </a:lnTo>
                <a:close/>
                <a:moveTo>
                  <a:pt x="1000" y="611"/>
                </a:moveTo>
                <a:lnTo>
                  <a:pt x="1000" y="611"/>
                </a:lnTo>
                <a:lnTo>
                  <a:pt x="1010" y="597"/>
                </a:lnTo>
                <a:lnTo>
                  <a:pt x="1013" y="593"/>
                </a:lnTo>
                <a:lnTo>
                  <a:pt x="1020" y="590"/>
                </a:lnTo>
                <a:lnTo>
                  <a:pt x="1020" y="590"/>
                </a:lnTo>
                <a:lnTo>
                  <a:pt x="1016" y="590"/>
                </a:lnTo>
                <a:lnTo>
                  <a:pt x="1015" y="590"/>
                </a:lnTo>
                <a:lnTo>
                  <a:pt x="1015" y="589"/>
                </a:lnTo>
                <a:lnTo>
                  <a:pt x="1015" y="588"/>
                </a:lnTo>
                <a:lnTo>
                  <a:pt x="1017" y="585"/>
                </a:lnTo>
                <a:lnTo>
                  <a:pt x="1020" y="583"/>
                </a:lnTo>
                <a:lnTo>
                  <a:pt x="1031" y="571"/>
                </a:lnTo>
                <a:lnTo>
                  <a:pt x="1022" y="586"/>
                </a:lnTo>
                <a:lnTo>
                  <a:pt x="1022" y="586"/>
                </a:lnTo>
                <a:lnTo>
                  <a:pt x="1071" y="540"/>
                </a:lnTo>
                <a:lnTo>
                  <a:pt x="1096" y="519"/>
                </a:lnTo>
                <a:lnTo>
                  <a:pt x="1121" y="498"/>
                </a:lnTo>
                <a:lnTo>
                  <a:pt x="1121" y="498"/>
                </a:lnTo>
                <a:lnTo>
                  <a:pt x="1126" y="493"/>
                </a:lnTo>
                <a:lnTo>
                  <a:pt x="1127" y="495"/>
                </a:lnTo>
                <a:lnTo>
                  <a:pt x="1126" y="496"/>
                </a:lnTo>
                <a:lnTo>
                  <a:pt x="1124" y="500"/>
                </a:lnTo>
                <a:lnTo>
                  <a:pt x="1123" y="505"/>
                </a:lnTo>
                <a:lnTo>
                  <a:pt x="1123" y="505"/>
                </a:lnTo>
                <a:lnTo>
                  <a:pt x="1120" y="506"/>
                </a:lnTo>
                <a:lnTo>
                  <a:pt x="1117" y="507"/>
                </a:lnTo>
                <a:lnTo>
                  <a:pt x="1114" y="509"/>
                </a:lnTo>
                <a:lnTo>
                  <a:pt x="1113" y="510"/>
                </a:lnTo>
                <a:lnTo>
                  <a:pt x="1113" y="510"/>
                </a:lnTo>
                <a:lnTo>
                  <a:pt x="1103" y="524"/>
                </a:lnTo>
                <a:lnTo>
                  <a:pt x="1093" y="537"/>
                </a:lnTo>
                <a:lnTo>
                  <a:pt x="1074" y="561"/>
                </a:lnTo>
                <a:lnTo>
                  <a:pt x="1052" y="585"/>
                </a:lnTo>
                <a:lnTo>
                  <a:pt x="1043" y="597"/>
                </a:lnTo>
                <a:lnTo>
                  <a:pt x="1034" y="611"/>
                </a:lnTo>
                <a:lnTo>
                  <a:pt x="1034" y="611"/>
                </a:lnTo>
                <a:lnTo>
                  <a:pt x="1031" y="613"/>
                </a:lnTo>
                <a:lnTo>
                  <a:pt x="1027" y="614"/>
                </a:lnTo>
                <a:lnTo>
                  <a:pt x="1017" y="616"/>
                </a:lnTo>
                <a:lnTo>
                  <a:pt x="1008" y="614"/>
                </a:lnTo>
                <a:lnTo>
                  <a:pt x="1000" y="611"/>
                </a:lnTo>
                <a:lnTo>
                  <a:pt x="1000" y="611"/>
                </a:lnTo>
                <a:close/>
                <a:moveTo>
                  <a:pt x="1078" y="602"/>
                </a:moveTo>
                <a:lnTo>
                  <a:pt x="1076" y="606"/>
                </a:lnTo>
                <a:lnTo>
                  <a:pt x="1075" y="607"/>
                </a:lnTo>
                <a:lnTo>
                  <a:pt x="1072" y="609"/>
                </a:lnTo>
                <a:lnTo>
                  <a:pt x="1072" y="609"/>
                </a:lnTo>
                <a:lnTo>
                  <a:pt x="1071" y="610"/>
                </a:lnTo>
                <a:lnTo>
                  <a:pt x="1071" y="610"/>
                </a:lnTo>
                <a:lnTo>
                  <a:pt x="1068" y="613"/>
                </a:lnTo>
                <a:lnTo>
                  <a:pt x="1065" y="616"/>
                </a:lnTo>
                <a:lnTo>
                  <a:pt x="1058" y="616"/>
                </a:lnTo>
                <a:lnTo>
                  <a:pt x="1051" y="616"/>
                </a:lnTo>
                <a:lnTo>
                  <a:pt x="1044" y="616"/>
                </a:lnTo>
                <a:lnTo>
                  <a:pt x="1044" y="616"/>
                </a:lnTo>
                <a:lnTo>
                  <a:pt x="1092" y="571"/>
                </a:lnTo>
                <a:lnTo>
                  <a:pt x="1116" y="548"/>
                </a:lnTo>
                <a:lnTo>
                  <a:pt x="1140" y="527"/>
                </a:lnTo>
                <a:lnTo>
                  <a:pt x="1099" y="581"/>
                </a:lnTo>
                <a:lnTo>
                  <a:pt x="1097" y="581"/>
                </a:lnTo>
                <a:lnTo>
                  <a:pt x="1096" y="583"/>
                </a:lnTo>
                <a:lnTo>
                  <a:pt x="1096" y="585"/>
                </a:lnTo>
                <a:lnTo>
                  <a:pt x="1096" y="585"/>
                </a:lnTo>
                <a:lnTo>
                  <a:pt x="1092" y="589"/>
                </a:lnTo>
                <a:lnTo>
                  <a:pt x="1089" y="593"/>
                </a:lnTo>
                <a:lnTo>
                  <a:pt x="1085" y="599"/>
                </a:lnTo>
                <a:lnTo>
                  <a:pt x="1081" y="602"/>
                </a:lnTo>
                <a:lnTo>
                  <a:pt x="1078" y="602"/>
                </a:lnTo>
                <a:close/>
                <a:moveTo>
                  <a:pt x="1171" y="610"/>
                </a:moveTo>
                <a:lnTo>
                  <a:pt x="1171" y="610"/>
                </a:lnTo>
                <a:lnTo>
                  <a:pt x="1180" y="600"/>
                </a:lnTo>
                <a:lnTo>
                  <a:pt x="1190" y="590"/>
                </a:lnTo>
                <a:lnTo>
                  <a:pt x="1200" y="579"/>
                </a:lnTo>
                <a:lnTo>
                  <a:pt x="1210" y="572"/>
                </a:lnTo>
                <a:lnTo>
                  <a:pt x="1210" y="572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10" y="573"/>
                </a:lnTo>
                <a:lnTo>
                  <a:pt x="1203" y="585"/>
                </a:lnTo>
                <a:lnTo>
                  <a:pt x="1193" y="596"/>
                </a:lnTo>
                <a:lnTo>
                  <a:pt x="1183" y="604"/>
                </a:lnTo>
                <a:lnTo>
                  <a:pt x="1178" y="607"/>
                </a:lnTo>
                <a:lnTo>
                  <a:pt x="1171" y="610"/>
                </a:lnTo>
                <a:lnTo>
                  <a:pt x="1171" y="610"/>
                </a:lnTo>
                <a:close/>
                <a:moveTo>
                  <a:pt x="1214" y="568"/>
                </a:moveTo>
                <a:lnTo>
                  <a:pt x="1214" y="568"/>
                </a:lnTo>
                <a:lnTo>
                  <a:pt x="1218" y="561"/>
                </a:lnTo>
                <a:lnTo>
                  <a:pt x="1223" y="554"/>
                </a:lnTo>
                <a:lnTo>
                  <a:pt x="1232" y="541"/>
                </a:lnTo>
                <a:lnTo>
                  <a:pt x="1253" y="520"/>
                </a:lnTo>
                <a:lnTo>
                  <a:pt x="1253" y="520"/>
                </a:lnTo>
                <a:lnTo>
                  <a:pt x="1258" y="513"/>
                </a:lnTo>
                <a:lnTo>
                  <a:pt x="1260" y="506"/>
                </a:lnTo>
                <a:lnTo>
                  <a:pt x="1256" y="507"/>
                </a:lnTo>
                <a:lnTo>
                  <a:pt x="1256" y="507"/>
                </a:lnTo>
                <a:lnTo>
                  <a:pt x="1255" y="512"/>
                </a:lnTo>
                <a:lnTo>
                  <a:pt x="1253" y="513"/>
                </a:lnTo>
                <a:lnTo>
                  <a:pt x="1251" y="514"/>
                </a:lnTo>
                <a:lnTo>
                  <a:pt x="1249" y="513"/>
                </a:lnTo>
                <a:lnTo>
                  <a:pt x="1246" y="513"/>
                </a:lnTo>
                <a:lnTo>
                  <a:pt x="1244" y="514"/>
                </a:lnTo>
                <a:lnTo>
                  <a:pt x="1242" y="516"/>
                </a:lnTo>
                <a:lnTo>
                  <a:pt x="1241" y="520"/>
                </a:lnTo>
                <a:lnTo>
                  <a:pt x="1246" y="517"/>
                </a:lnTo>
                <a:lnTo>
                  <a:pt x="1246" y="517"/>
                </a:lnTo>
                <a:lnTo>
                  <a:pt x="1246" y="521"/>
                </a:lnTo>
                <a:lnTo>
                  <a:pt x="1244" y="524"/>
                </a:lnTo>
                <a:lnTo>
                  <a:pt x="1241" y="527"/>
                </a:lnTo>
                <a:lnTo>
                  <a:pt x="1237" y="530"/>
                </a:lnTo>
                <a:lnTo>
                  <a:pt x="1237" y="530"/>
                </a:lnTo>
                <a:lnTo>
                  <a:pt x="1227" y="543"/>
                </a:lnTo>
                <a:lnTo>
                  <a:pt x="1214" y="555"/>
                </a:lnTo>
                <a:lnTo>
                  <a:pt x="1200" y="569"/>
                </a:lnTo>
                <a:lnTo>
                  <a:pt x="1187" y="583"/>
                </a:lnTo>
                <a:lnTo>
                  <a:pt x="1186" y="583"/>
                </a:lnTo>
                <a:lnTo>
                  <a:pt x="1186" y="585"/>
                </a:lnTo>
                <a:lnTo>
                  <a:pt x="1182" y="589"/>
                </a:lnTo>
                <a:lnTo>
                  <a:pt x="1180" y="589"/>
                </a:lnTo>
                <a:lnTo>
                  <a:pt x="1178" y="590"/>
                </a:lnTo>
                <a:lnTo>
                  <a:pt x="1173" y="595"/>
                </a:lnTo>
                <a:lnTo>
                  <a:pt x="1173" y="596"/>
                </a:lnTo>
                <a:lnTo>
                  <a:pt x="1173" y="596"/>
                </a:lnTo>
                <a:lnTo>
                  <a:pt x="1171" y="602"/>
                </a:lnTo>
                <a:lnTo>
                  <a:pt x="1166" y="607"/>
                </a:lnTo>
                <a:lnTo>
                  <a:pt x="1161" y="611"/>
                </a:lnTo>
                <a:lnTo>
                  <a:pt x="1158" y="614"/>
                </a:lnTo>
                <a:lnTo>
                  <a:pt x="1154" y="614"/>
                </a:lnTo>
                <a:lnTo>
                  <a:pt x="1154" y="614"/>
                </a:lnTo>
                <a:lnTo>
                  <a:pt x="1137" y="616"/>
                </a:lnTo>
                <a:lnTo>
                  <a:pt x="1119" y="616"/>
                </a:lnTo>
                <a:lnTo>
                  <a:pt x="1082" y="616"/>
                </a:lnTo>
                <a:lnTo>
                  <a:pt x="1082" y="616"/>
                </a:lnTo>
                <a:lnTo>
                  <a:pt x="1113" y="585"/>
                </a:lnTo>
                <a:lnTo>
                  <a:pt x="1145" y="557"/>
                </a:lnTo>
                <a:lnTo>
                  <a:pt x="1211" y="499"/>
                </a:lnTo>
                <a:lnTo>
                  <a:pt x="1211" y="499"/>
                </a:lnTo>
                <a:lnTo>
                  <a:pt x="1214" y="496"/>
                </a:lnTo>
                <a:lnTo>
                  <a:pt x="1218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7" y="496"/>
                </a:lnTo>
                <a:lnTo>
                  <a:pt x="1227" y="496"/>
                </a:lnTo>
                <a:lnTo>
                  <a:pt x="1217" y="509"/>
                </a:lnTo>
                <a:lnTo>
                  <a:pt x="1207" y="521"/>
                </a:lnTo>
                <a:lnTo>
                  <a:pt x="1186" y="545"/>
                </a:lnTo>
                <a:lnTo>
                  <a:pt x="1141" y="593"/>
                </a:lnTo>
                <a:lnTo>
                  <a:pt x="1141" y="593"/>
                </a:lnTo>
                <a:lnTo>
                  <a:pt x="1138" y="596"/>
                </a:lnTo>
                <a:lnTo>
                  <a:pt x="1135" y="599"/>
                </a:lnTo>
                <a:lnTo>
                  <a:pt x="1134" y="603"/>
                </a:lnTo>
                <a:lnTo>
                  <a:pt x="1137" y="610"/>
                </a:lnTo>
                <a:lnTo>
                  <a:pt x="1137" y="610"/>
                </a:lnTo>
                <a:lnTo>
                  <a:pt x="1196" y="547"/>
                </a:lnTo>
                <a:lnTo>
                  <a:pt x="1227" y="517"/>
                </a:lnTo>
                <a:lnTo>
                  <a:pt x="1259" y="489"/>
                </a:lnTo>
                <a:lnTo>
                  <a:pt x="1259" y="489"/>
                </a:lnTo>
                <a:lnTo>
                  <a:pt x="1260" y="492"/>
                </a:lnTo>
                <a:lnTo>
                  <a:pt x="1262" y="493"/>
                </a:lnTo>
                <a:lnTo>
                  <a:pt x="1259" y="498"/>
                </a:lnTo>
                <a:lnTo>
                  <a:pt x="1258" y="502"/>
                </a:lnTo>
                <a:lnTo>
                  <a:pt x="1259" y="503"/>
                </a:lnTo>
                <a:lnTo>
                  <a:pt x="1260" y="506"/>
                </a:lnTo>
                <a:lnTo>
                  <a:pt x="1260" y="506"/>
                </a:lnTo>
                <a:lnTo>
                  <a:pt x="1263" y="503"/>
                </a:lnTo>
                <a:lnTo>
                  <a:pt x="1267" y="499"/>
                </a:lnTo>
                <a:lnTo>
                  <a:pt x="1269" y="495"/>
                </a:lnTo>
                <a:lnTo>
                  <a:pt x="1272" y="492"/>
                </a:lnTo>
                <a:lnTo>
                  <a:pt x="1272" y="492"/>
                </a:lnTo>
                <a:lnTo>
                  <a:pt x="1279" y="489"/>
                </a:lnTo>
                <a:lnTo>
                  <a:pt x="1280" y="489"/>
                </a:lnTo>
                <a:lnTo>
                  <a:pt x="1280" y="491"/>
                </a:lnTo>
                <a:lnTo>
                  <a:pt x="1279" y="495"/>
                </a:lnTo>
                <a:lnTo>
                  <a:pt x="1276" y="498"/>
                </a:lnTo>
                <a:lnTo>
                  <a:pt x="1276" y="498"/>
                </a:lnTo>
                <a:lnTo>
                  <a:pt x="1245" y="534"/>
                </a:lnTo>
                <a:lnTo>
                  <a:pt x="1231" y="552"/>
                </a:lnTo>
                <a:lnTo>
                  <a:pt x="1214" y="568"/>
                </a:lnTo>
                <a:lnTo>
                  <a:pt x="1214" y="568"/>
                </a:lnTo>
                <a:close/>
                <a:moveTo>
                  <a:pt x="1244" y="493"/>
                </a:moveTo>
                <a:lnTo>
                  <a:pt x="1232" y="502"/>
                </a:lnTo>
                <a:lnTo>
                  <a:pt x="1232" y="502"/>
                </a:lnTo>
                <a:lnTo>
                  <a:pt x="1232" y="498"/>
                </a:lnTo>
                <a:lnTo>
                  <a:pt x="1234" y="495"/>
                </a:lnTo>
                <a:lnTo>
                  <a:pt x="1234" y="495"/>
                </a:lnTo>
                <a:lnTo>
                  <a:pt x="1237" y="493"/>
                </a:lnTo>
                <a:lnTo>
                  <a:pt x="1239" y="492"/>
                </a:lnTo>
                <a:lnTo>
                  <a:pt x="1244" y="493"/>
                </a:lnTo>
                <a:lnTo>
                  <a:pt x="1244" y="493"/>
                </a:lnTo>
                <a:close/>
                <a:moveTo>
                  <a:pt x="1241" y="469"/>
                </a:moveTo>
                <a:lnTo>
                  <a:pt x="1283" y="472"/>
                </a:lnTo>
                <a:lnTo>
                  <a:pt x="1242" y="478"/>
                </a:lnTo>
                <a:lnTo>
                  <a:pt x="1242" y="478"/>
                </a:lnTo>
                <a:lnTo>
                  <a:pt x="1241" y="474"/>
                </a:lnTo>
                <a:lnTo>
                  <a:pt x="1241" y="472"/>
                </a:lnTo>
                <a:lnTo>
                  <a:pt x="1241" y="469"/>
                </a:lnTo>
                <a:lnTo>
                  <a:pt x="1241" y="469"/>
                </a:lnTo>
                <a:close/>
                <a:moveTo>
                  <a:pt x="1224" y="606"/>
                </a:moveTo>
                <a:lnTo>
                  <a:pt x="1224" y="606"/>
                </a:lnTo>
                <a:lnTo>
                  <a:pt x="1241" y="576"/>
                </a:lnTo>
                <a:lnTo>
                  <a:pt x="1260" y="548"/>
                </a:lnTo>
                <a:lnTo>
                  <a:pt x="1280" y="520"/>
                </a:lnTo>
                <a:lnTo>
                  <a:pt x="1301" y="493"/>
                </a:lnTo>
                <a:lnTo>
                  <a:pt x="1301" y="493"/>
                </a:lnTo>
                <a:lnTo>
                  <a:pt x="1301" y="492"/>
                </a:lnTo>
                <a:lnTo>
                  <a:pt x="1301" y="489"/>
                </a:lnTo>
                <a:lnTo>
                  <a:pt x="1301" y="489"/>
                </a:lnTo>
                <a:lnTo>
                  <a:pt x="1303" y="488"/>
                </a:lnTo>
                <a:lnTo>
                  <a:pt x="1305" y="488"/>
                </a:lnTo>
                <a:lnTo>
                  <a:pt x="1307" y="491"/>
                </a:lnTo>
                <a:lnTo>
                  <a:pt x="1307" y="493"/>
                </a:lnTo>
                <a:lnTo>
                  <a:pt x="1308" y="500"/>
                </a:lnTo>
                <a:lnTo>
                  <a:pt x="1307" y="505"/>
                </a:lnTo>
                <a:lnTo>
                  <a:pt x="1307" y="505"/>
                </a:lnTo>
                <a:lnTo>
                  <a:pt x="1286" y="529"/>
                </a:lnTo>
                <a:lnTo>
                  <a:pt x="1265" y="554"/>
                </a:lnTo>
                <a:lnTo>
                  <a:pt x="1244" y="579"/>
                </a:lnTo>
                <a:lnTo>
                  <a:pt x="1224" y="606"/>
                </a:lnTo>
                <a:lnTo>
                  <a:pt x="1224" y="606"/>
                </a:lnTo>
                <a:close/>
                <a:moveTo>
                  <a:pt x="1283" y="602"/>
                </a:moveTo>
                <a:lnTo>
                  <a:pt x="1239" y="651"/>
                </a:lnTo>
                <a:lnTo>
                  <a:pt x="1307" y="551"/>
                </a:lnTo>
                <a:lnTo>
                  <a:pt x="1307" y="551"/>
                </a:lnTo>
                <a:lnTo>
                  <a:pt x="1307" y="550"/>
                </a:lnTo>
                <a:lnTo>
                  <a:pt x="1305" y="548"/>
                </a:lnTo>
                <a:lnTo>
                  <a:pt x="1300" y="552"/>
                </a:lnTo>
                <a:lnTo>
                  <a:pt x="1290" y="559"/>
                </a:lnTo>
                <a:lnTo>
                  <a:pt x="1283" y="566"/>
                </a:lnTo>
                <a:lnTo>
                  <a:pt x="1283" y="566"/>
                </a:lnTo>
                <a:lnTo>
                  <a:pt x="1286" y="558"/>
                </a:lnTo>
                <a:lnTo>
                  <a:pt x="1290" y="551"/>
                </a:lnTo>
                <a:lnTo>
                  <a:pt x="1293" y="545"/>
                </a:lnTo>
                <a:lnTo>
                  <a:pt x="1296" y="540"/>
                </a:lnTo>
                <a:lnTo>
                  <a:pt x="1296" y="540"/>
                </a:lnTo>
                <a:lnTo>
                  <a:pt x="1298" y="537"/>
                </a:lnTo>
                <a:lnTo>
                  <a:pt x="1303" y="533"/>
                </a:lnTo>
                <a:lnTo>
                  <a:pt x="1304" y="527"/>
                </a:lnTo>
                <a:lnTo>
                  <a:pt x="1307" y="521"/>
                </a:lnTo>
                <a:lnTo>
                  <a:pt x="1307" y="521"/>
                </a:lnTo>
                <a:lnTo>
                  <a:pt x="1311" y="534"/>
                </a:lnTo>
                <a:lnTo>
                  <a:pt x="1312" y="547"/>
                </a:lnTo>
                <a:lnTo>
                  <a:pt x="1311" y="558"/>
                </a:lnTo>
                <a:lnTo>
                  <a:pt x="1308" y="569"/>
                </a:lnTo>
                <a:lnTo>
                  <a:pt x="1304" y="581"/>
                </a:lnTo>
                <a:lnTo>
                  <a:pt x="1297" y="589"/>
                </a:lnTo>
                <a:lnTo>
                  <a:pt x="1291" y="596"/>
                </a:lnTo>
                <a:lnTo>
                  <a:pt x="1283" y="602"/>
                </a:lnTo>
                <a:lnTo>
                  <a:pt x="1283" y="602"/>
                </a:lnTo>
                <a:close/>
                <a:moveTo>
                  <a:pt x="1308" y="606"/>
                </a:moveTo>
                <a:lnTo>
                  <a:pt x="1308" y="606"/>
                </a:lnTo>
                <a:lnTo>
                  <a:pt x="1304" y="611"/>
                </a:lnTo>
                <a:lnTo>
                  <a:pt x="1298" y="617"/>
                </a:lnTo>
                <a:lnTo>
                  <a:pt x="1286" y="630"/>
                </a:lnTo>
                <a:lnTo>
                  <a:pt x="1286" y="630"/>
                </a:lnTo>
                <a:lnTo>
                  <a:pt x="1287" y="625"/>
                </a:lnTo>
                <a:lnTo>
                  <a:pt x="1289" y="623"/>
                </a:lnTo>
                <a:lnTo>
                  <a:pt x="1293" y="617"/>
                </a:lnTo>
                <a:lnTo>
                  <a:pt x="1298" y="611"/>
                </a:lnTo>
                <a:lnTo>
                  <a:pt x="1303" y="607"/>
                </a:lnTo>
                <a:lnTo>
                  <a:pt x="1303" y="607"/>
                </a:lnTo>
                <a:lnTo>
                  <a:pt x="1304" y="604"/>
                </a:lnTo>
                <a:lnTo>
                  <a:pt x="1305" y="603"/>
                </a:lnTo>
                <a:lnTo>
                  <a:pt x="1307" y="604"/>
                </a:lnTo>
                <a:lnTo>
                  <a:pt x="1308" y="606"/>
                </a:lnTo>
                <a:lnTo>
                  <a:pt x="1308" y="606"/>
                </a:lnTo>
                <a:close/>
                <a:moveTo>
                  <a:pt x="1279" y="625"/>
                </a:moveTo>
                <a:lnTo>
                  <a:pt x="1208" y="720"/>
                </a:lnTo>
                <a:lnTo>
                  <a:pt x="1208" y="720"/>
                </a:lnTo>
                <a:lnTo>
                  <a:pt x="1206" y="714"/>
                </a:lnTo>
                <a:lnTo>
                  <a:pt x="1204" y="708"/>
                </a:lnTo>
                <a:lnTo>
                  <a:pt x="1206" y="703"/>
                </a:lnTo>
                <a:lnTo>
                  <a:pt x="1208" y="697"/>
                </a:lnTo>
                <a:lnTo>
                  <a:pt x="1277" y="621"/>
                </a:lnTo>
                <a:lnTo>
                  <a:pt x="1277" y="621"/>
                </a:lnTo>
                <a:lnTo>
                  <a:pt x="1279" y="625"/>
                </a:lnTo>
                <a:lnTo>
                  <a:pt x="1279" y="625"/>
                </a:lnTo>
                <a:close/>
                <a:moveTo>
                  <a:pt x="1262" y="573"/>
                </a:moveTo>
                <a:lnTo>
                  <a:pt x="1262" y="573"/>
                </a:lnTo>
                <a:lnTo>
                  <a:pt x="1270" y="562"/>
                </a:lnTo>
                <a:lnTo>
                  <a:pt x="1275" y="557"/>
                </a:lnTo>
                <a:lnTo>
                  <a:pt x="1280" y="551"/>
                </a:lnTo>
                <a:lnTo>
                  <a:pt x="1280" y="551"/>
                </a:lnTo>
                <a:lnTo>
                  <a:pt x="1279" y="554"/>
                </a:lnTo>
                <a:lnTo>
                  <a:pt x="1279" y="554"/>
                </a:lnTo>
                <a:lnTo>
                  <a:pt x="1276" y="561"/>
                </a:lnTo>
                <a:lnTo>
                  <a:pt x="1273" y="565"/>
                </a:lnTo>
                <a:lnTo>
                  <a:pt x="1269" y="569"/>
                </a:lnTo>
                <a:lnTo>
                  <a:pt x="1262" y="573"/>
                </a:lnTo>
                <a:lnTo>
                  <a:pt x="1262" y="573"/>
                </a:lnTo>
                <a:close/>
                <a:moveTo>
                  <a:pt x="1214" y="655"/>
                </a:moveTo>
                <a:lnTo>
                  <a:pt x="1260" y="599"/>
                </a:lnTo>
                <a:lnTo>
                  <a:pt x="1204" y="686"/>
                </a:lnTo>
                <a:lnTo>
                  <a:pt x="1204" y="686"/>
                </a:lnTo>
                <a:lnTo>
                  <a:pt x="1201" y="682"/>
                </a:lnTo>
                <a:lnTo>
                  <a:pt x="1201" y="677"/>
                </a:lnTo>
                <a:lnTo>
                  <a:pt x="1203" y="673"/>
                </a:lnTo>
                <a:lnTo>
                  <a:pt x="1204" y="669"/>
                </a:lnTo>
                <a:lnTo>
                  <a:pt x="1208" y="661"/>
                </a:lnTo>
                <a:lnTo>
                  <a:pt x="1214" y="655"/>
                </a:lnTo>
                <a:lnTo>
                  <a:pt x="1214" y="655"/>
                </a:lnTo>
                <a:close/>
                <a:moveTo>
                  <a:pt x="1187" y="690"/>
                </a:moveTo>
                <a:lnTo>
                  <a:pt x="1187" y="690"/>
                </a:lnTo>
                <a:lnTo>
                  <a:pt x="1189" y="687"/>
                </a:lnTo>
                <a:lnTo>
                  <a:pt x="1190" y="686"/>
                </a:lnTo>
                <a:lnTo>
                  <a:pt x="1192" y="692"/>
                </a:lnTo>
                <a:lnTo>
                  <a:pt x="1192" y="701"/>
                </a:lnTo>
                <a:lnTo>
                  <a:pt x="1192" y="706"/>
                </a:lnTo>
                <a:lnTo>
                  <a:pt x="1189" y="708"/>
                </a:lnTo>
                <a:lnTo>
                  <a:pt x="1189" y="708"/>
                </a:lnTo>
                <a:lnTo>
                  <a:pt x="1187" y="704"/>
                </a:lnTo>
                <a:lnTo>
                  <a:pt x="1187" y="699"/>
                </a:lnTo>
                <a:lnTo>
                  <a:pt x="1187" y="690"/>
                </a:lnTo>
                <a:lnTo>
                  <a:pt x="1187" y="690"/>
                </a:lnTo>
                <a:close/>
                <a:moveTo>
                  <a:pt x="1190" y="725"/>
                </a:moveTo>
                <a:lnTo>
                  <a:pt x="1190" y="725"/>
                </a:lnTo>
                <a:lnTo>
                  <a:pt x="1193" y="722"/>
                </a:lnTo>
                <a:lnTo>
                  <a:pt x="1194" y="721"/>
                </a:lnTo>
                <a:lnTo>
                  <a:pt x="1194" y="721"/>
                </a:lnTo>
                <a:lnTo>
                  <a:pt x="1197" y="732"/>
                </a:lnTo>
                <a:lnTo>
                  <a:pt x="1196" y="738"/>
                </a:lnTo>
                <a:lnTo>
                  <a:pt x="1194" y="741"/>
                </a:lnTo>
                <a:lnTo>
                  <a:pt x="1192" y="744"/>
                </a:lnTo>
                <a:lnTo>
                  <a:pt x="1192" y="744"/>
                </a:lnTo>
                <a:lnTo>
                  <a:pt x="1190" y="739"/>
                </a:lnTo>
                <a:lnTo>
                  <a:pt x="1189" y="734"/>
                </a:lnTo>
                <a:lnTo>
                  <a:pt x="1190" y="729"/>
                </a:lnTo>
                <a:lnTo>
                  <a:pt x="1190" y="725"/>
                </a:lnTo>
                <a:lnTo>
                  <a:pt x="1190" y="725"/>
                </a:lnTo>
                <a:close/>
                <a:moveTo>
                  <a:pt x="1208" y="812"/>
                </a:moveTo>
                <a:lnTo>
                  <a:pt x="1208" y="812"/>
                </a:lnTo>
                <a:lnTo>
                  <a:pt x="1207" y="815"/>
                </a:lnTo>
                <a:lnTo>
                  <a:pt x="1207" y="815"/>
                </a:lnTo>
                <a:lnTo>
                  <a:pt x="1206" y="815"/>
                </a:lnTo>
                <a:lnTo>
                  <a:pt x="1204" y="814"/>
                </a:lnTo>
                <a:lnTo>
                  <a:pt x="1201" y="810"/>
                </a:lnTo>
                <a:lnTo>
                  <a:pt x="1201" y="805"/>
                </a:lnTo>
                <a:lnTo>
                  <a:pt x="1201" y="805"/>
                </a:lnTo>
                <a:lnTo>
                  <a:pt x="1201" y="800"/>
                </a:lnTo>
                <a:lnTo>
                  <a:pt x="1200" y="794"/>
                </a:lnTo>
                <a:lnTo>
                  <a:pt x="1196" y="784"/>
                </a:lnTo>
                <a:lnTo>
                  <a:pt x="1192" y="774"/>
                </a:lnTo>
                <a:lnTo>
                  <a:pt x="1192" y="769"/>
                </a:lnTo>
                <a:lnTo>
                  <a:pt x="1192" y="762"/>
                </a:lnTo>
                <a:lnTo>
                  <a:pt x="1192" y="762"/>
                </a:lnTo>
                <a:lnTo>
                  <a:pt x="1192" y="758"/>
                </a:lnTo>
                <a:lnTo>
                  <a:pt x="1193" y="755"/>
                </a:lnTo>
                <a:lnTo>
                  <a:pt x="1196" y="755"/>
                </a:lnTo>
                <a:lnTo>
                  <a:pt x="1197" y="756"/>
                </a:lnTo>
                <a:lnTo>
                  <a:pt x="1199" y="762"/>
                </a:lnTo>
                <a:lnTo>
                  <a:pt x="1200" y="765"/>
                </a:lnTo>
                <a:lnTo>
                  <a:pt x="1200" y="765"/>
                </a:lnTo>
                <a:lnTo>
                  <a:pt x="1199" y="772"/>
                </a:lnTo>
                <a:lnTo>
                  <a:pt x="1199" y="779"/>
                </a:lnTo>
                <a:lnTo>
                  <a:pt x="1200" y="784"/>
                </a:lnTo>
                <a:lnTo>
                  <a:pt x="1203" y="790"/>
                </a:lnTo>
                <a:lnTo>
                  <a:pt x="1208" y="801"/>
                </a:lnTo>
                <a:lnTo>
                  <a:pt x="1210" y="807"/>
                </a:lnTo>
                <a:lnTo>
                  <a:pt x="1208" y="812"/>
                </a:lnTo>
                <a:lnTo>
                  <a:pt x="1208" y="812"/>
                </a:lnTo>
                <a:close/>
                <a:moveTo>
                  <a:pt x="1208" y="741"/>
                </a:moveTo>
                <a:lnTo>
                  <a:pt x="1208" y="741"/>
                </a:lnTo>
                <a:lnTo>
                  <a:pt x="1231" y="710"/>
                </a:lnTo>
                <a:lnTo>
                  <a:pt x="1253" y="679"/>
                </a:lnTo>
                <a:lnTo>
                  <a:pt x="1266" y="663"/>
                </a:lnTo>
                <a:lnTo>
                  <a:pt x="1279" y="648"/>
                </a:lnTo>
                <a:lnTo>
                  <a:pt x="1293" y="634"/>
                </a:lnTo>
                <a:lnTo>
                  <a:pt x="1308" y="621"/>
                </a:lnTo>
                <a:lnTo>
                  <a:pt x="1308" y="621"/>
                </a:lnTo>
                <a:lnTo>
                  <a:pt x="1310" y="623"/>
                </a:lnTo>
                <a:lnTo>
                  <a:pt x="1310" y="625"/>
                </a:lnTo>
                <a:lnTo>
                  <a:pt x="1308" y="630"/>
                </a:lnTo>
                <a:lnTo>
                  <a:pt x="1307" y="631"/>
                </a:lnTo>
                <a:lnTo>
                  <a:pt x="1305" y="631"/>
                </a:lnTo>
                <a:lnTo>
                  <a:pt x="1304" y="631"/>
                </a:lnTo>
                <a:lnTo>
                  <a:pt x="1303" y="628"/>
                </a:lnTo>
                <a:lnTo>
                  <a:pt x="1303" y="628"/>
                </a:lnTo>
                <a:lnTo>
                  <a:pt x="1280" y="662"/>
                </a:lnTo>
                <a:lnTo>
                  <a:pt x="1258" y="693"/>
                </a:lnTo>
                <a:lnTo>
                  <a:pt x="1234" y="725"/>
                </a:lnTo>
                <a:lnTo>
                  <a:pt x="1211" y="759"/>
                </a:lnTo>
                <a:lnTo>
                  <a:pt x="1211" y="759"/>
                </a:lnTo>
                <a:lnTo>
                  <a:pt x="1208" y="756"/>
                </a:lnTo>
                <a:lnTo>
                  <a:pt x="1207" y="751"/>
                </a:lnTo>
                <a:lnTo>
                  <a:pt x="1207" y="746"/>
                </a:lnTo>
                <a:lnTo>
                  <a:pt x="1208" y="741"/>
                </a:lnTo>
                <a:lnTo>
                  <a:pt x="1208" y="741"/>
                </a:lnTo>
                <a:close/>
                <a:moveTo>
                  <a:pt x="1223" y="758"/>
                </a:moveTo>
                <a:lnTo>
                  <a:pt x="1223" y="758"/>
                </a:lnTo>
                <a:lnTo>
                  <a:pt x="1245" y="725"/>
                </a:lnTo>
                <a:lnTo>
                  <a:pt x="1267" y="692"/>
                </a:lnTo>
                <a:lnTo>
                  <a:pt x="1291" y="658"/>
                </a:lnTo>
                <a:lnTo>
                  <a:pt x="1304" y="642"/>
                </a:lnTo>
                <a:lnTo>
                  <a:pt x="1318" y="627"/>
                </a:lnTo>
                <a:lnTo>
                  <a:pt x="1318" y="627"/>
                </a:lnTo>
                <a:lnTo>
                  <a:pt x="1319" y="625"/>
                </a:lnTo>
                <a:lnTo>
                  <a:pt x="1321" y="627"/>
                </a:lnTo>
                <a:lnTo>
                  <a:pt x="1322" y="631"/>
                </a:lnTo>
                <a:lnTo>
                  <a:pt x="1322" y="637"/>
                </a:lnTo>
                <a:lnTo>
                  <a:pt x="1321" y="641"/>
                </a:lnTo>
                <a:lnTo>
                  <a:pt x="1321" y="641"/>
                </a:lnTo>
                <a:lnTo>
                  <a:pt x="1272" y="720"/>
                </a:lnTo>
                <a:lnTo>
                  <a:pt x="1246" y="759"/>
                </a:lnTo>
                <a:lnTo>
                  <a:pt x="1220" y="796"/>
                </a:lnTo>
                <a:lnTo>
                  <a:pt x="1220" y="796"/>
                </a:lnTo>
                <a:lnTo>
                  <a:pt x="1215" y="787"/>
                </a:lnTo>
                <a:lnTo>
                  <a:pt x="1215" y="777"/>
                </a:lnTo>
                <a:lnTo>
                  <a:pt x="1217" y="767"/>
                </a:lnTo>
                <a:lnTo>
                  <a:pt x="1223" y="758"/>
                </a:lnTo>
                <a:lnTo>
                  <a:pt x="1223" y="758"/>
                </a:lnTo>
                <a:close/>
                <a:moveTo>
                  <a:pt x="1329" y="648"/>
                </a:moveTo>
                <a:lnTo>
                  <a:pt x="1329" y="648"/>
                </a:lnTo>
                <a:lnTo>
                  <a:pt x="1334" y="649"/>
                </a:lnTo>
                <a:lnTo>
                  <a:pt x="1339" y="648"/>
                </a:lnTo>
                <a:lnTo>
                  <a:pt x="1348" y="644"/>
                </a:lnTo>
                <a:lnTo>
                  <a:pt x="1366" y="632"/>
                </a:lnTo>
                <a:lnTo>
                  <a:pt x="1366" y="632"/>
                </a:lnTo>
                <a:lnTo>
                  <a:pt x="1343" y="662"/>
                </a:lnTo>
                <a:lnTo>
                  <a:pt x="1321" y="694"/>
                </a:lnTo>
                <a:lnTo>
                  <a:pt x="1300" y="727"/>
                </a:lnTo>
                <a:lnTo>
                  <a:pt x="1282" y="759"/>
                </a:lnTo>
                <a:lnTo>
                  <a:pt x="1282" y="759"/>
                </a:lnTo>
                <a:lnTo>
                  <a:pt x="1304" y="701"/>
                </a:lnTo>
                <a:lnTo>
                  <a:pt x="1317" y="673"/>
                </a:lnTo>
                <a:lnTo>
                  <a:pt x="1329" y="648"/>
                </a:lnTo>
                <a:lnTo>
                  <a:pt x="1329" y="648"/>
                </a:lnTo>
                <a:close/>
                <a:moveTo>
                  <a:pt x="1234" y="803"/>
                </a:moveTo>
                <a:lnTo>
                  <a:pt x="1234" y="803"/>
                </a:lnTo>
                <a:lnTo>
                  <a:pt x="1258" y="766"/>
                </a:lnTo>
                <a:lnTo>
                  <a:pt x="1269" y="748"/>
                </a:lnTo>
                <a:lnTo>
                  <a:pt x="1280" y="729"/>
                </a:lnTo>
                <a:lnTo>
                  <a:pt x="1280" y="729"/>
                </a:lnTo>
                <a:lnTo>
                  <a:pt x="1282" y="731"/>
                </a:lnTo>
                <a:lnTo>
                  <a:pt x="1282" y="732"/>
                </a:lnTo>
                <a:lnTo>
                  <a:pt x="1282" y="732"/>
                </a:lnTo>
                <a:lnTo>
                  <a:pt x="1282" y="732"/>
                </a:lnTo>
                <a:lnTo>
                  <a:pt x="1272" y="752"/>
                </a:lnTo>
                <a:lnTo>
                  <a:pt x="1260" y="772"/>
                </a:lnTo>
                <a:lnTo>
                  <a:pt x="1255" y="780"/>
                </a:lnTo>
                <a:lnTo>
                  <a:pt x="1248" y="790"/>
                </a:lnTo>
                <a:lnTo>
                  <a:pt x="1241" y="797"/>
                </a:lnTo>
                <a:lnTo>
                  <a:pt x="1234" y="803"/>
                </a:lnTo>
                <a:lnTo>
                  <a:pt x="1234" y="803"/>
                </a:lnTo>
                <a:close/>
                <a:moveTo>
                  <a:pt x="1279" y="772"/>
                </a:moveTo>
                <a:lnTo>
                  <a:pt x="1279" y="772"/>
                </a:lnTo>
                <a:lnTo>
                  <a:pt x="1321" y="708"/>
                </a:lnTo>
                <a:lnTo>
                  <a:pt x="1342" y="676"/>
                </a:lnTo>
                <a:lnTo>
                  <a:pt x="1366" y="647"/>
                </a:lnTo>
                <a:lnTo>
                  <a:pt x="1366" y="647"/>
                </a:lnTo>
                <a:lnTo>
                  <a:pt x="1367" y="652"/>
                </a:lnTo>
                <a:lnTo>
                  <a:pt x="1367" y="655"/>
                </a:lnTo>
                <a:lnTo>
                  <a:pt x="1367" y="656"/>
                </a:lnTo>
                <a:lnTo>
                  <a:pt x="1367" y="656"/>
                </a:lnTo>
                <a:lnTo>
                  <a:pt x="1353" y="675"/>
                </a:lnTo>
                <a:lnTo>
                  <a:pt x="1339" y="696"/>
                </a:lnTo>
                <a:lnTo>
                  <a:pt x="1312" y="742"/>
                </a:lnTo>
                <a:lnTo>
                  <a:pt x="1312" y="742"/>
                </a:lnTo>
                <a:lnTo>
                  <a:pt x="1308" y="752"/>
                </a:lnTo>
                <a:lnTo>
                  <a:pt x="1305" y="756"/>
                </a:lnTo>
                <a:lnTo>
                  <a:pt x="1301" y="762"/>
                </a:lnTo>
                <a:lnTo>
                  <a:pt x="1297" y="766"/>
                </a:lnTo>
                <a:lnTo>
                  <a:pt x="1291" y="769"/>
                </a:lnTo>
                <a:lnTo>
                  <a:pt x="1286" y="772"/>
                </a:lnTo>
                <a:lnTo>
                  <a:pt x="1279" y="772"/>
                </a:lnTo>
                <a:lnTo>
                  <a:pt x="1279" y="772"/>
                </a:lnTo>
                <a:close/>
                <a:moveTo>
                  <a:pt x="1353" y="687"/>
                </a:moveTo>
                <a:lnTo>
                  <a:pt x="1353" y="687"/>
                </a:lnTo>
                <a:lnTo>
                  <a:pt x="1352" y="696"/>
                </a:lnTo>
                <a:lnTo>
                  <a:pt x="1349" y="703"/>
                </a:lnTo>
                <a:lnTo>
                  <a:pt x="1341" y="715"/>
                </a:lnTo>
                <a:lnTo>
                  <a:pt x="1341" y="715"/>
                </a:lnTo>
                <a:lnTo>
                  <a:pt x="1341" y="708"/>
                </a:lnTo>
                <a:lnTo>
                  <a:pt x="1345" y="700"/>
                </a:lnTo>
                <a:lnTo>
                  <a:pt x="1349" y="694"/>
                </a:lnTo>
                <a:lnTo>
                  <a:pt x="1353" y="687"/>
                </a:lnTo>
                <a:lnTo>
                  <a:pt x="1353" y="687"/>
                </a:lnTo>
                <a:close/>
                <a:moveTo>
                  <a:pt x="1332" y="744"/>
                </a:moveTo>
                <a:lnTo>
                  <a:pt x="1332" y="744"/>
                </a:lnTo>
                <a:lnTo>
                  <a:pt x="1353" y="707"/>
                </a:lnTo>
                <a:lnTo>
                  <a:pt x="1376" y="670"/>
                </a:lnTo>
                <a:lnTo>
                  <a:pt x="1423" y="599"/>
                </a:lnTo>
                <a:lnTo>
                  <a:pt x="1423" y="599"/>
                </a:lnTo>
                <a:lnTo>
                  <a:pt x="1425" y="603"/>
                </a:lnTo>
                <a:lnTo>
                  <a:pt x="1423" y="609"/>
                </a:lnTo>
                <a:lnTo>
                  <a:pt x="1422" y="611"/>
                </a:lnTo>
                <a:lnTo>
                  <a:pt x="1419" y="616"/>
                </a:lnTo>
                <a:lnTo>
                  <a:pt x="1415" y="623"/>
                </a:lnTo>
                <a:lnTo>
                  <a:pt x="1412" y="627"/>
                </a:lnTo>
                <a:lnTo>
                  <a:pt x="1411" y="631"/>
                </a:lnTo>
                <a:lnTo>
                  <a:pt x="1412" y="634"/>
                </a:lnTo>
                <a:lnTo>
                  <a:pt x="1412" y="634"/>
                </a:lnTo>
                <a:lnTo>
                  <a:pt x="1409" y="638"/>
                </a:lnTo>
                <a:lnTo>
                  <a:pt x="1408" y="642"/>
                </a:lnTo>
                <a:lnTo>
                  <a:pt x="1407" y="647"/>
                </a:lnTo>
                <a:lnTo>
                  <a:pt x="1405" y="651"/>
                </a:lnTo>
                <a:lnTo>
                  <a:pt x="1405" y="651"/>
                </a:lnTo>
                <a:lnTo>
                  <a:pt x="1405" y="652"/>
                </a:lnTo>
                <a:lnTo>
                  <a:pt x="1405" y="652"/>
                </a:lnTo>
                <a:lnTo>
                  <a:pt x="1405" y="652"/>
                </a:lnTo>
                <a:lnTo>
                  <a:pt x="1397" y="663"/>
                </a:lnTo>
                <a:lnTo>
                  <a:pt x="1388" y="676"/>
                </a:lnTo>
                <a:lnTo>
                  <a:pt x="1373" y="701"/>
                </a:lnTo>
                <a:lnTo>
                  <a:pt x="1364" y="714"/>
                </a:lnTo>
                <a:lnTo>
                  <a:pt x="1355" y="725"/>
                </a:lnTo>
                <a:lnTo>
                  <a:pt x="1345" y="735"/>
                </a:lnTo>
                <a:lnTo>
                  <a:pt x="1332" y="744"/>
                </a:lnTo>
                <a:lnTo>
                  <a:pt x="1332" y="744"/>
                </a:lnTo>
                <a:close/>
                <a:moveTo>
                  <a:pt x="1369" y="666"/>
                </a:moveTo>
                <a:lnTo>
                  <a:pt x="1369" y="666"/>
                </a:lnTo>
                <a:lnTo>
                  <a:pt x="1370" y="663"/>
                </a:lnTo>
                <a:lnTo>
                  <a:pt x="1371" y="659"/>
                </a:lnTo>
                <a:lnTo>
                  <a:pt x="1374" y="655"/>
                </a:lnTo>
                <a:lnTo>
                  <a:pt x="1376" y="651"/>
                </a:lnTo>
                <a:lnTo>
                  <a:pt x="1376" y="651"/>
                </a:lnTo>
                <a:lnTo>
                  <a:pt x="1378" y="637"/>
                </a:lnTo>
                <a:lnTo>
                  <a:pt x="1380" y="630"/>
                </a:lnTo>
                <a:lnTo>
                  <a:pt x="1384" y="624"/>
                </a:lnTo>
                <a:lnTo>
                  <a:pt x="1387" y="618"/>
                </a:lnTo>
                <a:lnTo>
                  <a:pt x="1393" y="614"/>
                </a:lnTo>
                <a:lnTo>
                  <a:pt x="1400" y="611"/>
                </a:lnTo>
                <a:lnTo>
                  <a:pt x="1407" y="610"/>
                </a:lnTo>
                <a:lnTo>
                  <a:pt x="1369" y="666"/>
                </a:lnTo>
                <a:close/>
                <a:moveTo>
                  <a:pt x="1460" y="571"/>
                </a:moveTo>
                <a:lnTo>
                  <a:pt x="1460" y="571"/>
                </a:lnTo>
                <a:lnTo>
                  <a:pt x="1461" y="569"/>
                </a:lnTo>
                <a:lnTo>
                  <a:pt x="1464" y="569"/>
                </a:lnTo>
                <a:lnTo>
                  <a:pt x="1464" y="569"/>
                </a:lnTo>
                <a:lnTo>
                  <a:pt x="1454" y="586"/>
                </a:lnTo>
                <a:lnTo>
                  <a:pt x="1443" y="603"/>
                </a:lnTo>
                <a:lnTo>
                  <a:pt x="1421" y="634"/>
                </a:lnTo>
                <a:lnTo>
                  <a:pt x="1421" y="634"/>
                </a:lnTo>
                <a:lnTo>
                  <a:pt x="1426" y="614"/>
                </a:lnTo>
                <a:lnTo>
                  <a:pt x="1429" y="604"/>
                </a:lnTo>
                <a:lnTo>
                  <a:pt x="1433" y="596"/>
                </a:lnTo>
                <a:lnTo>
                  <a:pt x="1439" y="588"/>
                </a:lnTo>
                <a:lnTo>
                  <a:pt x="1445" y="581"/>
                </a:lnTo>
                <a:lnTo>
                  <a:pt x="1452" y="575"/>
                </a:lnTo>
                <a:lnTo>
                  <a:pt x="1460" y="571"/>
                </a:lnTo>
                <a:lnTo>
                  <a:pt x="1460" y="571"/>
                </a:lnTo>
                <a:close/>
                <a:moveTo>
                  <a:pt x="1383" y="707"/>
                </a:moveTo>
                <a:lnTo>
                  <a:pt x="1463" y="586"/>
                </a:lnTo>
                <a:lnTo>
                  <a:pt x="1467" y="593"/>
                </a:lnTo>
                <a:lnTo>
                  <a:pt x="1467" y="593"/>
                </a:lnTo>
                <a:lnTo>
                  <a:pt x="1440" y="637"/>
                </a:lnTo>
                <a:lnTo>
                  <a:pt x="1428" y="659"/>
                </a:lnTo>
                <a:lnTo>
                  <a:pt x="1416" y="683"/>
                </a:lnTo>
                <a:lnTo>
                  <a:pt x="1416" y="683"/>
                </a:lnTo>
                <a:lnTo>
                  <a:pt x="1411" y="689"/>
                </a:lnTo>
                <a:lnTo>
                  <a:pt x="1401" y="697"/>
                </a:lnTo>
                <a:lnTo>
                  <a:pt x="1390" y="704"/>
                </a:lnTo>
                <a:lnTo>
                  <a:pt x="1386" y="707"/>
                </a:lnTo>
                <a:lnTo>
                  <a:pt x="1383" y="707"/>
                </a:lnTo>
                <a:lnTo>
                  <a:pt x="1383" y="707"/>
                </a:lnTo>
                <a:close/>
                <a:moveTo>
                  <a:pt x="1539" y="523"/>
                </a:moveTo>
                <a:lnTo>
                  <a:pt x="1539" y="523"/>
                </a:lnTo>
                <a:lnTo>
                  <a:pt x="1529" y="541"/>
                </a:lnTo>
                <a:lnTo>
                  <a:pt x="1519" y="559"/>
                </a:lnTo>
                <a:lnTo>
                  <a:pt x="1519" y="559"/>
                </a:lnTo>
                <a:lnTo>
                  <a:pt x="1501" y="595"/>
                </a:lnTo>
                <a:lnTo>
                  <a:pt x="1491" y="613"/>
                </a:lnTo>
                <a:lnTo>
                  <a:pt x="1481" y="630"/>
                </a:lnTo>
                <a:lnTo>
                  <a:pt x="1470" y="647"/>
                </a:lnTo>
                <a:lnTo>
                  <a:pt x="1457" y="662"/>
                </a:lnTo>
                <a:lnTo>
                  <a:pt x="1449" y="668"/>
                </a:lnTo>
                <a:lnTo>
                  <a:pt x="1442" y="673"/>
                </a:lnTo>
                <a:lnTo>
                  <a:pt x="1433" y="679"/>
                </a:lnTo>
                <a:lnTo>
                  <a:pt x="1423" y="683"/>
                </a:lnTo>
                <a:lnTo>
                  <a:pt x="1423" y="683"/>
                </a:lnTo>
                <a:lnTo>
                  <a:pt x="1436" y="661"/>
                </a:lnTo>
                <a:lnTo>
                  <a:pt x="1450" y="640"/>
                </a:lnTo>
                <a:lnTo>
                  <a:pt x="1480" y="599"/>
                </a:lnTo>
                <a:lnTo>
                  <a:pt x="1509" y="561"/>
                </a:lnTo>
                <a:lnTo>
                  <a:pt x="1539" y="523"/>
                </a:lnTo>
                <a:lnTo>
                  <a:pt x="1539" y="523"/>
                </a:lnTo>
                <a:close/>
                <a:moveTo>
                  <a:pt x="1473" y="569"/>
                </a:moveTo>
                <a:lnTo>
                  <a:pt x="1473" y="569"/>
                </a:lnTo>
                <a:lnTo>
                  <a:pt x="1477" y="566"/>
                </a:lnTo>
                <a:lnTo>
                  <a:pt x="1480" y="562"/>
                </a:lnTo>
                <a:lnTo>
                  <a:pt x="1482" y="558"/>
                </a:lnTo>
                <a:lnTo>
                  <a:pt x="1484" y="558"/>
                </a:lnTo>
                <a:lnTo>
                  <a:pt x="1487" y="558"/>
                </a:lnTo>
                <a:lnTo>
                  <a:pt x="1487" y="558"/>
                </a:lnTo>
                <a:lnTo>
                  <a:pt x="1482" y="564"/>
                </a:lnTo>
                <a:lnTo>
                  <a:pt x="1481" y="566"/>
                </a:lnTo>
                <a:lnTo>
                  <a:pt x="1482" y="571"/>
                </a:lnTo>
                <a:lnTo>
                  <a:pt x="1482" y="571"/>
                </a:lnTo>
                <a:lnTo>
                  <a:pt x="1484" y="565"/>
                </a:lnTo>
                <a:lnTo>
                  <a:pt x="1487" y="559"/>
                </a:lnTo>
                <a:lnTo>
                  <a:pt x="1494" y="550"/>
                </a:lnTo>
                <a:lnTo>
                  <a:pt x="1504" y="543"/>
                </a:lnTo>
                <a:lnTo>
                  <a:pt x="1515" y="538"/>
                </a:lnTo>
                <a:lnTo>
                  <a:pt x="1515" y="538"/>
                </a:lnTo>
                <a:lnTo>
                  <a:pt x="1506" y="551"/>
                </a:lnTo>
                <a:lnTo>
                  <a:pt x="1497" y="566"/>
                </a:lnTo>
                <a:lnTo>
                  <a:pt x="1484" y="582"/>
                </a:lnTo>
                <a:lnTo>
                  <a:pt x="1473" y="595"/>
                </a:lnTo>
                <a:lnTo>
                  <a:pt x="1473" y="595"/>
                </a:lnTo>
                <a:lnTo>
                  <a:pt x="1473" y="593"/>
                </a:lnTo>
                <a:lnTo>
                  <a:pt x="1471" y="593"/>
                </a:lnTo>
                <a:lnTo>
                  <a:pt x="1471" y="593"/>
                </a:lnTo>
                <a:lnTo>
                  <a:pt x="1474" y="586"/>
                </a:lnTo>
                <a:lnTo>
                  <a:pt x="1480" y="578"/>
                </a:lnTo>
                <a:lnTo>
                  <a:pt x="1481" y="573"/>
                </a:lnTo>
                <a:lnTo>
                  <a:pt x="1480" y="571"/>
                </a:lnTo>
                <a:lnTo>
                  <a:pt x="1478" y="569"/>
                </a:lnTo>
                <a:lnTo>
                  <a:pt x="1473" y="569"/>
                </a:lnTo>
                <a:lnTo>
                  <a:pt x="1473" y="569"/>
                </a:lnTo>
                <a:close/>
                <a:moveTo>
                  <a:pt x="1578" y="492"/>
                </a:moveTo>
                <a:lnTo>
                  <a:pt x="1522" y="569"/>
                </a:lnTo>
                <a:lnTo>
                  <a:pt x="1522" y="569"/>
                </a:lnTo>
                <a:lnTo>
                  <a:pt x="1527" y="558"/>
                </a:lnTo>
                <a:lnTo>
                  <a:pt x="1533" y="547"/>
                </a:lnTo>
                <a:lnTo>
                  <a:pt x="1546" y="526"/>
                </a:lnTo>
                <a:lnTo>
                  <a:pt x="1551" y="514"/>
                </a:lnTo>
                <a:lnTo>
                  <a:pt x="1560" y="506"/>
                </a:lnTo>
                <a:lnTo>
                  <a:pt x="1568" y="498"/>
                </a:lnTo>
                <a:lnTo>
                  <a:pt x="1578" y="492"/>
                </a:lnTo>
                <a:lnTo>
                  <a:pt x="1578" y="492"/>
                </a:lnTo>
                <a:close/>
                <a:moveTo>
                  <a:pt x="1438" y="690"/>
                </a:moveTo>
                <a:lnTo>
                  <a:pt x="1532" y="628"/>
                </a:lnTo>
                <a:lnTo>
                  <a:pt x="1532" y="628"/>
                </a:lnTo>
                <a:lnTo>
                  <a:pt x="1509" y="644"/>
                </a:lnTo>
                <a:lnTo>
                  <a:pt x="1485" y="661"/>
                </a:lnTo>
                <a:lnTo>
                  <a:pt x="1438" y="690"/>
                </a:lnTo>
                <a:lnTo>
                  <a:pt x="1438" y="690"/>
                </a:lnTo>
                <a:close/>
                <a:moveTo>
                  <a:pt x="1487" y="641"/>
                </a:moveTo>
                <a:lnTo>
                  <a:pt x="1487" y="641"/>
                </a:lnTo>
                <a:lnTo>
                  <a:pt x="1495" y="630"/>
                </a:lnTo>
                <a:lnTo>
                  <a:pt x="1502" y="617"/>
                </a:lnTo>
                <a:lnTo>
                  <a:pt x="1508" y="603"/>
                </a:lnTo>
                <a:lnTo>
                  <a:pt x="1512" y="588"/>
                </a:lnTo>
                <a:lnTo>
                  <a:pt x="1515" y="600"/>
                </a:lnTo>
                <a:lnTo>
                  <a:pt x="1515" y="600"/>
                </a:lnTo>
                <a:lnTo>
                  <a:pt x="1523" y="583"/>
                </a:lnTo>
                <a:lnTo>
                  <a:pt x="1533" y="566"/>
                </a:lnTo>
                <a:lnTo>
                  <a:pt x="1554" y="534"/>
                </a:lnTo>
                <a:lnTo>
                  <a:pt x="1577" y="503"/>
                </a:lnTo>
                <a:lnTo>
                  <a:pt x="1602" y="472"/>
                </a:lnTo>
                <a:lnTo>
                  <a:pt x="1602" y="472"/>
                </a:lnTo>
                <a:lnTo>
                  <a:pt x="1602" y="481"/>
                </a:lnTo>
                <a:lnTo>
                  <a:pt x="1599" y="486"/>
                </a:lnTo>
                <a:lnTo>
                  <a:pt x="1593" y="496"/>
                </a:lnTo>
                <a:lnTo>
                  <a:pt x="1591" y="502"/>
                </a:lnTo>
                <a:lnTo>
                  <a:pt x="1589" y="506"/>
                </a:lnTo>
                <a:lnTo>
                  <a:pt x="1591" y="512"/>
                </a:lnTo>
                <a:lnTo>
                  <a:pt x="1593" y="519"/>
                </a:lnTo>
                <a:lnTo>
                  <a:pt x="1593" y="519"/>
                </a:lnTo>
                <a:lnTo>
                  <a:pt x="1601" y="496"/>
                </a:lnTo>
                <a:lnTo>
                  <a:pt x="1605" y="485"/>
                </a:lnTo>
                <a:lnTo>
                  <a:pt x="1609" y="477"/>
                </a:lnTo>
                <a:lnTo>
                  <a:pt x="1616" y="468"/>
                </a:lnTo>
                <a:lnTo>
                  <a:pt x="1623" y="461"/>
                </a:lnTo>
                <a:lnTo>
                  <a:pt x="1631" y="455"/>
                </a:lnTo>
                <a:lnTo>
                  <a:pt x="1641" y="453"/>
                </a:lnTo>
                <a:lnTo>
                  <a:pt x="1641" y="453"/>
                </a:lnTo>
                <a:lnTo>
                  <a:pt x="1644" y="451"/>
                </a:lnTo>
                <a:lnTo>
                  <a:pt x="1645" y="450"/>
                </a:lnTo>
                <a:lnTo>
                  <a:pt x="1647" y="448"/>
                </a:lnTo>
                <a:lnTo>
                  <a:pt x="1650" y="448"/>
                </a:lnTo>
                <a:lnTo>
                  <a:pt x="1585" y="533"/>
                </a:lnTo>
                <a:lnTo>
                  <a:pt x="1582" y="530"/>
                </a:lnTo>
                <a:lnTo>
                  <a:pt x="1582" y="530"/>
                </a:lnTo>
                <a:lnTo>
                  <a:pt x="1568" y="547"/>
                </a:lnTo>
                <a:lnTo>
                  <a:pt x="1554" y="568"/>
                </a:lnTo>
                <a:lnTo>
                  <a:pt x="1542" y="590"/>
                </a:lnTo>
                <a:lnTo>
                  <a:pt x="1533" y="611"/>
                </a:lnTo>
                <a:lnTo>
                  <a:pt x="1533" y="611"/>
                </a:lnTo>
                <a:lnTo>
                  <a:pt x="1530" y="616"/>
                </a:lnTo>
                <a:lnTo>
                  <a:pt x="1526" y="620"/>
                </a:lnTo>
                <a:lnTo>
                  <a:pt x="1515" y="628"/>
                </a:lnTo>
                <a:lnTo>
                  <a:pt x="1487" y="641"/>
                </a:lnTo>
                <a:lnTo>
                  <a:pt x="1487" y="641"/>
                </a:lnTo>
                <a:close/>
                <a:moveTo>
                  <a:pt x="1557" y="597"/>
                </a:moveTo>
                <a:lnTo>
                  <a:pt x="1577" y="555"/>
                </a:lnTo>
                <a:lnTo>
                  <a:pt x="1577" y="555"/>
                </a:lnTo>
                <a:lnTo>
                  <a:pt x="1577" y="551"/>
                </a:lnTo>
                <a:lnTo>
                  <a:pt x="1578" y="547"/>
                </a:lnTo>
                <a:lnTo>
                  <a:pt x="1582" y="538"/>
                </a:lnTo>
                <a:lnTo>
                  <a:pt x="1582" y="538"/>
                </a:lnTo>
                <a:lnTo>
                  <a:pt x="1582" y="544"/>
                </a:lnTo>
                <a:lnTo>
                  <a:pt x="1581" y="548"/>
                </a:lnTo>
                <a:lnTo>
                  <a:pt x="1577" y="555"/>
                </a:lnTo>
                <a:lnTo>
                  <a:pt x="1648" y="461"/>
                </a:lnTo>
                <a:lnTo>
                  <a:pt x="1648" y="461"/>
                </a:lnTo>
                <a:lnTo>
                  <a:pt x="1641" y="477"/>
                </a:lnTo>
                <a:lnTo>
                  <a:pt x="1633" y="491"/>
                </a:lnTo>
                <a:lnTo>
                  <a:pt x="1616" y="520"/>
                </a:lnTo>
                <a:lnTo>
                  <a:pt x="1599" y="548"/>
                </a:lnTo>
                <a:lnTo>
                  <a:pt x="1591" y="564"/>
                </a:lnTo>
                <a:lnTo>
                  <a:pt x="1584" y="579"/>
                </a:lnTo>
                <a:lnTo>
                  <a:pt x="1584" y="579"/>
                </a:lnTo>
                <a:lnTo>
                  <a:pt x="1579" y="583"/>
                </a:lnTo>
                <a:lnTo>
                  <a:pt x="1572" y="589"/>
                </a:lnTo>
                <a:lnTo>
                  <a:pt x="1557" y="597"/>
                </a:lnTo>
                <a:lnTo>
                  <a:pt x="1557" y="597"/>
                </a:lnTo>
                <a:close/>
                <a:moveTo>
                  <a:pt x="1606" y="562"/>
                </a:moveTo>
                <a:lnTo>
                  <a:pt x="1606" y="562"/>
                </a:lnTo>
                <a:lnTo>
                  <a:pt x="1610" y="550"/>
                </a:lnTo>
                <a:lnTo>
                  <a:pt x="1616" y="538"/>
                </a:lnTo>
                <a:lnTo>
                  <a:pt x="1622" y="527"/>
                </a:lnTo>
                <a:lnTo>
                  <a:pt x="1629" y="516"/>
                </a:lnTo>
                <a:lnTo>
                  <a:pt x="1629" y="524"/>
                </a:lnTo>
                <a:lnTo>
                  <a:pt x="1629" y="524"/>
                </a:lnTo>
                <a:lnTo>
                  <a:pt x="1650" y="491"/>
                </a:lnTo>
                <a:lnTo>
                  <a:pt x="1672" y="458"/>
                </a:lnTo>
                <a:lnTo>
                  <a:pt x="1695" y="429"/>
                </a:lnTo>
                <a:lnTo>
                  <a:pt x="1719" y="401"/>
                </a:lnTo>
                <a:lnTo>
                  <a:pt x="1719" y="401"/>
                </a:lnTo>
                <a:lnTo>
                  <a:pt x="1717" y="405"/>
                </a:lnTo>
                <a:lnTo>
                  <a:pt x="1716" y="409"/>
                </a:lnTo>
                <a:lnTo>
                  <a:pt x="1712" y="419"/>
                </a:lnTo>
                <a:lnTo>
                  <a:pt x="1712" y="419"/>
                </a:lnTo>
                <a:lnTo>
                  <a:pt x="1692" y="461"/>
                </a:lnTo>
                <a:lnTo>
                  <a:pt x="1671" y="505"/>
                </a:lnTo>
                <a:lnTo>
                  <a:pt x="1671" y="505"/>
                </a:lnTo>
                <a:lnTo>
                  <a:pt x="1665" y="514"/>
                </a:lnTo>
                <a:lnTo>
                  <a:pt x="1660" y="524"/>
                </a:lnTo>
                <a:lnTo>
                  <a:pt x="1653" y="533"/>
                </a:lnTo>
                <a:lnTo>
                  <a:pt x="1644" y="541"/>
                </a:lnTo>
                <a:lnTo>
                  <a:pt x="1636" y="548"/>
                </a:lnTo>
                <a:lnTo>
                  <a:pt x="1627" y="554"/>
                </a:lnTo>
                <a:lnTo>
                  <a:pt x="1617" y="558"/>
                </a:lnTo>
                <a:lnTo>
                  <a:pt x="1606" y="562"/>
                </a:lnTo>
                <a:lnTo>
                  <a:pt x="1606" y="562"/>
                </a:lnTo>
                <a:close/>
                <a:moveTo>
                  <a:pt x="1667" y="439"/>
                </a:moveTo>
                <a:lnTo>
                  <a:pt x="1667" y="439"/>
                </a:lnTo>
                <a:lnTo>
                  <a:pt x="1672" y="434"/>
                </a:lnTo>
                <a:lnTo>
                  <a:pt x="1678" y="430"/>
                </a:lnTo>
                <a:lnTo>
                  <a:pt x="1683" y="425"/>
                </a:lnTo>
                <a:lnTo>
                  <a:pt x="1690" y="422"/>
                </a:lnTo>
                <a:lnTo>
                  <a:pt x="1661" y="461"/>
                </a:lnTo>
                <a:lnTo>
                  <a:pt x="1661" y="461"/>
                </a:lnTo>
                <a:lnTo>
                  <a:pt x="1662" y="458"/>
                </a:lnTo>
                <a:lnTo>
                  <a:pt x="1662" y="455"/>
                </a:lnTo>
                <a:lnTo>
                  <a:pt x="1661" y="450"/>
                </a:lnTo>
                <a:lnTo>
                  <a:pt x="1661" y="447"/>
                </a:lnTo>
                <a:lnTo>
                  <a:pt x="1661" y="444"/>
                </a:lnTo>
                <a:lnTo>
                  <a:pt x="1662" y="441"/>
                </a:lnTo>
                <a:lnTo>
                  <a:pt x="1667" y="439"/>
                </a:lnTo>
                <a:lnTo>
                  <a:pt x="1667" y="439"/>
                </a:lnTo>
                <a:close/>
                <a:moveTo>
                  <a:pt x="1765" y="370"/>
                </a:moveTo>
                <a:lnTo>
                  <a:pt x="1706" y="444"/>
                </a:lnTo>
                <a:lnTo>
                  <a:pt x="1706" y="444"/>
                </a:lnTo>
                <a:lnTo>
                  <a:pt x="1706" y="443"/>
                </a:lnTo>
                <a:lnTo>
                  <a:pt x="1707" y="440"/>
                </a:lnTo>
                <a:lnTo>
                  <a:pt x="1709" y="437"/>
                </a:lnTo>
                <a:lnTo>
                  <a:pt x="1709" y="437"/>
                </a:lnTo>
                <a:lnTo>
                  <a:pt x="1719" y="416"/>
                </a:lnTo>
                <a:lnTo>
                  <a:pt x="1724" y="405"/>
                </a:lnTo>
                <a:lnTo>
                  <a:pt x="1730" y="395"/>
                </a:lnTo>
                <a:lnTo>
                  <a:pt x="1738" y="387"/>
                </a:lnTo>
                <a:lnTo>
                  <a:pt x="1745" y="378"/>
                </a:lnTo>
                <a:lnTo>
                  <a:pt x="1755" y="373"/>
                </a:lnTo>
                <a:lnTo>
                  <a:pt x="1766" y="368"/>
                </a:lnTo>
                <a:lnTo>
                  <a:pt x="1766" y="368"/>
                </a:lnTo>
                <a:lnTo>
                  <a:pt x="1765" y="370"/>
                </a:lnTo>
                <a:lnTo>
                  <a:pt x="1765" y="370"/>
                </a:lnTo>
                <a:close/>
                <a:moveTo>
                  <a:pt x="1668" y="526"/>
                </a:moveTo>
                <a:lnTo>
                  <a:pt x="1668" y="526"/>
                </a:lnTo>
                <a:lnTo>
                  <a:pt x="1679" y="503"/>
                </a:lnTo>
                <a:lnTo>
                  <a:pt x="1692" y="482"/>
                </a:lnTo>
                <a:lnTo>
                  <a:pt x="1705" y="462"/>
                </a:lnTo>
                <a:lnTo>
                  <a:pt x="1717" y="443"/>
                </a:lnTo>
                <a:lnTo>
                  <a:pt x="1745" y="406"/>
                </a:lnTo>
                <a:lnTo>
                  <a:pt x="1775" y="373"/>
                </a:lnTo>
                <a:lnTo>
                  <a:pt x="1775" y="373"/>
                </a:lnTo>
                <a:lnTo>
                  <a:pt x="1779" y="370"/>
                </a:lnTo>
                <a:lnTo>
                  <a:pt x="1709" y="500"/>
                </a:lnTo>
                <a:lnTo>
                  <a:pt x="1709" y="500"/>
                </a:lnTo>
                <a:lnTo>
                  <a:pt x="1706" y="503"/>
                </a:lnTo>
                <a:lnTo>
                  <a:pt x="1703" y="507"/>
                </a:lnTo>
                <a:lnTo>
                  <a:pt x="1692" y="513"/>
                </a:lnTo>
                <a:lnTo>
                  <a:pt x="1681" y="519"/>
                </a:lnTo>
                <a:lnTo>
                  <a:pt x="1668" y="526"/>
                </a:lnTo>
                <a:lnTo>
                  <a:pt x="1668" y="526"/>
                </a:lnTo>
                <a:close/>
                <a:moveTo>
                  <a:pt x="1761" y="465"/>
                </a:moveTo>
                <a:lnTo>
                  <a:pt x="1761" y="465"/>
                </a:lnTo>
                <a:lnTo>
                  <a:pt x="1758" y="469"/>
                </a:lnTo>
                <a:lnTo>
                  <a:pt x="1755" y="472"/>
                </a:lnTo>
                <a:lnTo>
                  <a:pt x="1745" y="478"/>
                </a:lnTo>
                <a:lnTo>
                  <a:pt x="1735" y="484"/>
                </a:lnTo>
                <a:lnTo>
                  <a:pt x="1726" y="491"/>
                </a:lnTo>
                <a:lnTo>
                  <a:pt x="1726" y="491"/>
                </a:lnTo>
                <a:lnTo>
                  <a:pt x="1747" y="451"/>
                </a:lnTo>
                <a:lnTo>
                  <a:pt x="1768" y="413"/>
                </a:lnTo>
                <a:lnTo>
                  <a:pt x="1792" y="378"/>
                </a:lnTo>
                <a:lnTo>
                  <a:pt x="1816" y="344"/>
                </a:lnTo>
                <a:lnTo>
                  <a:pt x="1816" y="344"/>
                </a:lnTo>
                <a:lnTo>
                  <a:pt x="1821" y="337"/>
                </a:lnTo>
                <a:lnTo>
                  <a:pt x="1821" y="337"/>
                </a:lnTo>
                <a:lnTo>
                  <a:pt x="1792" y="405"/>
                </a:lnTo>
                <a:lnTo>
                  <a:pt x="1776" y="437"/>
                </a:lnTo>
                <a:lnTo>
                  <a:pt x="1761" y="465"/>
                </a:lnTo>
                <a:lnTo>
                  <a:pt x="1761" y="465"/>
                </a:lnTo>
                <a:close/>
                <a:moveTo>
                  <a:pt x="1785" y="377"/>
                </a:moveTo>
                <a:lnTo>
                  <a:pt x="1785" y="377"/>
                </a:lnTo>
                <a:lnTo>
                  <a:pt x="1787" y="371"/>
                </a:lnTo>
                <a:lnTo>
                  <a:pt x="1790" y="366"/>
                </a:lnTo>
                <a:lnTo>
                  <a:pt x="1794" y="356"/>
                </a:lnTo>
                <a:lnTo>
                  <a:pt x="1796" y="350"/>
                </a:lnTo>
                <a:lnTo>
                  <a:pt x="1800" y="346"/>
                </a:lnTo>
                <a:lnTo>
                  <a:pt x="1804" y="342"/>
                </a:lnTo>
                <a:lnTo>
                  <a:pt x="1810" y="339"/>
                </a:lnTo>
                <a:lnTo>
                  <a:pt x="1810" y="339"/>
                </a:lnTo>
                <a:lnTo>
                  <a:pt x="1803" y="349"/>
                </a:lnTo>
                <a:lnTo>
                  <a:pt x="1797" y="358"/>
                </a:lnTo>
                <a:lnTo>
                  <a:pt x="1792" y="368"/>
                </a:lnTo>
                <a:lnTo>
                  <a:pt x="1785" y="377"/>
                </a:lnTo>
                <a:lnTo>
                  <a:pt x="1785" y="377"/>
                </a:lnTo>
                <a:close/>
                <a:moveTo>
                  <a:pt x="1771" y="475"/>
                </a:moveTo>
                <a:lnTo>
                  <a:pt x="1771" y="475"/>
                </a:lnTo>
                <a:lnTo>
                  <a:pt x="1773" y="471"/>
                </a:lnTo>
                <a:lnTo>
                  <a:pt x="1778" y="468"/>
                </a:lnTo>
                <a:lnTo>
                  <a:pt x="1783" y="467"/>
                </a:lnTo>
                <a:lnTo>
                  <a:pt x="1787" y="462"/>
                </a:lnTo>
                <a:lnTo>
                  <a:pt x="1787" y="462"/>
                </a:lnTo>
                <a:lnTo>
                  <a:pt x="1789" y="465"/>
                </a:lnTo>
                <a:lnTo>
                  <a:pt x="1789" y="467"/>
                </a:lnTo>
                <a:lnTo>
                  <a:pt x="1787" y="468"/>
                </a:lnTo>
                <a:lnTo>
                  <a:pt x="1783" y="471"/>
                </a:lnTo>
                <a:lnTo>
                  <a:pt x="1776" y="474"/>
                </a:lnTo>
                <a:lnTo>
                  <a:pt x="1771" y="475"/>
                </a:lnTo>
                <a:lnTo>
                  <a:pt x="1771" y="475"/>
                </a:lnTo>
                <a:close/>
                <a:moveTo>
                  <a:pt x="1799" y="444"/>
                </a:moveTo>
                <a:lnTo>
                  <a:pt x="1799" y="444"/>
                </a:lnTo>
                <a:lnTo>
                  <a:pt x="1796" y="447"/>
                </a:lnTo>
                <a:lnTo>
                  <a:pt x="1790" y="451"/>
                </a:lnTo>
                <a:lnTo>
                  <a:pt x="1778" y="458"/>
                </a:lnTo>
                <a:lnTo>
                  <a:pt x="1778" y="458"/>
                </a:lnTo>
                <a:lnTo>
                  <a:pt x="1789" y="433"/>
                </a:lnTo>
                <a:lnTo>
                  <a:pt x="1801" y="408"/>
                </a:lnTo>
                <a:lnTo>
                  <a:pt x="1807" y="395"/>
                </a:lnTo>
                <a:lnTo>
                  <a:pt x="1811" y="381"/>
                </a:lnTo>
                <a:lnTo>
                  <a:pt x="1816" y="367"/>
                </a:lnTo>
                <a:lnTo>
                  <a:pt x="1817" y="353"/>
                </a:lnTo>
                <a:lnTo>
                  <a:pt x="1817" y="353"/>
                </a:lnTo>
                <a:lnTo>
                  <a:pt x="1818" y="357"/>
                </a:lnTo>
                <a:lnTo>
                  <a:pt x="1821" y="358"/>
                </a:lnTo>
                <a:lnTo>
                  <a:pt x="1824" y="358"/>
                </a:lnTo>
                <a:lnTo>
                  <a:pt x="1799" y="444"/>
                </a:lnTo>
                <a:close/>
                <a:moveTo>
                  <a:pt x="1289" y="104"/>
                </a:moveTo>
                <a:lnTo>
                  <a:pt x="1289" y="104"/>
                </a:lnTo>
                <a:lnTo>
                  <a:pt x="1289" y="115"/>
                </a:lnTo>
                <a:lnTo>
                  <a:pt x="1290" y="125"/>
                </a:lnTo>
                <a:lnTo>
                  <a:pt x="1290" y="125"/>
                </a:lnTo>
                <a:lnTo>
                  <a:pt x="1289" y="132"/>
                </a:lnTo>
                <a:lnTo>
                  <a:pt x="1287" y="139"/>
                </a:lnTo>
                <a:lnTo>
                  <a:pt x="1279" y="153"/>
                </a:lnTo>
                <a:lnTo>
                  <a:pt x="1270" y="167"/>
                </a:lnTo>
                <a:lnTo>
                  <a:pt x="1267" y="174"/>
                </a:lnTo>
                <a:lnTo>
                  <a:pt x="1266" y="183"/>
                </a:lnTo>
                <a:lnTo>
                  <a:pt x="1266" y="183"/>
                </a:lnTo>
                <a:lnTo>
                  <a:pt x="1267" y="181"/>
                </a:lnTo>
                <a:lnTo>
                  <a:pt x="1270" y="180"/>
                </a:lnTo>
                <a:lnTo>
                  <a:pt x="1270" y="180"/>
                </a:lnTo>
                <a:lnTo>
                  <a:pt x="1276" y="173"/>
                </a:lnTo>
                <a:lnTo>
                  <a:pt x="1280" y="163"/>
                </a:lnTo>
                <a:lnTo>
                  <a:pt x="1291" y="142"/>
                </a:lnTo>
                <a:lnTo>
                  <a:pt x="1291" y="142"/>
                </a:lnTo>
                <a:lnTo>
                  <a:pt x="1293" y="149"/>
                </a:lnTo>
                <a:lnTo>
                  <a:pt x="1294" y="156"/>
                </a:lnTo>
                <a:lnTo>
                  <a:pt x="1293" y="163"/>
                </a:lnTo>
                <a:lnTo>
                  <a:pt x="1291" y="170"/>
                </a:lnTo>
                <a:lnTo>
                  <a:pt x="1291" y="170"/>
                </a:lnTo>
                <a:lnTo>
                  <a:pt x="1289" y="173"/>
                </a:lnTo>
                <a:lnTo>
                  <a:pt x="1284" y="176"/>
                </a:lnTo>
                <a:lnTo>
                  <a:pt x="1279" y="179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4"/>
                </a:lnTo>
                <a:lnTo>
                  <a:pt x="1267" y="187"/>
                </a:lnTo>
                <a:lnTo>
                  <a:pt x="1266" y="187"/>
                </a:lnTo>
                <a:lnTo>
                  <a:pt x="1266" y="187"/>
                </a:lnTo>
                <a:lnTo>
                  <a:pt x="1266" y="183"/>
                </a:lnTo>
                <a:lnTo>
                  <a:pt x="1266" y="183"/>
                </a:lnTo>
                <a:lnTo>
                  <a:pt x="1263" y="186"/>
                </a:lnTo>
                <a:lnTo>
                  <a:pt x="1260" y="187"/>
                </a:lnTo>
                <a:lnTo>
                  <a:pt x="1258" y="187"/>
                </a:lnTo>
                <a:lnTo>
                  <a:pt x="1253" y="187"/>
                </a:lnTo>
                <a:lnTo>
                  <a:pt x="1239" y="184"/>
                </a:lnTo>
                <a:lnTo>
                  <a:pt x="1239" y="184"/>
                </a:lnTo>
                <a:lnTo>
                  <a:pt x="1246" y="176"/>
                </a:lnTo>
                <a:lnTo>
                  <a:pt x="1253" y="167"/>
                </a:lnTo>
                <a:lnTo>
                  <a:pt x="1262" y="160"/>
                </a:lnTo>
                <a:lnTo>
                  <a:pt x="1269" y="152"/>
                </a:lnTo>
                <a:lnTo>
                  <a:pt x="1269" y="152"/>
                </a:lnTo>
                <a:lnTo>
                  <a:pt x="1265" y="151"/>
                </a:lnTo>
                <a:lnTo>
                  <a:pt x="1260" y="152"/>
                </a:lnTo>
                <a:lnTo>
                  <a:pt x="1258" y="155"/>
                </a:lnTo>
                <a:lnTo>
                  <a:pt x="1253" y="158"/>
                </a:lnTo>
                <a:lnTo>
                  <a:pt x="1246" y="167"/>
                </a:lnTo>
                <a:lnTo>
                  <a:pt x="1239" y="174"/>
                </a:lnTo>
                <a:lnTo>
                  <a:pt x="1239" y="174"/>
                </a:lnTo>
                <a:lnTo>
                  <a:pt x="1241" y="177"/>
                </a:lnTo>
                <a:lnTo>
                  <a:pt x="1238" y="177"/>
                </a:lnTo>
                <a:lnTo>
                  <a:pt x="1235" y="177"/>
                </a:lnTo>
                <a:lnTo>
                  <a:pt x="1234" y="176"/>
                </a:lnTo>
                <a:lnTo>
                  <a:pt x="1234" y="176"/>
                </a:lnTo>
                <a:lnTo>
                  <a:pt x="1258" y="139"/>
                </a:lnTo>
                <a:lnTo>
                  <a:pt x="1270" y="120"/>
                </a:lnTo>
                <a:lnTo>
                  <a:pt x="1280" y="100"/>
                </a:lnTo>
                <a:lnTo>
                  <a:pt x="1280" y="100"/>
                </a:lnTo>
                <a:lnTo>
                  <a:pt x="1283" y="96"/>
                </a:lnTo>
                <a:lnTo>
                  <a:pt x="1284" y="94"/>
                </a:lnTo>
                <a:lnTo>
                  <a:pt x="1286" y="94"/>
                </a:lnTo>
                <a:lnTo>
                  <a:pt x="1287" y="96"/>
                </a:lnTo>
                <a:lnTo>
                  <a:pt x="1289" y="101"/>
                </a:lnTo>
                <a:lnTo>
                  <a:pt x="1289" y="104"/>
                </a:lnTo>
                <a:lnTo>
                  <a:pt x="1289" y="104"/>
                </a:lnTo>
                <a:close/>
                <a:moveTo>
                  <a:pt x="1293" y="190"/>
                </a:moveTo>
                <a:lnTo>
                  <a:pt x="1273" y="188"/>
                </a:lnTo>
                <a:lnTo>
                  <a:pt x="1273" y="188"/>
                </a:lnTo>
                <a:lnTo>
                  <a:pt x="1279" y="187"/>
                </a:lnTo>
                <a:lnTo>
                  <a:pt x="1284" y="183"/>
                </a:lnTo>
                <a:lnTo>
                  <a:pt x="1293" y="174"/>
                </a:lnTo>
                <a:lnTo>
                  <a:pt x="1293" y="174"/>
                </a:lnTo>
                <a:lnTo>
                  <a:pt x="1293" y="183"/>
                </a:lnTo>
                <a:lnTo>
                  <a:pt x="1294" y="186"/>
                </a:lnTo>
                <a:lnTo>
                  <a:pt x="1293" y="190"/>
                </a:lnTo>
                <a:lnTo>
                  <a:pt x="1293" y="190"/>
                </a:lnTo>
                <a:close/>
                <a:moveTo>
                  <a:pt x="1211" y="181"/>
                </a:moveTo>
                <a:lnTo>
                  <a:pt x="1217" y="170"/>
                </a:lnTo>
                <a:lnTo>
                  <a:pt x="1221" y="166"/>
                </a:lnTo>
                <a:lnTo>
                  <a:pt x="1223" y="165"/>
                </a:lnTo>
                <a:lnTo>
                  <a:pt x="1223" y="165"/>
                </a:lnTo>
                <a:lnTo>
                  <a:pt x="1231" y="156"/>
                </a:lnTo>
                <a:lnTo>
                  <a:pt x="1239" y="146"/>
                </a:lnTo>
                <a:lnTo>
                  <a:pt x="1246" y="136"/>
                </a:lnTo>
                <a:lnTo>
                  <a:pt x="1249" y="135"/>
                </a:lnTo>
                <a:lnTo>
                  <a:pt x="1253" y="134"/>
                </a:lnTo>
                <a:lnTo>
                  <a:pt x="1253" y="134"/>
                </a:lnTo>
                <a:lnTo>
                  <a:pt x="1245" y="142"/>
                </a:lnTo>
                <a:lnTo>
                  <a:pt x="1238" y="153"/>
                </a:lnTo>
                <a:lnTo>
                  <a:pt x="1231" y="165"/>
                </a:lnTo>
                <a:lnTo>
                  <a:pt x="1225" y="176"/>
                </a:lnTo>
                <a:lnTo>
                  <a:pt x="1225" y="176"/>
                </a:lnTo>
                <a:lnTo>
                  <a:pt x="1224" y="179"/>
                </a:lnTo>
                <a:lnTo>
                  <a:pt x="1220" y="181"/>
                </a:lnTo>
                <a:lnTo>
                  <a:pt x="1215" y="183"/>
                </a:lnTo>
                <a:lnTo>
                  <a:pt x="1214" y="183"/>
                </a:lnTo>
                <a:lnTo>
                  <a:pt x="1211" y="181"/>
                </a:lnTo>
                <a:lnTo>
                  <a:pt x="1211" y="181"/>
                </a:lnTo>
                <a:close/>
                <a:moveTo>
                  <a:pt x="1220" y="194"/>
                </a:moveTo>
                <a:lnTo>
                  <a:pt x="1220" y="194"/>
                </a:lnTo>
                <a:lnTo>
                  <a:pt x="1214" y="195"/>
                </a:lnTo>
                <a:lnTo>
                  <a:pt x="1208" y="197"/>
                </a:lnTo>
                <a:lnTo>
                  <a:pt x="1197" y="195"/>
                </a:lnTo>
                <a:lnTo>
                  <a:pt x="1197" y="195"/>
                </a:lnTo>
                <a:lnTo>
                  <a:pt x="1199" y="193"/>
                </a:lnTo>
                <a:lnTo>
                  <a:pt x="1201" y="193"/>
                </a:lnTo>
                <a:lnTo>
                  <a:pt x="1201" y="193"/>
                </a:lnTo>
                <a:lnTo>
                  <a:pt x="1210" y="193"/>
                </a:lnTo>
                <a:lnTo>
                  <a:pt x="1220" y="194"/>
                </a:lnTo>
                <a:lnTo>
                  <a:pt x="1220" y="194"/>
                </a:lnTo>
                <a:close/>
                <a:moveTo>
                  <a:pt x="1259" y="108"/>
                </a:moveTo>
                <a:lnTo>
                  <a:pt x="1259" y="108"/>
                </a:lnTo>
                <a:lnTo>
                  <a:pt x="1242" y="134"/>
                </a:lnTo>
                <a:lnTo>
                  <a:pt x="1234" y="145"/>
                </a:lnTo>
                <a:lnTo>
                  <a:pt x="1230" y="149"/>
                </a:lnTo>
                <a:lnTo>
                  <a:pt x="1224" y="152"/>
                </a:lnTo>
                <a:lnTo>
                  <a:pt x="1223" y="153"/>
                </a:lnTo>
                <a:lnTo>
                  <a:pt x="1201" y="180"/>
                </a:lnTo>
                <a:lnTo>
                  <a:pt x="1201" y="180"/>
                </a:lnTo>
                <a:lnTo>
                  <a:pt x="1241" y="108"/>
                </a:lnTo>
                <a:lnTo>
                  <a:pt x="1262" y="75"/>
                </a:lnTo>
                <a:lnTo>
                  <a:pt x="1282" y="41"/>
                </a:lnTo>
                <a:lnTo>
                  <a:pt x="1282" y="41"/>
                </a:lnTo>
                <a:lnTo>
                  <a:pt x="1286" y="52"/>
                </a:lnTo>
                <a:lnTo>
                  <a:pt x="1287" y="63"/>
                </a:lnTo>
                <a:lnTo>
                  <a:pt x="1286" y="73"/>
                </a:lnTo>
                <a:lnTo>
                  <a:pt x="1282" y="82"/>
                </a:lnTo>
                <a:lnTo>
                  <a:pt x="1277" y="90"/>
                </a:lnTo>
                <a:lnTo>
                  <a:pt x="1272" y="97"/>
                </a:lnTo>
                <a:lnTo>
                  <a:pt x="1265" y="104"/>
                </a:lnTo>
                <a:lnTo>
                  <a:pt x="1259" y="108"/>
                </a:lnTo>
                <a:lnTo>
                  <a:pt x="1259" y="108"/>
                </a:lnTo>
                <a:close/>
                <a:moveTo>
                  <a:pt x="1221" y="117"/>
                </a:moveTo>
                <a:lnTo>
                  <a:pt x="1221" y="117"/>
                </a:lnTo>
                <a:lnTo>
                  <a:pt x="1223" y="113"/>
                </a:lnTo>
                <a:lnTo>
                  <a:pt x="1224" y="108"/>
                </a:lnTo>
                <a:lnTo>
                  <a:pt x="1230" y="101"/>
                </a:lnTo>
                <a:lnTo>
                  <a:pt x="1230" y="101"/>
                </a:lnTo>
                <a:lnTo>
                  <a:pt x="1228" y="110"/>
                </a:lnTo>
                <a:lnTo>
                  <a:pt x="1225" y="114"/>
                </a:lnTo>
                <a:lnTo>
                  <a:pt x="1221" y="117"/>
                </a:lnTo>
                <a:lnTo>
                  <a:pt x="1221" y="117"/>
                </a:lnTo>
                <a:close/>
                <a:moveTo>
                  <a:pt x="1282" y="21"/>
                </a:moveTo>
                <a:lnTo>
                  <a:pt x="1282" y="21"/>
                </a:lnTo>
                <a:lnTo>
                  <a:pt x="1283" y="20"/>
                </a:lnTo>
                <a:lnTo>
                  <a:pt x="1284" y="21"/>
                </a:lnTo>
                <a:lnTo>
                  <a:pt x="1284" y="25"/>
                </a:lnTo>
                <a:lnTo>
                  <a:pt x="1284" y="37"/>
                </a:lnTo>
                <a:lnTo>
                  <a:pt x="1284" y="37"/>
                </a:lnTo>
                <a:lnTo>
                  <a:pt x="1282" y="35"/>
                </a:lnTo>
                <a:lnTo>
                  <a:pt x="1280" y="35"/>
                </a:lnTo>
                <a:lnTo>
                  <a:pt x="1276" y="37"/>
                </a:lnTo>
                <a:lnTo>
                  <a:pt x="1272" y="42"/>
                </a:lnTo>
                <a:lnTo>
                  <a:pt x="1272" y="42"/>
                </a:lnTo>
                <a:lnTo>
                  <a:pt x="1262" y="56"/>
                </a:lnTo>
                <a:lnTo>
                  <a:pt x="1258" y="63"/>
                </a:lnTo>
                <a:lnTo>
                  <a:pt x="1251" y="69"/>
                </a:lnTo>
                <a:lnTo>
                  <a:pt x="1251" y="69"/>
                </a:lnTo>
                <a:lnTo>
                  <a:pt x="1265" y="44"/>
                </a:lnTo>
                <a:lnTo>
                  <a:pt x="1272" y="31"/>
                </a:lnTo>
                <a:lnTo>
                  <a:pt x="1282" y="21"/>
                </a:lnTo>
                <a:lnTo>
                  <a:pt x="1282" y="21"/>
                </a:lnTo>
                <a:close/>
                <a:moveTo>
                  <a:pt x="1251" y="48"/>
                </a:moveTo>
                <a:lnTo>
                  <a:pt x="1251" y="48"/>
                </a:lnTo>
                <a:lnTo>
                  <a:pt x="1241" y="58"/>
                </a:lnTo>
                <a:lnTo>
                  <a:pt x="1231" y="70"/>
                </a:lnTo>
                <a:lnTo>
                  <a:pt x="1213" y="94"/>
                </a:lnTo>
                <a:lnTo>
                  <a:pt x="1213" y="94"/>
                </a:lnTo>
                <a:lnTo>
                  <a:pt x="1210" y="96"/>
                </a:lnTo>
                <a:lnTo>
                  <a:pt x="1208" y="97"/>
                </a:lnTo>
                <a:lnTo>
                  <a:pt x="1208" y="97"/>
                </a:lnTo>
                <a:lnTo>
                  <a:pt x="1210" y="89"/>
                </a:lnTo>
                <a:lnTo>
                  <a:pt x="1213" y="80"/>
                </a:lnTo>
                <a:lnTo>
                  <a:pt x="1217" y="72"/>
                </a:lnTo>
                <a:lnTo>
                  <a:pt x="1223" y="65"/>
                </a:lnTo>
                <a:lnTo>
                  <a:pt x="1228" y="59"/>
                </a:lnTo>
                <a:lnTo>
                  <a:pt x="1235" y="55"/>
                </a:lnTo>
                <a:lnTo>
                  <a:pt x="1244" y="51"/>
                </a:lnTo>
                <a:lnTo>
                  <a:pt x="1251" y="48"/>
                </a:lnTo>
                <a:lnTo>
                  <a:pt x="1251" y="48"/>
                </a:lnTo>
                <a:close/>
                <a:moveTo>
                  <a:pt x="1197" y="82"/>
                </a:moveTo>
                <a:lnTo>
                  <a:pt x="1197" y="82"/>
                </a:lnTo>
                <a:lnTo>
                  <a:pt x="1200" y="79"/>
                </a:lnTo>
                <a:lnTo>
                  <a:pt x="1203" y="77"/>
                </a:lnTo>
                <a:lnTo>
                  <a:pt x="1203" y="77"/>
                </a:lnTo>
                <a:lnTo>
                  <a:pt x="1206" y="76"/>
                </a:lnTo>
                <a:lnTo>
                  <a:pt x="1207" y="76"/>
                </a:lnTo>
                <a:lnTo>
                  <a:pt x="1207" y="77"/>
                </a:lnTo>
                <a:lnTo>
                  <a:pt x="1207" y="79"/>
                </a:lnTo>
                <a:lnTo>
                  <a:pt x="1201" y="86"/>
                </a:lnTo>
                <a:lnTo>
                  <a:pt x="1201" y="86"/>
                </a:lnTo>
                <a:lnTo>
                  <a:pt x="1200" y="93"/>
                </a:lnTo>
                <a:lnTo>
                  <a:pt x="1196" y="99"/>
                </a:lnTo>
                <a:lnTo>
                  <a:pt x="1193" y="104"/>
                </a:lnTo>
                <a:lnTo>
                  <a:pt x="1190" y="111"/>
                </a:lnTo>
                <a:lnTo>
                  <a:pt x="1190" y="111"/>
                </a:lnTo>
                <a:lnTo>
                  <a:pt x="1189" y="106"/>
                </a:lnTo>
                <a:lnTo>
                  <a:pt x="1190" y="96"/>
                </a:lnTo>
                <a:lnTo>
                  <a:pt x="1192" y="87"/>
                </a:lnTo>
                <a:lnTo>
                  <a:pt x="1194" y="83"/>
                </a:lnTo>
                <a:lnTo>
                  <a:pt x="1197" y="82"/>
                </a:lnTo>
                <a:lnTo>
                  <a:pt x="1197" y="82"/>
                </a:lnTo>
                <a:close/>
                <a:moveTo>
                  <a:pt x="1187" y="131"/>
                </a:moveTo>
                <a:lnTo>
                  <a:pt x="1187" y="131"/>
                </a:lnTo>
                <a:lnTo>
                  <a:pt x="1192" y="124"/>
                </a:lnTo>
                <a:lnTo>
                  <a:pt x="1199" y="115"/>
                </a:lnTo>
                <a:lnTo>
                  <a:pt x="1214" y="101"/>
                </a:lnTo>
                <a:lnTo>
                  <a:pt x="1214" y="101"/>
                </a:lnTo>
                <a:lnTo>
                  <a:pt x="1208" y="113"/>
                </a:lnTo>
                <a:lnTo>
                  <a:pt x="1201" y="124"/>
                </a:lnTo>
                <a:lnTo>
                  <a:pt x="1194" y="138"/>
                </a:lnTo>
                <a:lnTo>
                  <a:pt x="1193" y="143"/>
                </a:lnTo>
                <a:lnTo>
                  <a:pt x="1193" y="151"/>
                </a:lnTo>
                <a:lnTo>
                  <a:pt x="1193" y="151"/>
                </a:lnTo>
                <a:lnTo>
                  <a:pt x="1197" y="149"/>
                </a:lnTo>
                <a:lnTo>
                  <a:pt x="1200" y="146"/>
                </a:lnTo>
                <a:lnTo>
                  <a:pt x="1206" y="139"/>
                </a:lnTo>
                <a:lnTo>
                  <a:pt x="1211" y="132"/>
                </a:lnTo>
                <a:lnTo>
                  <a:pt x="1217" y="127"/>
                </a:lnTo>
                <a:lnTo>
                  <a:pt x="1217" y="127"/>
                </a:lnTo>
                <a:lnTo>
                  <a:pt x="1214" y="122"/>
                </a:lnTo>
                <a:lnTo>
                  <a:pt x="1214" y="121"/>
                </a:lnTo>
                <a:lnTo>
                  <a:pt x="1215" y="121"/>
                </a:lnTo>
                <a:lnTo>
                  <a:pt x="1218" y="121"/>
                </a:lnTo>
                <a:lnTo>
                  <a:pt x="1221" y="124"/>
                </a:lnTo>
                <a:lnTo>
                  <a:pt x="1190" y="180"/>
                </a:lnTo>
                <a:lnTo>
                  <a:pt x="1190" y="180"/>
                </a:lnTo>
                <a:lnTo>
                  <a:pt x="1187" y="169"/>
                </a:lnTo>
                <a:lnTo>
                  <a:pt x="1185" y="156"/>
                </a:lnTo>
                <a:lnTo>
                  <a:pt x="1185" y="143"/>
                </a:lnTo>
                <a:lnTo>
                  <a:pt x="1187" y="131"/>
                </a:lnTo>
                <a:lnTo>
                  <a:pt x="1187" y="131"/>
                </a:lnTo>
                <a:close/>
                <a:moveTo>
                  <a:pt x="1106" y="190"/>
                </a:moveTo>
                <a:lnTo>
                  <a:pt x="1175" y="191"/>
                </a:lnTo>
                <a:lnTo>
                  <a:pt x="1175" y="191"/>
                </a:lnTo>
                <a:lnTo>
                  <a:pt x="1168" y="194"/>
                </a:lnTo>
                <a:lnTo>
                  <a:pt x="1161" y="194"/>
                </a:lnTo>
                <a:lnTo>
                  <a:pt x="1142" y="194"/>
                </a:lnTo>
                <a:lnTo>
                  <a:pt x="1124" y="193"/>
                </a:lnTo>
                <a:lnTo>
                  <a:pt x="1109" y="191"/>
                </a:lnTo>
                <a:lnTo>
                  <a:pt x="1109" y="191"/>
                </a:lnTo>
                <a:lnTo>
                  <a:pt x="1106" y="190"/>
                </a:lnTo>
                <a:lnTo>
                  <a:pt x="1106" y="190"/>
                </a:lnTo>
                <a:lnTo>
                  <a:pt x="1102" y="191"/>
                </a:lnTo>
                <a:lnTo>
                  <a:pt x="1097" y="193"/>
                </a:lnTo>
                <a:lnTo>
                  <a:pt x="1097" y="193"/>
                </a:lnTo>
                <a:lnTo>
                  <a:pt x="1075" y="191"/>
                </a:lnTo>
                <a:lnTo>
                  <a:pt x="1064" y="191"/>
                </a:lnTo>
                <a:lnTo>
                  <a:pt x="1054" y="190"/>
                </a:lnTo>
                <a:lnTo>
                  <a:pt x="1106" y="190"/>
                </a:lnTo>
                <a:close/>
                <a:moveTo>
                  <a:pt x="836" y="193"/>
                </a:moveTo>
                <a:lnTo>
                  <a:pt x="836" y="193"/>
                </a:lnTo>
                <a:lnTo>
                  <a:pt x="1072" y="202"/>
                </a:lnTo>
                <a:lnTo>
                  <a:pt x="1308" y="215"/>
                </a:lnTo>
                <a:lnTo>
                  <a:pt x="1308" y="215"/>
                </a:lnTo>
                <a:lnTo>
                  <a:pt x="1303" y="135"/>
                </a:lnTo>
                <a:lnTo>
                  <a:pt x="1296" y="54"/>
                </a:lnTo>
                <a:lnTo>
                  <a:pt x="1296" y="54"/>
                </a:lnTo>
                <a:lnTo>
                  <a:pt x="1296" y="45"/>
                </a:lnTo>
                <a:lnTo>
                  <a:pt x="1297" y="37"/>
                </a:lnTo>
                <a:lnTo>
                  <a:pt x="1297" y="37"/>
                </a:lnTo>
                <a:lnTo>
                  <a:pt x="1301" y="55"/>
                </a:lnTo>
                <a:lnTo>
                  <a:pt x="1304" y="73"/>
                </a:lnTo>
                <a:lnTo>
                  <a:pt x="1308" y="114"/>
                </a:lnTo>
                <a:lnTo>
                  <a:pt x="1310" y="153"/>
                </a:lnTo>
                <a:lnTo>
                  <a:pt x="1312" y="194"/>
                </a:lnTo>
                <a:lnTo>
                  <a:pt x="1312" y="194"/>
                </a:lnTo>
                <a:lnTo>
                  <a:pt x="1311" y="194"/>
                </a:lnTo>
                <a:lnTo>
                  <a:pt x="1310" y="194"/>
                </a:lnTo>
                <a:lnTo>
                  <a:pt x="1310" y="200"/>
                </a:lnTo>
                <a:lnTo>
                  <a:pt x="1312" y="207"/>
                </a:lnTo>
                <a:lnTo>
                  <a:pt x="1315" y="208"/>
                </a:lnTo>
                <a:lnTo>
                  <a:pt x="1318" y="210"/>
                </a:lnTo>
                <a:lnTo>
                  <a:pt x="1318" y="210"/>
                </a:lnTo>
                <a:lnTo>
                  <a:pt x="1322" y="210"/>
                </a:lnTo>
                <a:lnTo>
                  <a:pt x="1325" y="208"/>
                </a:lnTo>
                <a:lnTo>
                  <a:pt x="1326" y="205"/>
                </a:lnTo>
                <a:lnTo>
                  <a:pt x="1328" y="202"/>
                </a:lnTo>
                <a:lnTo>
                  <a:pt x="1328" y="202"/>
                </a:lnTo>
                <a:lnTo>
                  <a:pt x="1324" y="155"/>
                </a:lnTo>
                <a:lnTo>
                  <a:pt x="1319" y="107"/>
                </a:lnTo>
                <a:lnTo>
                  <a:pt x="1317" y="83"/>
                </a:lnTo>
                <a:lnTo>
                  <a:pt x="1314" y="61"/>
                </a:lnTo>
                <a:lnTo>
                  <a:pt x="1310" y="38"/>
                </a:lnTo>
                <a:lnTo>
                  <a:pt x="1304" y="18"/>
                </a:lnTo>
                <a:lnTo>
                  <a:pt x="1304" y="18"/>
                </a:lnTo>
                <a:lnTo>
                  <a:pt x="1350" y="48"/>
                </a:lnTo>
                <a:lnTo>
                  <a:pt x="1400" y="76"/>
                </a:lnTo>
                <a:lnTo>
                  <a:pt x="1450" y="103"/>
                </a:lnTo>
                <a:lnTo>
                  <a:pt x="1501" y="128"/>
                </a:lnTo>
                <a:lnTo>
                  <a:pt x="1602" y="177"/>
                </a:lnTo>
                <a:lnTo>
                  <a:pt x="1653" y="204"/>
                </a:lnTo>
                <a:lnTo>
                  <a:pt x="1702" y="232"/>
                </a:lnTo>
                <a:lnTo>
                  <a:pt x="1702" y="232"/>
                </a:lnTo>
                <a:lnTo>
                  <a:pt x="1734" y="249"/>
                </a:lnTo>
                <a:lnTo>
                  <a:pt x="1769" y="266"/>
                </a:lnTo>
                <a:lnTo>
                  <a:pt x="1806" y="283"/>
                </a:lnTo>
                <a:lnTo>
                  <a:pt x="1841" y="301"/>
                </a:lnTo>
                <a:lnTo>
                  <a:pt x="1841" y="301"/>
                </a:lnTo>
                <a:lnTo>
                  <a:pt x="1779" y="340"/>
                </a:lnTo>
                <a:lnTo>
                  <a:pt x="1717" y="381"/>
                </a:lnTo>
                <a:lnTo>
                  <a:pt x="1596" y="464"/>
                </a:lnTo>
                <a:lnTo>
                  <a:pt x="1475" y="545"/>
                </a:lnTo>
                <a:lnTo>
                  <a:pt x="1414" y="586"/>
                </a:lnTo>
                <a:lnTo>
                  <a:pt x="1350" y="624"/>
                </a:lnTo>
                <a:lnTo>
                  <a:pt x="1350" y="624"/>
                </a:lnTo>
                <a:lnTo>
                  <a:pt x="1346" y="625"/>
                </a:lnTo>
                <a:lnTo>
                  <a:pt x="1342" y="625"/>
                </a:lnTo>
                <a:lnTo>
                  <a:pt x="1339" y="623"/>
                </a:lnTo>
                <a:lnTo>
                  <a:pt x="1338" y="618"/>
                </a:lnTo>
                <a:lnTo>
                  <a:pt x="1338" y="618"/>
                </a:lnTo>
                <a:lnTo>
                  <a:pt x="1334" y="583"/>
                </a:lnTo>
                <a:lnTo>
                  <a:pt x="1326" y="550"/>
                </a:lnTo>
                <a:lnTo>
                  <a:pt x="1321" y="514"/>
                </a:lnTo>
                <a:lnTo>
                  <a:pt x="1319" y="496"/>
                </a:lnTo>
                <a:lnTo>
                  <a:pt x="1318" y="478"/>
                </a:lnTo>
                <a:lnTo>
                  <a:pt x="1318" y="478"/>
                </a:lnTo>
                <a:lnTo>
                  <a:pt x="1317" y="472"/>
                </a:lnTo>
                <a:lnTo>
                  <a:pt x="1312" y="468"/>
                </a:lnTo>
                <a:lnTo>
                  <a:pt x="1308" y="465"/>
                </a:lnTo>
                <a:lnTo>
                  <a:pt x="1300" y="464"/>
                </a:lnTo>
                <a:lnTo>
                  <a:pt x="1300" y="464"/>
                </a:lnTo>
                <a:lnTo>
                  <a:pt x="1182" y="460"/>
                </a:lnTo>
                <a:lnTo>
                  <a:pt x="1062" y="455"/>
                </a:lnTo>
                <a:lnTo>
                  <a:pt x="943" y="454"/>
                </a:lnTo>
                <a:lnTo>
                  <a:pt x="885" y="454"/>
                </a:lnTo>
                <a:lnTo>
                  <a:pt x="826" y="455"/>
                </a:lnTo>
                <a:lnTo>
                  <a:pt x="826" y="455"/>
                </a:lnTo>
                <a:lnTo>
                  <a:pt x="798" y="460"/>
                </a:lnTo>
                <a:lnTo>
                  <a:pt x="770" y="462"/>
                </a:lnTo>
                <a:lnTo>
                  <a:pt x="742" y="464"/>
                </a:lnTo>
                <a:lnTo>
                  <a:pt x="714" y="464"/>
                </a:lnTo>
                <a:lnTo>
                  <a:pt x="656" y="462"/>
                </a:lnTo>
                <a:lnTo>
                  <a:pt x="599" y="458"/>
                </a:lnTo>
                <a:lnTo>
                  <a:pt x="483" y="448"/>
                </a:lnTo>
                <a:lnTo>
                  <a:pt x="426" y="443"/>
                </a:lnTo>
                <a:lnTo>
                  <a:pt x="368" y="440"/>
                </a:lnTo>
                <a:lnTo>
                  <a:pt x="181" y="439"/>
                </a:lnTo>
                <a:lnTo>
                  <a:pt x="181" y="439"/>
                </a:lnTo>
                <a:lnTo>
                  <a:pt x="178" y="440"/>
                </a:lnTo>
                <a:lnTo>
                  <a:pt x="177" y="441"/>
                </a:lnTo>
                <a:lnTo>
                  <a:pt x="176" y="446"/>
                </a:lnTo>
                <a:lnTo>
                  <a:pt x="176" y="450"/>
                </a:lnTo>
                <a:lnTo>
                  <a:pt x="176" y="450"/>
                </a:lnTo>
                <a:lnTo>
                  <a:pt x="163" y="392"/>
                </a:lnTo>
                <a:lnTo>
                  <a:pt x="150" y="333"/>
                </a:lnTo>
                <a:lnTo>
                  <a:pt x="139" y="274"/>
                </a:lnTo>
                <a:lnTo>
                  <a:pt x="129" y="214"/>
                </a:lnTo>
                <a:lnTo>
                  <a:pt x="129" y="214"/>
                </a:lnTo>
                <a:lnTo>
                  <a:pt x="131" y="218"/>
                </a:lnTo>
                <a:lnTo>
                  <a:pt x="132" y="219"/>
                </a:lnTo>
                <a:lnTo>
                  <a:pt x="133" y="219"/>
                </a:lnTo>
                <a:lnTo>
                  <a:pt x="133" y="218"/>
                </a:lnTo>
                <a:lnTo>
                  <a:pt x="133" y="212"/>
                </a:lnTo>
                <a:lnTo>
                  <a:pt x="132" y="210"/>
                </a:lnTo>
                <a:lnTo>
                  <a:pt x="131" y="208"/>
                </a:lnTo>
                <a:lnTo>
                  <a:pt x="131" y="208"/>
                </a:lnTo>
                <a:lnTo>
                  <a:pt x="219" y="205"/>
                </a:lnTo>
                <a:lnTo>
                  <a:pt x="306" y="202"/>
                </a:lnTo>
                <a:lnTo>
                  <a:pt x="481" y="194"/>
                </a:lnTo>
                <a:lnTo>
                  <a:pt x="569" y="191"/>
                </a:lnTo>
                <a:lnTo>
                  <a:pt x="656" y="190"/>
                </a:lnTo>
                <a:lnTo>
                  <a:pt x="746" y="190"/>
                </a:lnTo>
                <a:lnTo>
                  <a:pt x="836" y="193"/>
                </a:lnTo>
                <a:lnTo>
                  <a:pt x="836" y="193"/>
                </a:lnTo>
                <a:close/>
                <a:moveTo>
                  <a:pt x="126" y="201"/>
                </a:moveTo>
                <a:lnTo>
                  <a:pt x="126" y="201"/>
                </a:lnTo>
                <a:lnTo>
                  <a:pt x="129" y="200"/>
                </a:lnTo>
                <a:lnTo>
                  <a:pt x="133" y="200"/>
                </a:lnTo>
                <a:lnTo>
                  <a:pt x="135" y="201"/>
                </a:lnTo>
                <a:lnTo>
                  <a:pt x="135" y="202"/>
                </a:lnTo>
                <a:lnTo>
                  <a:pt x="133" y="204"/>
                </a:lnTo>
                <a:lnTo>
                  <a:pt x="133" y="204"/>
                </a:lnTo>
                <a:lnTo>
                  <a:pt x="129" y="205"/>
                </a:lnTo>
                <a:lnTo>
                  <a:pt x="126" y="204"/>
                </a:lnTo>
                <a:lnTo>
                  <a:pt x="125" y="204"/>
                </a:lnTo>
                <a:lnTo>
                  <a:pt x="125" y="204"/>
                </a:lnTo>
                <a:lnTo>
                  <a:pt x="126" y="201"/>
                </a:lnTo>
                <a:lnTo>
                  <a:pt x="126" y="201"/>
                </a:lnTo>
                <a:close/>
                <a:moveTo>
                  <a:pt x="108" y="308"/>
                </a:moveTo>
                <a:lnTo>
                  <a:pt x="108" y="308"/>
                </a:lnTo>
                <a:lnTo>
                  <a:pt x="91" y="330"/>
                </a:lnTo>
                <a:lnTo>
                  <a:pt x="74" y="353"/>
                </a:lnTo>
                <a:lnTo>
                  <a:pt x="59" y="377"/>
                </a:lnTo>
                <a:lnTo>
                  <a:pt x="45" y="401"/>
                </a:lnTo>
                <a:lnTo>
                  <a:pt x="45" y="401"/>
                </a:lnTo>
                <a:lnTo>
                  <a:pt x="44" y="403"/>
                </a:lnTo>
                <a:lnTo>
                  <a:pt x="44" y="405"/>
                </a:lnTo>
                <a:lnTo>
                  <a:pt x="73" y="371"/>
                </a:lnTo>
                <a:lnTo>
                  <a:pt x="73" y="371"/>
                </a:lnTo>
                <a:lnTo>
                  <a:pt x="63" y="387"/>
                </a:lnTo>
                <a:lnTo>
                  <a:pt x="55" y="403"/>
                </a:lnTo>
                <a:lnTo>
                  <a:pt x="35" y="437"/>
                </a:lnTo>
                <a:lnTo>
                  <a:pt x="35" y="437"/>
                </a:lnTo>
                <a:lnTo>
                  <a:pt x="34" y="440"/>
                </a:lnTo>
                <a:lnTo>
                  <a:pt x="31" y="443"/>
                </a:lnTo>
                <a:lnTo>
                  <a:pt x="29" y="443"/>
                </a:lnTo>
                <a:lnTo>
                  <a:pt x="28" y="441"/>
                </a:lnTo>
                <a:lnTo>
                  <a:pt x="28" y="437"/>
                </a:lnTo>
                <a:lnTo>
                  <a:pt x="28" y="437"/>
                </a:lnTo>
                <a:lnTo>
                  <a:pt x="29" y="430"/>
                </a:lnTo>
                <a:lnTo>
                  <a:pt x="31" y="422"/>
                </a:lnTo>
                <a:lnTo>
                  <a:pt x="34" y="416"/>
                </a:lnTo>
                <a:lnTo>
                  <a:pt x="39" y="410"/>
                </a:lnTo>
                <a:lnTo>
                  <a:pt x="39" y="410"/>
                </a:lnTo>
                <a:lnTo>
                  <a:pt x="38" y="408"/>
                </a:lnTo>
                <a:lnTo>
                  <a:pt x="38" y="403"/>
                </a:lnTo>
                <a:lnTo>
                  <a:pt x="36" y="402"/>
                </a:lnTo>
                <a:lnTo>
                  <a:pt x="35" y="406"/>
                </a:lnTo>
                <a:lnTo>
                  <a:pt x="35" y="406"/>
                </a:lnTo>
                <a:lnTo>
                  <a:pt x="29" y="415"/>
                </a:lnTo>
                <a:lnTo>
                  <a:pt x="25" y="423"/>
                </a:lnTo>
                <a:lnTo>
                  <a:pt x="25" y="423"/>
                </a:lnTo>
                <a:lnTo>
                  <a:pt x="32" y="405"/>
                </a:lnTo>
                <a:lnTo>
                  <a:pt x="41" y="388"/>
                </a:lnTo>
                <a:lnTo>
                  <a:pt x="59" y="354"/>
                </a:lnTo>
                <a:lnTo>
                  <a:pt x="79" y="322"/>
                </a:lnTo>
                <a:lnTo>
                  <a:pt x="100" y="291"/>
                </a:lnTo>
                <a:lnTo>
                  <a:pt x="100" y="291"/>
                </a:lnTo>
                <a:lnTo>
                  <a:pt x="105" y="284"/>
                </a:lnTo>
                <a:lnTo>
                  <a:pt x="111" y="276"/>
                </a:lnTo>
                <a:lnTo>
                  <a:pt x="115" y="269"/>
                </a:lnTo>
                <a:lnTo>
                  <a:pt x="118" y="260"/>
                </a:lnTo>
                <a:lnTo>
                  <a:pt x="118" y="260"/>
                </a:lnTo>
                <a:lnTo>
                  <a:pt x="122" y="267"/>
                </a:lnTo>
                <a:lnTo>
                  <a:pt x="124" y="274"/>
                </a:lnTo>
                <a:lnTo>
                  <a:pt x="125" y="281"/>
                </a:lnTo>
                <a:lnTo>
                  <a:pt x="124" y="288"/>
                </a:lnTo>
                <a:lnTo>
                  <a:pt x="121" y="294"/>
                </a:lnTo>
                <a:lnTo>
                  <a:pt x="118" y="299"/>
                </a:lnTo>
                <a:lnTo>
                  <a:pt x="114" y="305"/>
                </a:lnTo>
                <a:lnTo>
                  <a:pt x="108" y="308"/>
                </a:lnTo>
                <a:lnTo>
                  <a:pt x="108" y="308"/>
                </a:lnTo>
                <a:close/>
                <a:moveTo>
                  <a:pt x="111" y="211"/>
                </a:moveTo>
                <a:lnTo>
                  <a:pt x="111" y="211"/>
                </a:lnTo>
                <a:lnTo>
                  <a:pt x="112" y="208"/>
                </a:lnTo>
                <a:lnTo>
                  <a:pt x="114" y="208"/>
                </a:lnTo>
                <a:lnTo>
                  <a:pt x="115" y="208"/>
                </a:lnTo>
                <a:lnTo>
                  <a:pt x="115" y="210"/>
                </a:lnTo>
                <a:lnTo>
                  <a:pt x="115" y="212"/>
                </a:lnTo>
                <a:lnTo>
                  <a:pt x="114" y="214"/>
                </a:lnTo>
                <a:lnTo>
                  <a:pt x="111" y="214"/>
                </a:lnTo>
                <a:lnTo>
                  <a:pt x="111" y="214"/>
                </a:lnTo>
                <a:lnTo>
                  <a:pt x="117" y="229"/>
                </a:lnTo>
                <a:lnTo>
                  <a:pt x="118" y="236"/>
                </a:lnTo>
                <a:lnTo>
                  <a:pt x="117" y="243"/>
                </a:lnTo>
                <a:lnTo>
                  <a:pt x="117" y="243"/>
                </a:lnTo>
                <a:lnTo>
                  <a:pt x="114" y="247"/>
                </a:lnTo>
                <a:lnTo>
                  <a:pt x="110" y="252"/>
                </a:lnTo>
                <a:lnTo>
                  <a:pt x="100" y="259"/>
                </a:lnTo>
                <a:lnTo>
                  <a:pt x="100" y="259"/>
                </a:lnTo>
                <a:lnTo>
                  <a:pt x="103" y="252"/>
                </a:lnTo>
                <a:lnTo>
                  <a:pt x="104" y="246"/>
                </a:lnTo>
                <a:lnTo>
                  <a:pt x="105" y="238"/>
                </a:lnTo>
                <a:lnTo>
                  <a:pt x="105" y="238"/>
                </a:lnTo>
                <a:lnTo>
                  <a:pt x="56" y="305"/>
                </a:lnTo>
                <a:lnTo>
                  <a:pt x="34" y="337"/>
                </a:lnTo>
                <a:lnTo>
                  <a:pt x="13" y="371"/>
                </a:lnTo>
                <a:lnTo>
                  <a:pt x="13" y="371"/>
                </a:lnTo>
                <a:lnTo>
                  <a:pt x="24" y="350"/>
                </a:lnTo>
                <a:lnTo>
                  <a:pt x="35" y="329"/>
                </a:lnTo>
                <a:lnTo>
                  <a:pt x="59" y="290"/>
                </a:lnTo>
                <a:lnTo>
                  <a:pt x="111" y="211"/>
                </a:lnTo>
                <a:lnTo>
                  <a:pt x="111" y="211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095" y="567055"/>
            <a:ext cx="42291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Loop-Aware SLP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9195" y="964565"/>
            <a:ext cx="2617470" cy="5460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35" y="964565"/>
            <a:ext cx="3129915" cy="5382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5505" y="2033905"/>
            <a:ext cx="3448685" cy="3550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zh-CN" altLang="en-US"/>
              <a:t>寻找相邻的</a:t>
            </a:r>
            <a:r>
              <a:rPr lang="en-US" altLang="zh-CN"/>
              <a:t>sotre</a:t>
            </a:r>
            <a:r>
              <a:rPr lang="zh-CN" altLang="en-US"/>
              <a:t>语句打包作为向量的输出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zh-CN" altLang="en-US"/>
              <a:t>沿着</a:t>
            </a:r>
            <a:r>
              <a:rPr lang="en-US" altLang="zh-CN"/>
              <a:t>use-def</a:t>
            </a:r>
            <a:r>
              <a:rPr lang="zh-CN" altLang="en-US"/>
              <a:t>链构造向量树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zh-CN" altLang="en-US"/>
              <a:t>判断整个树是够有利可图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Wingdings" panose="05000000000000000000" charset="0"/>
              <a:buChar char=""/>
            </a:pPr>
            <a:r>
              <a:rPr lang="zh-CN" altLang="en-US"/>
              <a:t>将有利可图的树生成向量指令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pull dir="u"/>
      </p:transition>
    </mc:Choice>
    <mc:Fallback>
      <p:transition spd="slow" advTm="3000"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985520" y="523875"/>
            <a:ext cx="57588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SIMD</a:t>
            </a:r>
            <a:r>
              <a:rPr lang="zh-CN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与</a:t>
            </a:r>
            <a:r>
              <a:rPr lang="en-US" altLang="zh-CN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GPU</a:t>
            </a:r>
            <a:r>
              <a:rPr lang="zh-CN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相比的架构优势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15960" y="5478780"/>
            <a:ext cx="520700" cy="25717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6" descr="图表, 折线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8725" y="1840865"/>
            <a:ext cx="4850130" cy="36379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36650" y="2901315"/>
            <a:ext cx="4618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CPU</a:t>
            </a:r>
            <a:r>
              <a:rPr lang="zh-CN" altLang="en-US" dirty="0" smtClean="0">
                <a:sym typeface="+mn-ea"/>
              </a:rPr>
              <a:t>之间紧耦合  </a:t>
            </a:r>
            <a:r>
              <a:rPr lang="en-US" altLang="zh-CN" dirty="0" smtClean="0">
                <a:sym typeface="+mn-ea"/>
              </a:rPr>
              <a:t>=&gt;  </a:t>
            </a:r>
            <a:r>
              <a:rPr lang="zh-CN" altLang="en-US" dirty="0" smtClean="0">
                <a:sym typeface="+mn-ea"/>
              </a:rPr>
              <a:t>加速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更短</a:t>
            </a:r>
            <a:r>
              <a:rPr lang="zh-CN" altLang="en-US" dirty="0" smtClean="0">
                <a:sym typeface="+mn-ea"/>
              </a:rPr>
              <a:t>的程序片段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985520" y="523875"/>
            <a:ext cx="39414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SIMD</a:t>
            </a:r>
            <a:r>
              <a:rPr lang="zh-CN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的发展趋势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15960" y="5478780"/>
            <a:ext cx="520700" cy="25717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6859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 baseline="0">
                <a:solidFill>
                  <a:schemeClr val="tx1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baseline="0">
                <a:solidFill>
                  <a:schemeClr val="tx1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 baseline="0">
                <a:solidFill>
                  <a:schemeClr val="tx1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90204" pitchFamily="34" charset="0"/>
              <a:buChar char="•"/>
            </a:pPr>
            <a:r>
              <a:rPr lang="zh-CN" altLang="en-US" sz="2400" dirty="0"/>
              <a:t>向量宽度增大</a:t>
            </a:r>
            <a:endParaRPr lang="zh-CN" altLang="en-US" sz="2400" dirty="0"/>
          </a:p>
          <a:p>
            <a:pPr lvl="2">
              <a:buFont typeface="Arial" panose="020B0604020202090204" pitchFamily="34" charset="0"/>
              <a:buChar char="•"/>
            </a:pPr>
            <a:r>
              <a:rPr lang="en-US" altLang="zh-CN" sz="2000" dirty="0"/>
              <a:t>128bit(SSE)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256bit(AVX)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512bit(AVX-512)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~2048bit(SVE)</a:t>
            </a:r>
            <a:endParaRPr lang="en-US" altLang="zh-CN" dirty="0" smtClean="0"/>
          </a:p>
          <a:p>
            <a:pPr lvl="1"/>
            <a:r>
              <a:rPr lang="zh-CN" altLang="en-US" dirty="0"/>
              <a:t>向量</a:t>
            </a:r>
            <a:r>
              <a:rPr lang="zh-CN" altLang="en-US" dirty="0" smtClean="0"/>
              <a:t>指令更灵活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Predicate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Gather/scatter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更多数据类型及数据操作</a:t>
            </a:r>
            <a:r>
              <a:rPr lang="en-US" altLang="zh-CN" dirty="0" smtClean="0"/>
              <a:t>…</a:t>
            </a:r>
            <a:endParaRPr lang="en-US" altLang="zh-CN" dirty="0" smtClean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584825" y="4327525"/>
            <a:ext cx="5842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584825" y="2277110"/>
            <a:ext cx="0" cy="20504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41035" y="4404360"/>
            <a:ext cx="984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1996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5073015" y="3949065"/>
            <a:ext cx="58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64bit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4995545" y="3673475"/>
            <a:ext cx="745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128bit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4995545" y="3397885"/>
            <a:ext cx="745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256bit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4995545" y="3126105"/>
            <a:ext cx="745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512bit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4926965" y="2846705"/>
            <a:ext cx="745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1024bit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4926965" y="2578735"/>
            <a:ext cx="745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1024bit</a:t>
            </a:r>
            <a:endParaRPr lang="en-US" altLang="zh-CN" sz="1200"/>
          </a:p>
        </p:txBody>
      </p:sp>
      <p:sp>
        <p:nvSpPr>
          <p:cNvPr id="20" name="十字星 19"/>
          <p:cNvSpPr/>
          <p:nvPr/>
        </p:nvSpPr>
        <p:spPr>
          <a:xfrm>
            <a:off x="5927725" y="4049395"/>
            <a:ext cx="85725" cy="75565"/>
          </a:xfrm>
          <a:prstGeom prst="star4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75630" y="3723640"/>
            <a:ext cx="58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MMX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6356350" y="4404360"/>
            <a:ext cx="58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1999</a:t>
            </a:r>
            <a:endParaRPr lang="en-US" altLang="zh-CN" sz="1200"/>
          </a:p>
        </p:txBody>
      </p:sp>
      <p:sp>
        <p:nvSpPr>
          <p:cNvPr id="23" name="十字星 22"/>
          <p:cNvSpPr/>
          <p:nvPr/>
        </p:nvSpPr>
        <p:spPr>
          <a:xfrm>
            <a:off x="6583045" y="3773805"/>
            <a:ext cx="85725" cy="75565"/>
          </a:xfrm>
          <a:prstGeom prst="star4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356350" y="3448050"/>
            <a:ext cx="58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SSE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8132445" y="4404995"/>
            <a:ext cx="58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2008</a:t>
            </a:r>
            <a:endParaRPr lang="en-US" altLang="zh-CN" sz="1200"/>
          </a:p>
        </p:txBody>
      </p:sp>
      <p:sp>
        <p:nvSpPr>
          <p:cNvPr id="26" name="十字星 25"/>
          <p:cNvSpPr/>
          <p:nvPr/>
        </p:nvSpPr>
        <p:spPr>
          <a:xfrm>
            <a:off x="8350250" y="3498215"/>
            <a:ext cx="85725" cy="75565"/>
          </a:xfrm>
          <a:prstGeom prst="star4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132445" y="3172460"/>
            <a:ext cx="520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AVX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9413875" y="4396105"/>
            <a:ext cx="58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2014</a:t>
            </a:r>
            <a:endParaRPr lang="en-US" altLang="zh-CN" sz="1200"/>
          </a:p>
        </p:txBody>
      </p:sp>
      <p:sp>
        <p:nvSpPr>
          <p:cNvPr id="30" name="十字星 29"/>
          <p:cNvSpPr/>
          <p:nvPr/>
        </p:nvSpPr>
        <p:spPr>
          <a:xfrm>
            <a:off x="9653905" y="3260725"/>
            <a:ext cx="85725" cy="75565"/>
          </a:xfrm>
          <a:prstGeom prst="star4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36405" y="2973705"/>
            <a:ext cx="745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AVX512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10222230" y="4396105"/>
            <a:ext cx="58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2017</a:t>
            </a:r>
            <a:endParaRPr lang="en-US" altLang="zh-CN" sz="1200"/>
          </a:p>
        </p:txBody>
      </p:sp>
      <p:sp>
        <p:nvSpPr>
          <p:cNvPr id="33" name="十字星 32"/>
          <p:cNvSpPr/>
          <p:nvPr/>
        </p:nvSpPr>
        <p:spPr>
          <a:xfrm>
            <a:off x="10474325" y="2679065"/>
            <a:ext cx="85725" cy="75565"/>
          </a:xfrm>
          <a:prstGeom prst="star4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299700" y="2337435"/>
            <a:ext cx="511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SVE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1136650" y="505460"/>
            <a:ext cx="67887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VeGen</a:t>
            </a:r>
            <a:r>
              <a:rPr lang="zh-CN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Lane Level Parallelism</a:t>
            </a:r>
            <a:r>
              <a:rPr lang="zh-CN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）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31000" y="5478780"/>
            <a:ext cx="520700" cy="25717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670" y="1445895"/>
            <a:ext cx="6788150" cy="2583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/>
              <a:t>two fundamental assumptions about vector instructions </a:t>
            </a:r>
            <a:endParaRPr lang="en-US" altLang="zh-CN" b="1"/>
          </a:p>
          <a:p>
            <a:pPr marL="742950" lvl="1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/>
              <a:t>a SIMD instruction performs isomorphic operations across all lanes</a:t>
            </a:r>
            <a:endParaRPr lang="en-US" altLang="zh-CN"/>
          </a:p>
          <a:p>
            <a:pPr marL="742950" lvl="1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/>
              <a:t>the instruction applies the operations elementwise</a:t>
            </a:r>
            <a:r>
              <a:rPr lang="zh-CN" altLang="en-US"/>
              <a:t>（i.e., there is no cross-lane operation）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"/>
            </a:pP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34670" y="3798570"/>
            <a:ext cx="6788150" cy="2583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 b="1"/>
              <a:t>two breakthroughs to the above restrictions </a:t>
            </a:r>
            <a:endParaRPr lang="en-US" altLang="zh-CN" b="1"/>
          </a:p>
          <a:p>
            <a:pPr marL="742950" lvl="1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/>
              <a:t>An instruction can execute multiple non-isomorphic operations</a:t>
            </a:r>
            <a:endParaRPr lang="en-US" altLang="zh-CN"/>
          </a:p>
          <a:p>
            <a:pPr marL="742950" lvl="1" indent="-285750">
              <a:lnSpc>
                <a:spcPct val="160000"/>
              </a:lnSpc>
              <a:buFont typeface="Wingdings" panose="05000000000000000000" charset="0"/>
              <a:buChar char=""/>
            </a:pPr>
            <a:r>
              <a:rPr lang="en-US" altLang="zh-CN"/>
              <a:t>the operation on each output lane can use values from arbitrary input lanes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"/>
            </a:pP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7085" y="1969135"/>
            <a:ext cx="4693285" cy="321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1136650" y="505460"/>
            <a:ext cx="67887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VeGen</a:t>
            </a:r>
            <a:r>
              <a:rPr lang="zh-CN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Lane Level Parallelism</a:t>
            </a:r>
            <a:r>
              <a:rPr lang="zh-CN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）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3662680"/>
            <a:ext cx="6769735" cy="977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5830" y="2145665"/>
            <a:ext cx="5172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400" b="1"/>
              <a:t>SLP</a:t>
            </a:r>
            <a:r>
              <a:rPr lang="zh-CN" altLang="en-US" sz="2400" b="1"/>
              <a:t>只考虑当前包是否有利可图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095" y="498475"/>
            <a:ext cx="24485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summary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440" y="725136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8245" y="566738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420124" y="2014468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30880" y="1990657"/>
            <a:ext cx="755650" cy="598953"/>
            <a:chOff x="5892777" y="1705790"/>
            <a:chExt cx="755650" cy="598953"/>
          </a:xfrm>
        </p:grpSpPr>
        <p:sp>
          <p:nvSpPr>
            <p:cNvPr id="7" name="圆角矩形 42"/>
            <p:cNvSpPr/>
            <p:nvPr/>
          </p:nvSpPr>
          <p:spPr>
            <a:xfrm>
              <a:off x="5941037" y="1705790"/>
              <a:ext cx="612688" cy="5989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8" name="椭圆 32"/>
            <p:cNvSpPr>
              <a:spLocks noChangeArrowheads="1"/>
            </p:cNvSpPr>
            <p:nvPr/>
          </p:nvSpPr>
          <p:spPr bwMode="auto">
            <a:xfrm>
              <a:off x="5892777" y="1781355"/>
              <a:ext cx="755650" cy="483870"/>
            </a:xfrm>
            <a:prstGeom prst="ellipse">
              <a:avLst/>
            </a:prstGeom>
            <a:noFill/>
            <a:ln w="57150" algn="ctr">
              <a:noFill/>
              <a:rou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2420124" y="3913525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530880" y="3870184"/>
            <a:ext cx="756285" cy="597600"/>
            <a:chOff x="5892777" y="2861263"/>
            <a:chExt cx="756285" cy="597600"/>
          </a:xfrm>
        </p:grpSpPr>
        <p:sp>
          <p:nvSpPr>
            <p:cNvPr id="12" name="圆角矩形 49"/>
            <p:cNvSpPr/>
            <p:nvPr/>
          </p:nvSpPr>
          <p:spPr>
            <a:xfrm>
              <a:off x="5941037" y="286126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13" name="椭圆 32"/>
            <p:cNvSpPr>
              <a:spLocks noChangeArrowheads="1"/>
            </p:cNvSpPr>
            <p:nvPr/>
          </p:nvSpPr>
          <p:spPr bwMode="auto">
            <a:xfrm>
              <a:off x="5892777" y="2956513"/>
              <a:ext cx="756285" cy="483870"/>
            </a:xfrm>
            <a:prstGeom prst="ellipse">
              <a:avLst/>
            </a:prstGeom>
            <a:noFill/>
            <a:ln w="57150" algn="ctr">
              <a:noFill/>
              <a:rou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70175" y="2051685"/>
            <a:ext cx="641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怎么充分利用越来越长的向量宽度？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2648585" y="3950335"/>
            <a:ext cx="693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编译器怎么利用新的扩展指令生成更高效的代码？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1136650" y="505460"/>
            <a:ext cx="23971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References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3685" y="2122170"/>
            <a:ext cx="5172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569085" y="1941830"/>
            <a:ext cx="789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Exploiting Superword Level Parallelism with Multimedia Instruction Sets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69085" y="3641090"/>
            <a:ext cx="789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Loop-Aware SLP in GCC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69085" y="2791460"/>
            <a:ext cx="789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VeGen: A Vectorizer Generator for SIMD and Beyond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1414130" y="2879942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09870" y="1642716"/>
            <a:ext cx="170110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</a:rPr>
              <a:t>CONCENTS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172" y="2047495"/>
            <a:ext cx="1976145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目录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07706" y="2122679"/>
            <a:ext cx="3277828" cy="3277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651249" y="2335625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86530" y="1724025"/>
            <a:ext cx="7541895" cy="708025"/>
            <a:chOff x="3986496" y="1723946"/>
            <a:chExt cx="5716785" cy="707886"/>
          </a:xfrm>
        </p:grpSpPr>
        <p:sp>
          <p:nvSpPr>
            <p:cNvPr id="10" name="TextBox 64"/>
            <p:cNvSpPr>
              <a:spLocks noChangeArrowheads="1"/>
            </p:cNvSpPr>
            <p:nvPr/>
          </p:nvSpPr>
          <p:spPr bwMode="auto">
            <a:xfrm>
              <a:off x="4586718" y="1723946"/>
              <a:ext cx="5116563" cy="64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Superword Level Parallelism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86496" y="1723946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85895" y="2682875"/>
            <a:ext cx="7541260" cy="708025"/>
            <a:chOff x="3986015" y="1711248"/>
            <a:chExt cx="5716785" cy="707886"/>
          </a:xfrm>
        </p:grpSpPr>
        <p:sp>
          <p:nvSpPr>
            <p:cNvPr id="18" name="TextBox 64"/>
            <p:cNvSpPr>
              <a:spLocks noChangeArrowheads="1"/>
            </p:cNvSpPr>
            <p:nvPr/>
          </p:nvSpPr>
          <p:spPr bwMode="auto">
            <a:xfrm>
              <a:off x="4586768" y="1723946"/>
              <a:ext cx="5021202" cy="64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SLP IN GCC &amp; LLVM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9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85895" y="3679825"/>
            <a:ext cx="7542530" cy="708025"/>
            <a:chOff x="3986015" y="1711248"/>
            <a:chExt cx="5716785" cy="707886"/>
          </a:xfrm>
        </p:grpSpPr>
        <p:sp>
          <p:nvSpPr>
            <p:cNvPr id="22" name="TextBox 64"/>
            <p:cNvSpPr>
              <a:spLocks noChangeArrowheads="1"/>
            </p:cNvSpPr>
            <p:nvPr/>
          </p:nvSpPr>
          <p:spPr bwMode="auto">
            <a:xfrm>
              <a:off x="4586667" y="1723946"/>
              <a:ext cx="4333552" cy="64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VeGen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85895" y="4664075"/>
            <a:ext cx="7542530" cy="708025"/>
            <a:chOff x="3986015" y="1711248"/>
            <a:chExt cx="5716785" cy="707886"/>
          </a:xfrm>
        </p:grpSpPr>
        <p:sp>
          <p:nvSpPr>
            <p:cNvPr id="27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References</a:t>
              </a:r>
              <a:endPara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8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50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4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60000" fill="hold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7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60000" fill="hold" nodeType="withEffect" p14:presetBounceEnd="6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60000" fill="hold" nodeType="withEffect" p14:presetBounceEnd="6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4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5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60000" fill="hold" nodeType="withEffect" p14:presetBounceEnd="6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9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6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6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6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11307" y="149860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615543" y="579835"/>
            <a:ext cx="4361147" cy="436114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11225" y="138996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34335" y="2174821"/>
            <a:ext cx="923330" cy="2213269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谢谢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12707" y="4141347"/>
            <a:ext cx="1498600" cy="149860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049279" y="1209935"/>
            <a:ext cx="2548054" cy="2548054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7"/>
          <p:cNvSpPr>
            <a:spLocks noChangeArrowheads="1"/>
          </p:cNvSpPr>
          <p:nvPr/>
        </p:nvSpPr>
        <p:spPr bwMode="auto">
          <a:xfrm>
            <a:off x="5171377" y="4733692"/>
            <a:ext cx="20240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  <a:sym typeface="+mn-ea"/>
              </a:rPr>
              <a:t>Superword  Level Parallelism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  <a:p>
            <a:pPr algn="ctr">
              <a:lnSpc>
                <a:spcPct val="130000"/>
              </a:lnSpc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473932" y="4676754"/>
            <a:ext cx="1407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60000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1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6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1" grpId="0"/>
          <p:bldP spid="2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985520" y="523875"/>
            <a:ext cx="27901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向量化分类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100" y="1606550"/>
            <a:ext cx="5061585" cy="1254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10000"/>
              </a:lnSpc>
              <a:buFont typeface="Wingdings" panose="05000000000000000000" charset="0"/>
              <a:buChar char=""/>
            </a:pPr>
            <a:r>
              <a:rPr lang="zh-CN" altLang="en-US"/>
              <a:t>循环向量化</a:t>
            </a:r>
            <a:endParaRPr lang="zh-CN" altLang="en-US"/>
          </a:p>
          <a:p>
            <a:pPr marL="742950" lvl="1" indent="-285750">
              <a:lnSpc>
                <a:spcPct val="210000"/>
              </a:lnSpc>
              <a:buFont typeface="Wingdings" panose="05000000000000000000" charset="0"/>
              <a:buChar char=""/>
            </a:pPr>
            <a:r>
              <a:rPr lang="zh-CN" altLang="en-US"/>
              <a:t>把不同迭代之间的</a:t>
            </a:r>
            <a:r>
              <a:rPr lang="zh-CN" altLang="en-US">
                <a:solidFill>
                  <a:srgbClr val="FF0000"/>
                </a:solidFill>
              </a:rPr>
              <a:t>同一语句</a:t>
            </a:r>
            <a:r>
              <a:rPr lang="zh-CN" altLang="en-US"/>
              <a:t>打包在一起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89100" y="3602990"/>
            <a:ext cx="4872990" cy="2223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10000"/>
              </a:lnSpc>
              <a:buFont typeface="Wingdings" panose="05000000000000000000" charset="0"/>
              <a:buChar char=""/>
            </a:pPr>
            <a:r>
              <a:rPr lang="en-US" altLang="zh-CN"/>
              <a:t>SLP</a:t>
            </a:r>
            <a:endParaRPr lang="en-US" altLang="zh-CN"/>
          </a:p>
          <a:p>
            <a:pPr marL="742950" lvl="1" indent="-285750">
              <a:lnSpc>
                <a:spcPct val="210000"/>
              </a:lnSpc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把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可以并行</a:t>
            </a:r>
            <a:r>
              <a:rPr lang="zh-CN" altLang="en-US">
                <a:sym typeface="+mn-ea"/>
              </a:rPr>
              <a:t>执行的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同构语句</a:t>
            </a:r>
            <a:r>
              <a:rPr lang="zh-CN" altLang="en-US">
                <a:sym typeface="+mn-ea"/>
              </a:rPr>
              <a:t>打包在一起</a:t>
            </a:r>
            <a:endParaRPr lang="en-US" altLang="zh-CN"/>
          </a:p>
          <a:p>
            <a:pPr marL="0" indent="0" latinLnBrk="0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742950" lvl="1" indent="-285750">
              <a:buFont typeface="Wingdings" panose="05000000000000000000" charset="0"/>
              <a:buChar char="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8160" y="1666240"/>
            <a:ext cx="4747895" cy="3164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854710" y="543560"/>
            <a:ext cx="38874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为什么需要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SLP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？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95690" y="5330190"/>
            <a:ext cx="520700" cy="25717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2898140"/>
            <a:ext cx="3009900" cy="190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45" y="5344795"/>
            <a:ext cx="2984500" cy="147320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1120140" y="3039110"/>
            <a:ext cx="28054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61415" y="4643120"/>
            <a:ext cx="1974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829050" y="5740400"/>
            <a:ext cx="28105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61740" y="6677660"/>
            <a:ext cx="1898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曲线连接符 4"/>
          <p:cNvCxnSpPr>
            <a:stCxn id="16" idx="3"/>
          </p:cNvCxnSpPr>
          <p:nvPr/>
        </p:nvCxnSpPr>
        <p:spPr>
          <a:xfrm>
            <a:off x="4095115" y="3858895"/>
            <a:ext cx="1069340" cy="144526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356870"/>
            <a:ext cx="3594100" cy="12134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390" y="1370330"/>
            <a:ext cx="2940685" cy="1661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255" y="3963670"/>
            <a:ext cx="3095625" cy="2009140"/>
          </a:xfrm>
          <a:prstGeom prst="rect">
            <a:avLst/>
          </a:prstGeom>
        </p:spPr>
      </p:pic>
      <p:cxnSp>
        <p:nvCxnSpPr>
          <p:cNvPr id="11" name="曲线连接符 10"/>
          <p:cNvCxnSpPr/>
          <p:nvPr/>
        </p:nvCxnSpPr>
        <p:spPr>
          <a:xfrm>
            <a:off x="7379970" y="1602105"/>
            <a:ext cx="1758950" cy="712470"/>
          </a:xfrm>
          <a:prstGeom prst="curvedConnector3">
            <a:avLst>
              <a:gd name="adj1" fmla="val 50036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V="1">
            <a:off x="6560820" y="2104390"/>
            <a:ext cx="2350770" cy="1466850"/>
          </a:xfrm>
          <a:prstGeom prst="curvedConnector3">
            <a:avLst>
              <a:gd name="adj1" fmla="val 50027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74750" y="1501775"/>
            <a:ext cx="2212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向量化有用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循环向量化不行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095" y="567055"/>
            <a:ext cx="43389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SLP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的具体实现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145" y="1463040"/>
            <a:ext cx="7348220" cy="2933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latinLnBrk="0">
              <a:lnSpc>
                <a:spcPct val="210000"/>
              </a:lnSpc>
              <a:buFont typeface="Arial" panose="020B0604020202090204" pitchFamily="34" charset="0"/>
              <a:buChar char="•"/>
            </a:pPr>
            <a:r>
              <a:rPr lang="zh-CN" altLang="en-US" sz="2000" b="1"/>
              <a:t>Identifying Adjacent Memory References</a:t>
            </a:r>
            <a:r>
              <a:rPr lang="zh-CN" altLang="en-US" sz="2800"/>
              <a:t> </a:t>
            </a:r>
            <a:endParaRPr lang="en-US" altLang="zh-CN"/>
          </a:p>
          <a:p>
            <a:pPr marL="285750" indent="-285750" latinLnBrk="0">
              <a:lnSpc>
                <a:spcPct val="210000"/>
              </a:lnSpc>
              <a:buFont typeface="Arial" panose="020B0604020202090204" pitchFamily="34" charset="0"/>
              <a:buChar char="•"/>
            </a:pPr>
            <a:r>
              <a:rPr lang="zh-CN" altLang="en-US" sz="2000" b="1"/>
              <a:t>Extending the PackSet </a:t>
            </a:r>
            <a:endParaRPr lang="en-US" altLang="zh-CN"/>
          </a:p>
          <a:p>
            <a:pPr marL="285750" indent="-285750" latinLnBrk="0">
              <a:lnSpc>
                <a:spcPct val="210000"/>
              </a:lnSpc>
              <a:buFont typeface="Arial" panose="020B0604020202090204" pitchFamily="34" charset="0"/>
              <a:buChar char="•"/>
            </a:pPr>
            <a:r>
              <a:rPr lang="zh-CN" altLang="en-US" sz="2000" b="1"/>
              <a:t>Combination</a:t>
            </a:r>
            <a:endParaRPr lang="en-US" altLang="zh-CN"/>
          </a:p>
          <a:p>
            <a:pPr marL="285750" indent="-285750" latinLnBrk="0">
              <a:lnSpc>
                <a:spcPct val="210000"/>
              </a:lnSpc>
              <a:buFont typeface="Arial" panose="020B0604020202090204" pitchFamily="34" charset="0"/>
              <a:buChar char="•"/>
            </a:pPr>
            <a:r>
              <a:rPr lang="zh-CN" altLang="en-US" sz="2000" b="1"/>
              <a:t>Scheduling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5645" y="4396105"/>
            <a:ext cx="5808345" cy="1330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1146175" y="523875"/>
            <a:ext cx="81413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+mn-ea"/>
              </a:rPr>
              <a:t>Identifying Adjacent Memory References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1506220"/>
            <a:ext cx="2727325" cy="4658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0" y="1836420"/>
            <a:ext cx="5111115" cy="3689985"/>
          </a:xfrm>
          <a:prstGeom prst="rect">
            <a:avLst/>
          </a:prstGeom>
        </p:spPr>
      </p:pic>
      <p:cxnSp>
        <p:nvCxnSpPr>
          <p:cNvPr id="13" name="曲线连接符 12"/>
          <p:cNvCxnSpPr>
            <a:stCxn id="9" idx="3"/>
          </p:cNvCxnSpPr>
          <p:nvPr/>
        </p:nvCxnSpPr>
        <p:spPr>
          <a:xfrm flipV="1">
            <a:off x="4161790" y="3380740"/>
            <a:ext cx="1594485" cy="454660"/>
          </a:xfrm>
          <a:prstGeom prst="curved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095" y="567055"/>
            <a:ext cx="55753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+mn-ea"/>
              </a:rPr>
              <a:t>Extending the PackSet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1290" y="1510665"/>
            <a:ext cx="7583170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zh-CN" altLang="en-US" b="1"/>
              <a:t>principle</a:t>
            </a:r>
            <a:endParaRPr lang="zh-CN" altLang="en-US"/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zh-CN" altLang="en-US"/>
              <a:t>Produce needed source operands in packed form（</a:t>
            </a:r>
            <a:r>
              <a:rPr lang="en-US" altLang="zh-CN"/>
              <a:t>use-def</a:t>
            </a:r>
            <a:r>
              <a:rPr lang="zh-CN" altLang="en-US"/>
              <a:t>）</a:t>
            </a:r>
            <a:endParaRPr lang="zh-CN" altLang="en-US"/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zh-CN" altLang="en-US"/>
              <a:t>Use existing packed data as source operands（</a:t>
            </a:r>
            <a:r>
              <a:rPr lang="en-US" altLang="zh-CN"/>
              <a:t>def-use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31290" y="3123565"/>
            <a:ext cx="7583170" cy="357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en-US" altLang="zh-CN" b="1"/>
              <a:t>s</a:t>
            </a:r>
            <a:r>
              <a:rPr lang="zh-CN" altLang="en-US" b="1"/>
              <a:t>pecific requirements</a:t>
            </a:r>
            <a:endParaRPr lang="zh-CN" altLang="en-US" b="1"/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"/>
            </a:pPr>
            <a:r>
              <a:t>The statements are isomorphic</a:t>
            </a:r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"/>
            </a:pPr>
            <a:r>
              <a:t>The statements are independent</a:t>
            </a:r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"/>
            </a:pPr>
            <a:r>
              <a:t>The left statement is not already packed in a left position</a:t>
            </a:r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"/>
            </a:pPr>
            <a:r>
              <a:t>The right statement is not already packed in a right position</a:t>
            </a:r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"/>
            </a:pPr>
            <a:r>
              <a:rPr>
                <a:solidFill>
                  <a:srgbClr val="FF0000"/>
                </a:solidFill>
              </a:rPr>
              <a:t>Execution time of the new parallel operation is estimated to be less than the sequential version</a:t>
            </a:r>
          </a:p>
          <a:p>
            <a:pPr lvl="1" indent="0">
              <a:lnSpc>
                <a:spcPct val="140000"/>
              </a:lnSpc>
              <a:buFont typeface="Wingdings" panose="05000000000000000000" charset="0"/>
              <a:buNone/>
            </a:pPr>
          </a:p>
          <a:p>
            <a:pPr marL="742950" lvl="1" indent="-285750">
              <a:lnSpc>
                <a:spcPct val="140000"/>
              </a:lnSpc>
              <a:buFont typeface="Wingdings" panose="05000000000000000000" charset="0"/>
              <a:buChar char=""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737235" y="23856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" y="1706245"/>
            <a:ext cx="6009640" cy="2170430"/>
          </a:xfrm>
          <a:prstGeom prst="rect">
            <a:avLst/>
          </a:prstGeom>
        </p:spPr>
      </p:pic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095" y="567055"/>
            <a:ext cx="55753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sym typeface="+mn-ea"/>
              </a:rPr>
              <a:t>Extending the PackSet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5" y="3876675"/>
            <a:ext cx="3744595" cy="27038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567055"/>
            <a:ext cx="3233420" cy="3025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60" y="3317875"/>
            <a:ext cx="1682115" cy="3479800"/>
          </a:xfrm>
          <a:prstGeom prst="rect">
            <a:avLst/>
          </a:prstGeom>
        </p:spPr>
      </p:pic>
      <p:cxnSp>
        <p:nvCxnSpPr>
          <p:cNvPr id="16" name="曲线连接符 15"/>
          <p:cNvCxnSpPr/>
          <p:nvPr/>
        </p:nvCxnSpPr>
        <p:spPr>
          <a:xfrm flipV="1">
            <a:off x="4160520" y="1619250"/>
            <a:ext cx="3492500" cy="2353945"/>
          </a:xfrm>
          <a:prstGeom prst="curved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3" idx="3"/>
            <a:endCxn id="4" idx="3"/>
          </p:cNvCxnSpPr>
          <p:nvPr/>
        </p:nvCxnSpPr>
        <p:spPr>
          <a:xfrm flipH="1">
            <a:off x="7851775" y="2079625"/>
            <a:ext cx="3428365" cy="2978150"/>
          </a:xfrm>
          <a:prstGeom prst="curvedConnector3">
            <a:avLst>
              <a:gd name="adj1" fmla="val -6946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095" y="567055"/>
            <a:ext cx="35179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Combination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95" y="664175"/>
            <a:ext cx="45039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00" y="505777"/>
            <a:ext cx="450394" cy="6015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021205"/>
            <a:ext cx="2218690" cy="3740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355" y="272415"/>
            <a:ext cx="5049520" cy="2041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10" y="2520950"/>
            <a:ext cx="2296795" cy="4134485"/>
          </a:xfrm>
          <a:prstGeom prst="rect">
            <a:avLst/>
          </a:prstGeom>
        </p:spPr>
      </p:pic>
      <p:cxnSp>
        <p:nvCxnSpPr>
          <p:cNvPr id="12" name="曲线连接符 11"/>
          <p:cNvCxnSpPr>
            <a:stCxn id="11" idx="1"/>
          </p:cNvCxnSpPr>
          <p:nvPr/>
        </p:nvCxnSpPr>
        <p:spPr>
          <a:xfrm rot="10800000">
            <a:off x="4048760" y="3415030"/>
            <a:ext cx="2787650" cy="1173480"/>
          </a:xfrm>
          <a:prstGeom prst="curvedConnector3">
            <a:avLst>
              <a:gd name="adj1" fmla="val 49977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极简商务汇报总结计划通用PPT模板"/>
</p:tagLst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1856</Words>
  <Application>WPS 演示</Application>
  <PresentationFormat>宽屏</PresentationFormat>
  <Paragraphs>176</Paragraphs>
  <Slides>20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 Light</vt:lpstr>
      <vt:lpstr>苹方-简</vt:lpstr>
      <vt:lpstr>Kartika</vt:lpstr>
      <vt:lpstr>微软雅黑</vt:lpstr>
      <vt:lpstr>汉仪旗黑</vt:lpstr>
      <vt:lpstr>Agency FB</vt:lpstr>
      <vt:lpstr>Wingdings</vt:lpstr>
      <vt:lpstr>Cambria Math</vt:lpstr>
      <vt:lpstr>Times New Roman</vt:lpstr>
      <vt:lpstr>Arial Unicode MS</vt:lpstr>
      <vt:lpstr>宋体</vt:lpstr>
      <vt:lpstr>方正姚体</vt:lpstr>
      <vt:lpstr>微软雅黑</vt:lpstr>
      <vt:lpstr>Kingsoft Math</vt:lpstr>
      <vt:lpstr>Apple Color Emoji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小鹿ppt ； Http://pptx.taobao.com</dc:title>
  <dc:creator>小鹿ppt;Http://pptx.taobao.com</dc:creator>
  <dc:description>小鹿ppt ； Http://pptx.taobao.com</dc:description>
  <dc:subject>小鹿ppt ； Http://pptx.taobao.com</dc:subject>
  <cp:lastModifiedBy>zhangzhongcheng</cp:lastModifiedBy>
  <cp:revision>154</cp:revision>
  <dcterms:created xsi:type="dcterms:W3CDTF">2021-11-14T08:51:39Z</dcterms:created>
  <dcterms:modified xsi:type="dcterms:W3CDTF">2021-11-14T08:51:39Z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