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slideLayouts/slideLayout7.xml" ContentType="application/vnd.openxmlformats-officedocument.presentationml.slideLayout+xml"/>
  <Override PartName="/ppt/theme/theme8.xml" ContentType="application/vnd.openxmlformats-officedocument.theme+xml"/>
  <Override PartName="/ppt/slideLayouts/slideLayout8.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 id="2147483785" r:id="rId2"/>
    <p:sldMasterId id="2147483796" r:id="rId3"/>
    <p:sldMasterId id="2147483799" r:id="rId4"/>
    <p:sldMasterId id="2147483802" r:id="rId5"/>
    <p:sldMasterId id="2147483805" r:id="rId6"/>
    <p:sldMasterId id="2147483808" r:id="rId7"/>
    <p:sldMasterId id="2147483811" r:id="rId8"/>
    <p:sldMasterId id="2147483814" r:id="rId9"/>
  </p:sldMasterIdLst>
  <p:handoutMasterIdLst>
    <p:handoutMasterId r:id="rId20"/>
  </p:handoutMasterIdLst>
  <p:sldIdLst>
    <p:sldId id="262" r:id="rId10"/>
    <p:sldId id="258" r:id="rId11"/>
    <p:sldId id="267" r:id="rId12"/>
    <p:sldId id="263" r:id="rId13"/>
    <p:sldId id="264" r:id="rId14"/>
    <p:sldId id="265" r:id="rId15"/>
    <p:sldId id="266" r:id="rId16"/>
    <p:sldId id="269" r:id="rId17"/>
    <p:sldId id="268" r:id="rId18"/>
    <p:sldId id="260" r:id="rId1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36">
          <p15:clr>
            <a:srgbClr val="A4A3A4"/>
          </p15:clr>
        </p15:guide>
        <p15:guide id="2" orient="horz" pos="618">
          <p15:clr>
            <a:srgbClr val="A4A3A4"/>
          </p15:clr>
        </p15:guide>
        <p15:guide id="3" orient="horz" pos="845">
          <p15:clr>
            <a:srgbClr val="A4A3A4"/>
          </p15:clr>
        </p15:guide>
        <p15:guide id="4" orient="horz" pos="2840">
          <p15:clr>
            <a:srgbClr val="A4A3A4"/>
          </p15:clr>
        </p15:guide>
        <p15:guide id="5" orient="horz" pos="4020">
          <p15:clr>
            <a:srgbClr val="A4A3A4"/>
          </p15:clr>
        </p15:guide>
        <p15:guide id="6" pos="5284">
          <p15:clr>
            <a:srgbClr val="A4A3A4"/>
          </p15:clr>
        </p15:guide>
        <p15:guide id="7" pos="47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777777"/>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399" autoAdjust="0"/>
    <p:restoredTop sz="94660"/>
  </p:normalViewPr>
  <p:slideViewPr>
    <p:cSldViewPr showGuides="1">
      <p:cViewPr varScale="1">
        <p:scale>
          <a:sx n="121" d="100"/>
          <a:sy n="121" d="100"/>
        </p:scale>
        <p:origin x="1788" y="108"/>
      </p:cViewPr>
      <p:guideLst>
        <p:guide orient="horz" pos="436"/>
        <p:guide orient="horz" pos="618"/>
        <p:guide orient="horz" pos="845"/>
        <p:guide orient="horz" pos="2840"/>
        <p:guide orient="horz" pos="4020"/>
        <p:guide pos="5284"/>
        <p:guide pos="476"/>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0" d="100"/>
          <a:sy n="70" d="100"/>
        </p:scale>
        <p:origin x="-16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theme" Target="theme/theme1.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FD6B2986-D06E-4F3C-B19C-CC0A0E2B9416}" type="datetimeFigureOut">
              <a:rPr lang="zh-CN" altLang="en-US"/>
              <a:pPr>
                <a:defRPr/>
              </a:pPr>
              <a:t>2021/6/15</a:t>
            </a:fld>
            <a:endParaRPr lang="en-US" altLang="zh-CN"/>
          </a:p>
        </p:txBody>
      </p:sp>
      <p:sp>
        <p:nvSpPr>
          <p:cNvPr id="22733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155825"/>
            <a:ext cx="5616575" cy="625475"/>
          </a:xfrm>
        </p:spPr>
        <p:txBody>
          <a:bodyPr/>
          <a:lstStyle/>
          <a:p>
            <a:r>
              <a:rPr lang="zh-CN" altLang="en-US" smtClean="0"/>
              <a:t>单击此处编辑母版标题样式</a:t>
            </a:r>
            <a:endParaRPr lang="zh-CN" altLang="en-US" dirty="0"/>
          </a:p>
        </p:txBody>
      </p:sp>
      <p:sp>
        <p:nvSpPr>
          <p:cNvPr id="8" name="副标题 2"/>
          <p:cNvSpPr>
            <a:spLocks noGrp="1"/>
          </p:cNvSpPr>
          <p:nvPr>
            <p:ph type="subTitle" idx="11"/>
          </p:nvPr>
        </p:nvSpPr>
        <p:spPr>
          <a:xfrm>
            <a:off x="755650" y="3068638"/>
            <a:ext cx="6400800" cy="492443"/>
          </a:xfrm>
          <a:prstGeom prst="rect">
            <a:avLst/>
          </a:prstGeo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4" name="Rectangle 19"/>
          <p:cNvSpPr>
            <a:spLocks noGrp="1" noChangeArrowheads="1"/>
          </p:cNvSpPr>
          <p:nvPr>
            <p:ph type="dt"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3976553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636838"/>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120738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110790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773269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766407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929823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755650" y="325438"/>
            <a:ext cx="7632700" cy="871537"/>
          </a:xfrm>
          <a:prstGeom prst="rect">
            <a:avLst/>
          </a:prstGeom>
        </p:spPr>
        <p:txBody>
          <a:bodyPr/>
          <a:lstStyle>
            <a:lvl1pPr>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55650" y="1628775"/>
            <a:ext cx="7632700" cy="41941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5205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27769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jpe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jpe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5.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jpe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6.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jpeg"/></Relationships>
</file>

<file path=ppt/slideMasters/_rels/slideMaster7.xml.rels><?xml version="1.0" encoding="UTF-8" standalone="yes"?>
<Relationships xmlns="http://schemas.openxmlformats.org/package/2006/relationships"><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theme" Target="../theme/theme8.xml"/><Relationship Id="rId1" Type="http://schemas.openxmlformats.org/officeDocument/2006/relationships/slideLayout" Target="../slideLayouts/slideLayout7.xml"/><Relationship Id="rId4" Type="http://schemas.openxmlformats.org/officeDocument/2006/relationships/image" Target="../media/image13.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theme" Target="../theme/theme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77"/>
          <p:cNvGrpSpPr>
            <a:grpSpLocks/>
          </p:cNvGrpSpPr>
          <p:nvPr/>
        </p:nvGrpSpPr>
        <p:grpSpPr bwMode="auto">
          <a:xfrm>
            <a:off x="9324975" y="3359150"/>
            <a:ext cx="919163" cy="3490913"/>
            <a:chOff x="5839" y="2160"/>
            <a:chExt cx="579" cy="2199"/>
          </a:xfrm>
        </p:grpSpPr>
        <p:sp>
          <p:nvSpPr>
            <p:cNvPr id="1038" name="Rectangle 78"/>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039" name="Group 79"/>
            <p:cNvGrpSpPr>
              <a:grpSpLocks/>
            </p:cNvGrpSpPr>
            <p:nvPr userDrawn="1"/>
          </p:nvGrpSpPr>
          <p:grpSpPr bwMode="auto">
            <a:xfrm>
              <a:off x="5893" y="2387"/>
              <a:ext cx="466" cy="115"/>
              <a:chOff x="5893" y="2387"/>
              <a:chExt cx="466" cy="115"/>
            </a:xfrm>
          </p:grpSpPr>
          <p:sp>
            <p:nvSpPr>
              <p:cNvPr id="1100" name="Rectangle 80"/>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1" name="Rectangle 81"/>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2" name="Rectangle 82"/>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3" name="Rectangle 83"/>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0" name="Group 84"/>
            <p:cNvGrpSpPr>
              <a:grpSpLocks/>
            </p:cNvGrpSpPr>
            <p:nvPr userDrawn="1"/>
          </p:nvGrpSpPr>
          <p:grpSpPr bwMode="auto">
            <a:xfrm>
              <a:off x="5893" y="2523"/>
              <a:ext cx="466" cy="115"/>
              <a:chOff x="5893" y="2523"/>
              <a:chExt cx="466" cy="115"/>
            </a:xfrm>
          </p:grpSpPr>
          <p:sp>
            <p:nvSpPr>
              <p:cNvPr id="1096" name="Rectangle 85"/>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7" name="Rectangle 86"/>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8" name="Rectangle 87"/>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9" name="Rectangle 88"/>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1" name="Group 89"/>
            <p:cNvGrpSpPr>
              <a:grpSpLocks/>
            </p:cNvGrpSpPr>
            <p:nvPr userDrawn="1"/>
          </p:nvGrpSpPr>
          <p:grpSpPr bwMode="auto">
            <a:xfrm>
              <a:off x="5893" y="2659"/>
              <a:ext cx="466" cy="115"/>
              <a:chOff x="5893" y="2659"/>
              <a:chExt cx="466" cy="115"/>
            </a:xfrm>
          </p:grpSpPr>
          <p:sp>
            <p:nvSpPr>
              <p:cNvPr id="1092" name="Rectangle 90"/>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3" name="Rectangle 91"/>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4" name="Rectangle 92"/>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 name="Rectangle 93"/>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2" name="Group 94"/>
            <p:cNvGrpSpPr>
              <a:grpSpLocks/>
            </p:cNvGrpSpPr>
            <p:nvPr userDrawn="1"/>
          </p:nvGrpSpPr>
          <p:grpSpPr bwMode="auto">
            <a:xfrm>
              <a:off x="5893" y="2251"/>
              <a:ext cx="466" cy="119"/>
              <a:chOff x="5893" y="2251"/>
              <a:chExt cx="466" cy="119"/>
            </a:xfrm>
          </p:grpSpPr>
          <p:sp>
            <p:nvSpPr>
              <p:cNvPr id="1088" name="Rectangle 95"/>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9" name="Rectangle 96"/>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0" name="Rectangle 97"/>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1" name="Rectangle 98"/>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3" name="Group 99"/>
            <p:cNvGrpSpPr>
              <a:grpSpLocks/>
            </p:cNvGrpSpPr>
            <p:nvPr userDrawn="1"/>
          </p:nvGrpSpPr>
          <p:grpSpPr bwMode="auto">
            <a:xfrm>
              <a:off x="5893" y="2886"/>
              <a:ext cx="466" cy="115"/>
              <a:chOff x="5893" y="2886"/>
              <a:chExt cx="466" cy="115"/>
            </a:xfrm>
          </p:grpSpPr>
          <p:sp>
            <p:nvSpPr>
              <p:cNvPr id="1084" name="Rectangle 100"/>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 name="Rectangle 101"/>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6" name="Rectangle 102"/>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7" name="Rectangle 103"/>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4" name="Group 104"/>
            <p:cNvGrpSpPr>
              <a:grpSpLocks/>
            </p:cNvGrpSpPr>
            <p:nvPr userDrawn="1"/>
          </p:nvGrpSpPr>
          <p:grpSpPr bwMode="auto">
            <a:xfrm>
              <a:off x="5893" y="3022"/>
              <a:ext cx="466" cy="115"/>
              <a:chOff x="5893" y="3022"/>
              <a:chExt cx="466" cy="115"/>
            </a:xfrm>
          </p:grpSpPr>
          <p:sp>
            <p:nvSpPr>
              <p:cNvPr id="1080" name="Rectangle 105"/>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1" name="Rectangle 106"/>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2" name="Rectangle 107"/>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3" name="Rectangle 108"/>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5" name="Group 109"/>
            <p:cNvGrpSpPr>
              <a:grpSpLocks/>
            </p:cNvGrpSpPr>
            <p:nvPr userDrawn="1"/>
          </p:nvGrpSpPr>
          <p:grpSpPr bwMode="auto">
            <a:xfrm>
              <a:off x="5893" y="3158"/>
              <a:ext cx="466" cy="115"/>
              <a:chOff x="5893" y="3158"/>
              <a:chExt cx="466" cy="115"/>
            </a:xfrm>
          </p:grpSpPr>
          <p:sp>
            <p:nvSpPr>
              <p:cNvPr id="1076" name="Rectangle 110"/>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7" name="Rectangle 111"/>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8" name="Rectangle 112"/>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9" name="Rectangle 113"/>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6" name="Group 114"/>
            <p:cNvGrpSpPr>
              <a:grpSpLocks/>
            </p:cNvGrpSpPr>
            <p:nvPr userDrawn="1"/>
          </p:nvGrpSpPr>
          <p:grpSpPr bwMode="auto">
            <a:xfrm>
              <a:off x="5893" y="3385"/>
              <a:ext cx="466" cy="115"/>
              <a:chOff x="5893" y="3385"/>
              <a:chExt cx="466" cy="115"/>
            </a:xfrm>
          </p:grpSpPr>
          <p:sp>
            <p:nvSpPr>
              <p:cNvPr id="1072" name="Rectangle 115"/>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3" name="Rectangle 116"/>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4" name="Rectangle 117"/>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 name="Rectangle 118"/>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7" name="Group 119"/>
            <p:cNvGrpSpPr>
              <a:grpSpLocks/>
            </p:cNvGrpSpPr>
            <p:nvPr userDrawn="1"/>
          </p:nvGrpSpPr>
          <p:grpSpPr bwMode="auto">
            <a:xfrm>
              <a:off x="5893" y="3521"/>
              <a:ext cx="466" cy="115"/>
              <a:chOff x="5893" y="3521"/>
              <a:chExt cx="466" cy="115"/>
            </a:xfrm>
          </p:grpSpPr>
          <p:sp>
            <p:nvSpPr>
              <p:cNvPr id="1068" name="Rectangle 120"/>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9" name="Rectangle 121"/>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0" name="Rectangle 122"/>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1" name="Rectangle 123"/>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8" name="Group 124"/>
            <p:cNvGrpSpPr>
              <a:grpSpLocks/>
            </p:cNvGrpSpPr>
            <p:nvPr userDrawn="1"/>
          </p:nvGrpSpPr>
          <p:grpSpPr bwMode="auto">
            <a:xfrm>
              <a:off x="5893" y="3657"/>
              <a:ext cx="466" cy="115"/>
              <a:chOff x="5893" y="3657"/>
              <a:chExt cx="466" cy="115"/>
            </a:xfrm>
          </p:grpSpPr>
          <p:sp>
            <p:nvSpPr>
              <p:cNvPr id="1064" name="Rectangle 125"/>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 name="Rectangle 126"/>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6" name="Rectangle 127"/>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7" name="Rectangle 128"/>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9" name="Group 129"/>
            <p:cNvGrpSpPr>
              <a:grpSpLocks/>
            </p:cNvGrpSpPr>
            <p:nvPr userDrawn="1"/>
          </p:nvGrpSpPr>
          <p:grpSpPr bwMode="auto">
            <a:xfrm>
              <a:off x="5893" y="3884"/>
              <a:ext cx="466" cy="115"/>
              <a:chOff x="5893" y="3884"/>
              <a:chExt cx="466" cy="115"/>
            </a:xfrm>
          </p:grpSpPr>
          <p:sp>
            <p:nvSpPr>
              <p:cNvPr id="1060" name="Rectangle 130"/>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1" name="Rectangle 131"/>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2" name="Rectangle 132"/>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3" name="Rectangle 133"/>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50" name="Group 134"/>
            <p:cNvGrpSpPr>
              <a:grpSpLocks/>
            </p:cNvGrpSpPr>
            <p:nvPr userDrawn="1"/>
          </p:nvGrpSpPr>
          <p:grpSpPr bwMode="auto">
            <a:xfrm>
              <a:off x="5893" y="4026"/>
              <a:ext cx="466" cy="115"/>
              <a:chOff x="5893" y="4026"/>
              <a:chExt cx="466" cy="115"/>
            </a:xfrm>
          </p:grpSpPr>
          <p:sp>
            <p:nvSpPr>
              <p:cNvPr id="1056" name="Rectangle 135"/>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7" name="Rectangle 136"/>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8" name="Rectangle 137"/>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9" name="Rectangle 138"/>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51" name="Group 139"/>
            <p:cNvGrpSpPr>
              <a:grpSpLocks/>
            </p:cNvGrpSpPr>
            <p:nvPr userDrawn="1"/>
          </p:nvGrpSpPr>
          <p:grpSpPr bwMode="auto">
            <a:xfrm>
              <a:off x="5893" y="4167"/>
              <a:ext cx="466" cy="115"/>
              <a:chOff x="5893" y="4167"/>
              <a:chExt cx="466" cy="115"/>
            </a:xfrm>
          </p:grpSpPr>
          <p:sp>
            <p:nvSpPr>
              <p:cNvPr id="1052" name="Rectangle 140"/>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3" name="Rectangle 141"/>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4" name="Rectangle 142"/>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 name="Rectangle 143"/>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027" name="Rectangle 144"/>
          <p:cNvSpPr>
            <a:spLocks noChangeArrowheads="1"/>
          </p:cNvSpPr>
          <p:nvPr/>
        </p:nvSpPr>
        <p:spPr bwMode="auto">
          <a:xfrm>
            <a:off x="9251950" y="1333500"/>
            <a:ext cx="1192213" cy="172561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ea typeface="黑体" pitchFamily="49" charset="-122"/>
              </a:rPr>
              <a:t>配色参考方案：</a:t>
            </a:r>
          </a:p>
          <a:p>
            <a:pPr>
              <a:lnSpc>
                <a:spcPct val="120000"/>
              </a:lnSpc>
              <a:spcBef>
                <a:spcPct val="20000"/>
              </a:spcBef>
            </a:pPr>
            <a:r>
              <a:rPr lang="zh-CN" altLang="en-US" sz="1100">
                <a:solidFill>
                  <a:srgbClr val="FFFFFF"/>
                </a:solidFill>
                <a:latin typeface="Arial" pitchFamily="34" charset="0"/>
                <a:ea typeface="黑体" pitchFamily="49" charset="-122"/>
              </a:rPr>
              <a:t>建议同一页面内不超过四种颜色，以下是</a:t>
            </a:r>
            <a:r>
              <a:rPr lang="en-US" altLang="zh-CN" sz="1100">
                <a:solidFill>
                  <a:srgbClr val="FFFFFF"/>
                </a:solidFill>
                <a:latin typeface="Arial" pitchFamily="34" charset="0"/>
                <a:ea typeface="黑体" pitchFamily="49" charset="-122"/>
              </a:rPr>
              <a:t>13</a:t>
            </a:r>
            <a:r>
              <a:rPr lang="zh-CN" altLang="en-US" sz="1100">
                <a:solidFill>
                  <a:srgbClr val="FFFFFF"/>
                </a:solidFill>
                <a:latin typeface="Arial" pitchFamily="34" charset="0"/>
                <a:ea typeface="黑体" pitchFamily="49" charset="-122"/>
              </a:rPr>
              <a:t>组配色方案，同一页面内只选择一组使用。（仅供参考）</a:t>
            </a:r>
          </a:p>
        </p:txBody>
      </p:sp>
      <p:sp>
        <p:nvSpPr>
          <p:cNvPr id="1028" name="Rectangle 145"/>
          <p:cNvSpPr>
            <a:spLocks noChangeArrowheads="1"/>
          </p:cNvSpPr>
          <p:nvPr/>
        </p:nvSpPr>
        <p:spPr bwMode="auto">
          <a:xfrm>
            <a:off x="9251950" y="0"/>
            <a:ext cx="1120775" cy="68421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ea typeface="黑体" pitchFamily="49" charset="-122"/>
              </a:rPr>
              <a:t>客户或者合作伙伴的标志放在右上角</a:t>
            </a:r>
            <a:r>
              <a:rPr lang="en-US" altLang="zh-CN" sz="1100">
                <a:solidFill>
                  <a:srgbClr val="FFFFFF"/>
                </a:solidFill>
                <a:latin typeface="Arial" pitchFamily="34" charset="0"/>
                <a:ea typeface="黑体" pitchFamily="49" charset="-122"/>
              </a:rPr>
              <a:t>.</a:t>
            </a:r>
            <a:endParaRPr lang="zh-CN" altLang="en-US" sz="1100">
              <a:solidFill>
                <a:srgbClr val="FFFFFF"/>
              </a:solidFill>
              <a:latin typeface="Arial" pitchFamily="34" charset="0"/>
              <a:ea typeface="黑体" pitchFamily="49" charset="-122"/>
            </a:endParaRPr>
          </a:p>
        </p:txBody>
      </p:sp>
      <p:pic>
        <p:nvPicPr>
          <p:cNvPr id="1029" name="Picture 146" descr="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973138"/>
            <a:ext cx="9144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3" name="Text Box 7"/>
          <p:cNvSpPr txBox="1">
            <a:spLocks noChangeArrowheads="1"/>
          </p:cNvSpPr>
          <p:nvPr/>
        </p:nvSpPr>
        <p:spPr bwMode="auto">
          <a:xfrm>
            <a:off x="7229475" y="40116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
        <p:nvSpPr>
          <p:cNvPr id="1031" name="Rectangle 2"/>
          <p:cNvSpPr>
            <a:spLocks noGrp="1" noChangeArrowheads="1"/>
          </p:cNvSpPr>
          <p:nvPr>
            <p:ph type="title"/>
          </p:nvPr>
        </p:nvSpPr>
        <p:spPr bwMode="auto">
          <a:xfrm>
            <a:off x="755650" y="2174291"/>
            <a:ext cx="5616575" cy="586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6800" rIns="91440" bIns="46800" numCol="1" anchor="ctr" anchorCtr="0" compatLnSpc="1">
            <a:prstTxWarp prst="textNoShape">
              <a:avLst/>
            </a:prstTxWarp>
            <a:spAutoFit/>
          </a:bodyPr>
          <a:lstStyle/>
          <a:p>
            <a:pPr lvl="0"/>
            <a:r>
              <a:rPr lang="zh-CN" altLang="en-US" dirty="0" smtClean="0"/>
              <a:t>单击此处编辑母版标题样式</a:t>
            </a:r>
          </a:p>
        </p:txBody>
      </p:sp>
      <p:sp>
        <p:nvSpPr>
          <p:cNvPr id="1032" name="Rectangle 3"/>
          <p:cNvSpPr>
            <a:spLocks noGrp="1" noChangeArrowheads="1"/>
          </p:cNvSpPr>
          <p:nvPr>
            <p:ph type="body" idx="1"/>
          </p:nvPr>
        </p:nvSpPr>
        <p:spPr bwMode="auto">
          <a:xfrm>
            <a:off x="755650" y="3068638"/>
            <a:ext cx="5329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单击此处编辑母版文本样式</a:t>
            </a:r>
          </a:p>
        </p:txBody>
      </p:sp>
      <p:sp>
        <p:nvSpPr>
          <p:cNvPr id="1033" name="Rectangle 7"/>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gn="r">
              <a:lnSpc>
                <a:spcPct val="125000"/>
              </a:lnSpc>
              <a:spcBef>
                <a:spcPct val="20000"/>
              </a:spcBef>
            </a:pPr>
            <a:r>
              <a:rPr lang="zh-CN" altLang="en-US" sz="1100" dirty="0">
                <a:solidFill>
                  <a:srgbClr val="FFFFFF"/>
                </a:solidFill>
                <a:latin typeface="Arial" pitchFamily="34" charset="0"/>
                <a:ea typeface="黑体" pitchFamily="49" charset="-122"/>
              </a:rPr>
              <a:t>英文标题</a:t>
            </a:r>
            <a:r>
              <a:rPr lang="en-US" altLang="zh-CN" sz="1100" dirty="0">
                <a:solidFill>
                  <a:srgbClr val="FFFFFF"/>
                </a:solidFill>
                <a:latin typeface="Arial" pitchFamily="34" charset="0"/>
                <a:ea typeface="黑体" pitchFamily="49" charset="-122"/>
              </a:rPr>
              <a:t>:32-35pt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 R153 G0 B0</a:t>
            </a:r>
          </a:p>
          <a:p>
            <a:pPr algn="r">
              <a:lnSpc>
                <a:spcPct val="125000"/>
              </a:lnSpc>
              <a:spcBef>
                <a:spcPct val="20000"/>
              </a:spcBef>
            </a:pPr>
            <a:r>
              <a:rPr lang="zh-CN" altLang="en-US" sz="1100" dirty="0">
                <a:solidFill>
                  <a:srgbClr val="FFFFFF"/>
                </a:solidFill>
                <a:latin typeface="Arial" pitchFamily="34" charset="0"/>
                <a:ea typeface="黑体" pitchFamily="49" charset="-122"/>
              </a:rPr>
              <a:t>内部使用字体 </a:t>
            </a:r>
            <a:r>
              <a:rPr lang="en-US" altLang="zh-CN" sz="1100" dirty="0">
                <a:solidFill>
                  <a:srgbClr val="FFFFFF"/>
                </a:solidFill>
                <a:latin typeface="Arial" pitchFamily="34" charset="0"/>
                <a:ea typeface="黑体" pitchFamily="49" charset="-122"/>
              </a:rPr>
              <a:t>:</a:t>
            </a:r>
          </a:p>
          <a:p>
            <a:pPr algn="r">
              <a:lnSpc>
                <a:spcPct val="125000"/>
              </a:lnSpc>
              <a:spcBef>
                <a:spcPct val="20000"/>
              </a:spcBef>
            </a:pPr>
            <a:r>
              <a:rPr lang="en-US" altLang="zh-CN" sz="1100" dirty="0" err="1">
                <a:solidFill>
                  <a:srgbClr val="FFFFFF"/>
                </a:solidFill>
                <a:latin typeface="Arial" pitchFamily="34" charset="0"/>
                <a:ea typeface="黑体" pitchFamily="49" charset="-122"/>
              </a:rPr>
              <a:t>FrutigerNext</a:t>
            </a:r>
            <a:r>
              <a:rPr lang="en-US" altLang="zh-CN" sz="1100" dirty="0">
                <a:solidFill>
                  <a:srgbClr val="FFFFFF"/>
                </a:solidFill>
                <a:latin typeface="Arial" pitchFamily="34" charset="0"/>
                <a:ea typeface="黑体" pitchFamily="49" charset="-122"/>
              </a:rPr>
              <a:t> LT Medium</a:t>
            </a:r>
          </a:p>
          <a:p>
            <a:pPr algn="r">
              <a:lnSpc>
                <a:spcPct val="125000"/>
              </a:lnSpc>
              <a:spcBef>
                <a:spcPct val="20000"/>
              </a:spcBef>
            </a:pPr>
            <a:r>
              <a:rPr lang="zh-CN" altLang="en-US" sz="1100" dirty="0">
                <a:solidFill>
                  <a:srgbClr val="FFFFFF"/>
                </a:solidFill>
                <a:latin typeface="Arial" pitchFamily="34" charset="0"/>
                <a:ea typeface="黑体" pitchFamily="49" charset="-122"/>
              </a:rPr>
              <a:t>外部使用字体 </a:t>
            </a:r>
            <a:r>
              <a:rPr lang="en-US" altLang="zh-CN" sz="1100" dirty="0">
                <a:solidFill>
                  <a:srgbClr val="FFFFFF"/>
                </a:solidFill>
                <a:latin typeface="Arial" pitchFamily="34" charset="0"/>
                <a:ea typeface="黑体" pitchFamily="49" charset="-122"/>
              </a:rPr>
              <a:t>: Arial</a:t>
            </a:r>
          </a:p>
          <a:p>
            <a:pPr algn="r">
              <a:lnSpc>
                <a:spcPct val="75000"/>
              </a:lnSpc>
              <a:spcBef>
                <a:spcPct val="20000"/>
              </a:spcBef>
            </a:pPr>
            <a:endParaRPr lang="en-US" altLang="zh-CN"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中文标题</a:t>
            </a:r>
            <a:r>
              <a:rPr lang="en-US" altLang="zh-CN" sz="1100" dirty="0">
                <a:solidFill>
                  <a:srgbClr val="FFFFFF"/>
                </a:solidFill>
                <a:latin typeface="Arial" pitchFamily="34" charset="0"/>
                <a:ea typeface="黑体" pitchFamily="49" charset="-122"/>
              </a:rPr>
              <a:t>:30-32pt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 R153 G0 B0</a:t>
            </a:r>
          </a:p>
          <a:p>
            <a:pPr algn="r">
              <a:lnSpc>
                <a:spcPct val="125000"/>
              </a:lnSpc>
              <a:spcBef>
                <a:spcPct val="20000"/>
              </a:spcBef>
            </a:pPr>
            <a:r>
              <a:rPr lang="zh-CN" altLang="en-US" sz="1100" dirty="0">
                <a:solidFill>
                  <a:srgbClr val="FFFFFF"/>
                </a:solidFill>
                <a:latin typeface="Arial" pitchFamily="34" charset="0"/>
                <a:ea typeface="黑体" pitchFamily="49" charset="-122"/>
              </a:rPr>
              <a:t>字体</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黑体</a:t>
            </a: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英文正文</a:t>
            </a:r>
            <a:r>
              <a:rPr lang="en-US" altLang="zh-CN" sz="1100" dirty="0">
                <a:solidFill>
                  <a:srgbClr val="FFFFFF"/>
                </a:solidFill>
                <a:latin typeface="Arial" pitchFamily="34" charset="0"/>
                <a:ea typeface="黑体" pitchFamily="49" charset="-122"/>
              </a:rPr>
              <a:t>:20-22pt</a:t>
            </a:r>
          </a:p>
          <a:p>
            <a:pPr algn="r">
              <a:lnSpc>
                <a:spcPct val="125000"/>
              </a:lnSpc>
              <a:spcBef>
                <a:spcPct val="20000"/>
              </a:spcBef>
            </a:pPr>
            <a:r>
              <a:rPr lang="zh-CN" altLang="en-US" sz="1100" dirty="0">
                <a:solidFill>
                  <a:srgbClr val="FFFFFF"/>
                </a:solidFill>
                <a:latin typeface="Arial" pitchFamily="34" charset="0"/>
                <a:ea typeface="黑体" pitchFamily="49" charset="-122"/>
              </a:rPr>
              <a:t>子目录 </a:t>
            </a:r>
            <a:r>
              <a:rPr lang="en-US" altLang="zh-CN" sz="1100" dirty="0">
                <a:solidFill>
                  <a:srgbClr val="FFFFFF"/>
                </a:solidFill>
                <a:latin typeface="Arial" pitchFamily="34" charset="0"/>
                <a:ea typeface="黑体" pitchFamily="49" charset="-122"/>
              </a:rPr>
              <a:t>(2-5</a:t>
            </a:r>
            <a:r>
              <a:rPr lang="zh-CN" altLang="en-US" sz="1100" dirty="0">
                <a:solidFill>
                  <a:srgbClr val="FFFFFF"/>
                </a:solidFill>
                <a:latin typeface="Arial" pitchFamily="34" charset="0"/>
                <a:ea typeface="黑体" pitchFamily="49" charset="-122"/>
              </a:rPr>
              <a:t>级</a:t>
            </a:r>
            <a:r>
              <a:rPr lang="en-US" altLang="zh-CN" sz="1100" dirty="0">
                <a:solidFill>
                  <a:srgbClr val="FFFFFF"/>
                </a:solidFill>
                <a:latin typeface="Arial" pitchFamily="34" charset="0"/>
                <a:ea typeface="黑体" pitchFamily="49" charset="-122"/>
              </a:rPr>
              <a:t>) :18pt  </a:t>
            </a: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黑色</a:t>
            </a:r>
          </a:p>
          <a:p>
            <a:pPr algn="r">
              <a:lnSpc>
                <a:spcPct val="125000"/>
              </a:lnSpc>
              <a:spcBef>
                <a:spcPct val="20000"/>
              </a:spcBef>
            </a:pPr>
            <a:r>
              <a:rPr lang="zh-CN" altLang="en-US" sz="1100" dirty="0">
                <a:solidFill>
                  <a:srgbClr val="FFFFFF"/>
                </a:solidFill>
                <a:latin typeface="Arial" pitchFamily="34" charset="0"/>
                <a:ea typeface="黑体" pitchFamily="49" charset="-122"/>
              </a:rPr>
              <a:t>内部使用字体 </a:t>
            </a:r>
            <a:r>
              <a:rPr lang="en-US" altLang="zh-CN" sz="1100" dirty="0">
                <a:solidFill>
                  <a:srgbClr val="FFFFFF"/>
                </a:solidFill>
                <a:latin typeface="Arial" pitchFamily="34" charset="0"/>
                <a:ea typeface="黑体" pitchFamily="49" charset="-122"/>
              </a:rPr>
              <a:t>:</a:t>
            </a:r>
          </a:p>
          <a:p>
            <a:pPr algn="r">
              <a:lnSpc>
                <a:spcPct val="125000"/>
              </a:lnSpc>
              <a:spcBef>
                <a:spcPct val="20000"/>
              </a:spcBef>
            </a:pPr>
            <a:r>
              <a:rPr lang="en-US" altLang="zh-CN" sz="1100" dirty="0" err="1">
                <a:solidFill>
                  <a:srgbClr val="FFFFFF"/>
                </a:solidFill>
                <a:latin typeface="Arial" pitchFamily="34" charset="0"/>
                <a:ea typeface="黑体" pitchFamily="49" charset="-122"/>
              </a:rPr>
              <a:t>FrutigerNext</a:t>
            </a:r>
            <a:r>
              <a:rPr lang="en-US" altLang="zh-CN" sz="1100" dirty="0">
                <a:solidFill>
                  <a:srgbClr val="FFFFFF"/>
                </a:solidFill>
                <a:latin typeface="Arial" pitchFamily="34" charset="0"/>
                <a:ea typeface="黑体" pitchFamily="49" charset="-122"/>
              </a:rPr>
              <a:t> LT Regular</a:t>
            </a:r>
          </a:p>
          <a:p>
            <a:pPr algn="r">
              <a:lnSpc>
                <a:spcPct val="125000"/>
              </a:lnSpc>
              <a:spcBef>
                <a:spcPct val="20000"/>
              </a:spcBef>
            </a:pPr>
            <a:r>
              <a:rPr lang="zh-CN" altLang="en-US" sz="1100" dirty="0">
                <a:solidFill>
                  <a:srgbClr val="FFFFFF"/>
                </a:solidFill>
                <a:latin typeface="Arial" pitchFamily="34" charset="0"/>
                <a:ea typeface="黑体" pitchFamily="49" charset="-122"/>
              </a:rPr>
              <a:t>外部使用字体 </a:t>
            </a:r>
            <a:r>
              <a:rPr lang="en-US" altLang="zh-CN" sz="1100" dirty="0">
                <a:solidFill>
                  <a:srgbClr val="FFFFFF"/>
                </a:solidFill>
                <a:latin typeface="Arial" pitchFamily="34" charset="0"/>
                <a:ea typeface="黑体" pitchFamily="49" charset="-122"/>
              </a:rPr>
              <a:t>: Arial</a:t>
            </a:r>
          </a:p>
          <a:p>
            <a:pPr algn="r">
              <a:lnSpc>
                <a:spcPct val="75000"/>
              </a:lnSpc>
              <a:spcBef>
                <a:spcPct val="20000"/>
              </a:spcBef>
            </a:pPr>
            <a:endParaRPr lang="en-US" altLang="zh-CN"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中文正文</a:t>
            </a:r>
            <a:r>
              <a:rPr lang="en-US" altLang="zh-CN" sz="1100" dirty="0">
                <a:solidFill>
                  <a:srgbClr val="FFFFFF"/>
                </a:solidFill>
                <a:latin typeface="Arial" pitchFamily="34" charset="0"/>
                <a:ea typeface="黑体" pitchFamily="49" charset="-122"/>
              </a:rPr>
              <a:t>:18-20pt</a:t>
            </a:r>
          </a:p>
          <a:p>
            <a:pPr algn="r">
              <a:lnSpc>
                <a:spcPct val="125000"/>
              </a:lnSpc>
              <a:spcBef>
                <a:spcPct val="20000"/>
              </a:spcBef>
            </a:pPr>
            <a:r>
              <a:rPr lang="zh-CN" altLang="en-US" sz="1100" dirty="0">
                <a:solidFill>
                  <a:srgbClr val="FFFFFF"/>
                </a:solidFill>
                <a:latin typeface="Arial" pitchFamily="34" charset="0"/>
                <a:ea typeface="黑体" pitchFamily="49" charset="-122"/>
              </a:rPr>
              <a:t>子目录</a:t>
            </a:r>
            <a:r>
              <a:rPr lang="en-US" altLang="zh-CN" sz="1100" dirty="0">
                <a:solidFill>
                  <a:srgbClr val="FFFFFF"/>
                </a:solidFill>
                <a:latin typeface="Arial" pitchFamily="34" charset="0"/>
                <a:ea typeface="黑体" pitchFamily="49" charset="-122"/>
              </a:rPr>
              <a:t>(2-5</a:t>
            </a:r>
            <a:r>
              <a:rPr lang="zh-CN" altLang="en-US" sz="1100" dirty="0">
                <a:solidFill>
                  <a:srgbClr val="FFFFFF"/>
                </a:solidFill>
                <a:latin typeface="Arial" pitchFamily="34" charset="0"/>
                <a:ea typeface="黑体" pitchFamily="49" charset="-122"/>
              </a:rPr>
              <a:t>级</a:t>
            </a:r>
            <a:r>
              <a:rPr lang="en-US" altLang="zh-CN" sz="1100" dirty="0">
                <a:solidFill>
                  <a:srgbClr val="FFFFFF"/>
                </a:solidFill>
                <a:latin typeface="Arial" pitchFamily="34" charset="0"/>
                <a:ea typeface="黑体" pitchFamily="49" charset="-122"/>
              </a:rPr>
              <a:t>):18pt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黑色</a:t>
            </a:r>
          </a:p>
          <a:p>
            <a:pPr algn="r">
              <a:lnSpc>
                <a:spcPct val="125000"/>
              </a:lnSpc>
              <a:spcBef>
                <a:spcPct val="20000"/>
              </a:spcBef>
            </a:pPr>
            <a:r>
              <a:rPr lang="zh-CN" altLang="en-US" sz="1100" dirty="0">
                <a:solidFill>
                  <a:srgbClr val="FFFFFF"/>
                </a:solidFill>
                <a:latin typeface="Arial" pitchFamily="34" charset="0"/>
                <a:ea typeface="黑体" pitchFamily="49" charset="-122"/>
              </a:rPr>
              <a:t>字体</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细黑体 </a:t>
            </a:r>
            <a:endParaRPr lang="zh-CN" altLang="en-US" sz="1100" dirty="0">
              <a:solidFill>
                <a:srgbClr val="000000"/>
              </a:solidFill>
              <a:latin typeface="Arial" pitchFamily="34" charset="0"/>
              <a:ea typeface="黑体" pitchFamily="49" charset="-122"/>
            </a:endParaRPr>
          </a:p>
        </p:txBody>
      </p:sp>
      <p:sp>
        <p:nvSpPr>
          <p:cNvPr id="1036"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310"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n-ea"/>
              </a:defRPr>
            </a:lvl1pPr>
          </a:lstStyle>
          <a:p>
            <a:pPr>
              <a:defRPr/>
            </a:pPr>
            <a:endParaRPr lang="en-US" altLang="zh-CN"/>
          </a:p>
        </p:txBody>
      </p:sp>
      <p:pic>
        <p:nvPicPr>
          <p:cNvPr id="80" name="Picture 6" descr="Logo"/>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spTree>
  </p:cSld>
  <p:clrMap bg1="lt1" tx1="dk1" bg2="lt2" tx2="dk2" accent1="accent1" accent2="accent2" accent3="accent3" accent4="accent4" accent5="accent5" accent6="accent6" hlink="hlink" folHlink="folHlink"/>
  <p:sldLayoutIdLst>
    <p:sldLayoutId id="2147483815" r:id="rId1"/>
  </p:sldLayoutIdLst>
  <p:transition advClick="0" advTm="8000">
    <p:fade thruBlk="1"/>
  </p:transition>
  <p:timing>
    <p:tnLst>
      <p:par>
        <p:cTn id="1" dur="indefinite" restart="never" nodeType="tmRoot"/>
      </p:par>
    </p:tnLst>
  </p:timing>
  <p:txStyles>
    <p:titleStyle>
      <a:lvl1pPr algn="l" rtl="0" eaLnBrk="1" fontAlgn="base" hangingPunct="1">
        <a:spcBef>
          <a:spcPct val="0"/>
        </a:spcBef>
        <a:spcAft>
          <a:spcPct val="0"/>
        </a:spcAft>
        <a:defRPr lang="zh-CN" altLang="en-US" sz="3200" b="1" dirty="0">
          <a:solidFill>
            <a:schemeClr val="bg1"/>
          </a:solidFill>
          <a:latin typeface="+mj-lt"/>
          <a:ea typeface="黑体" pitchFamily="49" charset="-122"/>
          <a:cs typeface="+mj-cs"/>
        </a:defRPr>
      </a:lvl1pPr>
      <a:lvl2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2pPr>
      <a:lvl3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3pPr>
      <a:lvl4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4pPr>
      <a:lvl5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1" fontAlgn="base" hangingPunct="1">
        <a:spcBef>
          <a:spcPct val="20000"/>
        </a:spcBef>
        <a:spcAft>
          <a:spcPct val="0"/>
        </a:spcAft>
        <a:buClr>
          <a:srgbClr val="990000"/>
        </a:buClr>
        <a:defRPr sz="2400" b="1">
          <a:solidFill>
            <a:schemeClr val="bg1"/>
          </a:solidFill>
          <a:latin typeface="+mn-lt"/>
          <a:ea typeface="黑体" pitchFamily="49" charset="-122"/>
          <a:cs typeface="+mn-cs"/>
        </a:defRPr>
      </a:lvl1pPr>
      <a:lvl2pPr marL="742950" indent="-285750" algn="l" rtl="0" eaLnBrk="1" fontAlgn="base" hangingPunct="1">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9" descr="封面"/>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1412875"/>
            <a:ext cx="91440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8"/>
          <p:cNvSpPr>
            <a:spLocks noGrp="1" noChangeArrowheads="1"/>
          </p:cNvSpPr>
          <p:nvPr>
            <p:ph type="title"/>
          </p:nvPr>
        </p:nvSpPr>
        <p:spPr bwMode="auto">
          <a:xfrm>
            <a:off x="755650" y="2636838"/>
            <a:ext cx="554831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2053"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1"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2055" name="Rectangle 21"/>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a:lnSpc>
                <a:spcPct val="125000"/>
              </a:lnSpc>
              <a:spcBef>
                <a:spcPct val="20000"/>
              </a:spcBef>
            </a:pPr>
            <a:r>
              <a:rPr lang="zh-CN" altLang="en-US" sz="1100" dirty="0">
                <a:solidFill>
                  <a:srgbClr val="FFFFFF"/>
                </a:solidFill>
                <a:latin typeface="Arial" pitchFamily="34" charset="0"/>
              </a:rPr>
              <a:t>英文标题</a:t>
            </a:r>
            <a:r>
              <a:rPr lang="en-US" altLang="zh-CN" sz="1100" dirty="0">
                <a:solidFill>
                  <a:srgbClr val="FFFFFF"/>
                </a:solidFill>
                <a:latin typeface="Arial" pitchFamily="34" charset="0"/>
              </a:rPr>
              <a:t>:32-35pt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 R153 G0 B0</a:t>
            </a:r>
          </a:p>
          <a:p>
            <a:pPr marL="342900" indent="-342900" algn="r">
              <a:lnSpc>
                <a:spcPct val="125000"/>
              </a:lnSpc>
              <a:spcBef>
                <a:spcPct val="20000"/>
              </a:spcBef>
            </a:pPr>
            <a:r>
              <a:rPr lang="zh-CN" altLang="en-US" sz="1100" dirty="0">
                <a:solidFill>
                  <a:srgbClr val="FFFFFF"/>
                </a:solidFill>
                <a:latin typeface="Arial" pitchFamily="34" charset="0"/>
              </a:rPr>
              <a:t>内部使用字体 </a:t>
            </a:r>
            <a:r>
              <a:rPr lang="en-US" altLang="zh-CN" sz="1100" dirty="0">
                <a:solidFill>
                  <a:srgbClr val="FFFFFF"/>
                </a:solidFill>
                <a:latin typeface="Arial" pitchFamily="34" charset="0"/>
              </a:rPr>
              <a:t>:</a:t>
            </a:r>
          </a:p>
          <a:p>
            <a:pPr marL="342900" indent="-342900" algn="r">
              <a:lnSpc>
                <a:spcPct val="125000"/>
              </a:lnSpc>
              <a:spcBef>
                <a:spcPct val="20000"/>
              </a:spcBef>
            </a:pPr>
            <a:r>
              <a:rPr lang="en-US" altLang="zh-CN" sz="1100" dirty="0" err="1">
                <a:solidFill>
                  <a:srgbClr val="FFFFFF"/>
                </a:solidFill>
                <a:latin typeface="Arial" pitchFamily="34" charset="0"/>
              </a:rPr>
              <a:t>FrutigerNext</a:t>
            </a:r>
            <a:r>
              <a:rPr lang="en-US" altLang="zh-CN" sz="1100" dirty="0">
                <a:solidFill>
                  <a:srgbClr val="FFFFFF"/>
                </a:solidFill>
                <a:latin typeface="Arial" pitchFamily="34" charset="0"/>
              </a:rPr>
              <a:t> LT Medium</a:t>
            </a:r>
          </a:p>
          <a:p>
            <a:pPr marL="342900" indent="-342900" algn="r">
              <a:lnSpc>
                <a:spcPct val="125000"/>
              </a:lnSpc>
              <a:spcBef>
                <a:spcPct val="20000"/>
              </a:spcBef>
            </a:pPr>
            <a:r>
              <a:rPr lang="zh-CN" altLang="en-US" sz="1100" dirty="0">
                <a:solidFill>
                  <a:srgbClr val="FFFFFF"/>
                </a:solidFill>
                <a:latin typeface="Arial" pitchFamily="34" charset="0"/>
              </a:rPr>
              <a:t>外部使用字体 </a:t>
            </a:r>
            <a:r>
              <a:rPr lang="en-US" altLang="zh-CN" sz="1100" dirty="0">
                <a:solidFill>
                  <a:srgbClr val="FFFFFF"/>
                </a:solidFill>
                <a:latin typeface="Arial" pitchFamily="34" charset="0"/>
              </a:rPr>
              <a:t>: Arial</a:t>
            </a:r>
          </a:p>
          <a:p>
            <a:pPr marL="342900" indent="-342900" algn="r">
              <a:lnSpc>
                <a:spcPct val="75000"/>
              </a:lnSpc>
              <a:spcBef>
                <a:spcPct val="20000"/>
              </a:spcBef>
            </a:pPr>
            <a:endParaRPr lang="en-US" altLang="zh-CN"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中文标题</a:t>
            </a:r>
            <a:r>
              <a:rPr lang="en-US" altLang="zh-CN" sz="1100" dirty="0">
                <a:solidFill>
                  <a:srgbClr val="FFFFFF"/>
                </a:solidFill>
                <a:latin typeface="Arial" pitchFamily="34" charset="0"/>
              </a:rPr>
              <a:t>:30-32pt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 R153 G0 B0</a:t>
            </a:r>
          </a:p>
          <a:p>
            <a:pPr marL="342900" indent="-342900" algn="r">
              <a:lnSpc>
                <a:spcPct val="125000"/>
              </a:lnSpc>
              <a:spcBef>
                <a:spcPct val="20000"/>
              </a:spcBef>
            </a:pPr>
            <a:r>
              <a:rPr lang="zh-CN" altLang="en-US" sz="1100" dirty="0">
                <a:solidFill>
                  <a:srgbClr val="FFFFFF"/>
                </a:solidFill>
                <a:latin typeface="Arial" pitchFamily="34" charset="0"/>
              </a:rPr>
              <a:t>字体</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黑体</a:t>
            </a: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英文正文</a:t>
            </a:r>
            <a:r>
              <a:rPr lang="en-US" altLang="zh-CN" sz="1100" dirty="0">
                <a:solidFill>
                  <a:srgbClr val="FFFFFF"/>
                </a:solidFill>
                <a:latin typeface="Arial" pitchFamily="34" charset="0"/>
              </a:rPr>
              <a:t>:20-22pt</a:t>
            </a:r>
          </a:p>
          <a:p>
            <a:pPr marL="342900" indent="-342900" algn="r">
              <a:lnSpc>
                <a:spcPct val="125000"/>
              </a:lnSpc>
              <a:spcBef>
                <a:spcPct val="20000"/>
              </a:spcBef>
            </a:pPr>
            <a:r>
              <a:rPr lang="zh-CN" altLang="en-US" sz="1100" dirty="0">
                <a:solidFill>
                  <a:srgbClr val="FFFFFF"/>
                </a:solidFill>
                <a:latin typeface="Arial" pitchFamily="34" charset="0"/>
              </a:rPr>
              <a:t>子目录 </a:t>
            </a:r>
            <a:r>
              <a:rPr lang="en-US" altLang="zh-CN" sz="1100" dirty="0">
                <a:solidFill>
                  <a:srgbClr val="FFFFFF"/>
                </a:solidFill>
                <a:latin typeface="Arial" pitchFamily="34" charset="0"/>
              </a:rPr>
              <a:t>(2-5</a:t>
            </a:r>
            <a:r>
              <a:rPr lang="zh-CN" altLang="en-US" sz="1100" dirty="0">
                <a:solidFill>
                  <a:srgbClr val="FFFFFF"/>
                </a:solidFill>
                <a:latin typeface="Arial" pitchFamily="34" charset="0"/>
              </a:rPr>
              <a:t>级</a:t>
            </a:r>
            <a:r>
              <a:rPr lang="en-US" altLang="zh-CN" sz="1100" dirty="0">
                <a:solidFill>
                  <a:srgbClr val="FFFFFF"/>
                </a:solidFill>
                <a:latin typeface="Arial" pitchFamily="34" charset="0"/>
              </a:rPr>
              <a:t>) :18pt  </a:t>
            </a: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黑色</a:t>
            </a:r>
          </a:p>
          <a:p>
            <a:pPr marL="342900" indent="-342900" algn="r">
              <a:lnSpc>
                <a:spcPct val="125000"/>
              </a:lnSpc>
              <a:spcBef>
                <a:spcPct val="20000"/>
              </a:spcBef>
            </a:pPr>
            <a:r>
              <a:rPr lang="zh-CN" altLang="en-US" sz="1100" dirty="0">
                <a:solidFill>
                  <a:srgbClr val="FFFFFF"/>
                </a:solidFill>
                <a:latin typeface="Arial" pitchFamily="34" charset="0"/>
              </a:rPr>
              <a:t>内部使用字体 </a:t>
            </a:r>
            <a:r>
              <a:rPr lang="en-US" altLang="zh-CN" sz="1100" dirty="0">
                <a:solidFill>
                  <a:srgbClr val="FFFFFF"/>
                </a:solidFill>
                <a:latin typeface="Arial" pitchFamily="34" charset="0"/>
              </a:rPr>
              <a:t>:</a:t>
            </a:r>
          </a:p>
          <a:p>
            <a:pPr marL="342900" indent="-342900" algn="r">
              <a:lnSpc>
                <a:spcPct val="125000"/>
              </a:lnSpc>
              <a:spcBef>
                <a:spcPct val="20000"/>
              </a:spcBef>
            </a:pPr>
            <a:r>
              <a:rPr lang="en-US" altLang="zh-CN" sz="1100" dirty="0" err="1">
                <a:solidFill>
                  <a:srgbClr val="FFFFFF"/>
                </a:solidFill>
                <a:latin typeface="Arial" pitchFamily="34" charset="0"/>
              </a:rPr>
              <a:t>FrutigerNext</a:t>
            </a:r>
            <a:r>
              <a:rPr lang="en-US" altLang="zh-CN" sz="1100" dirty="0">
                <a:solidFill>
                  <a:srgbClr val="FFFFFF"/>
                </a:solidFill>
                <a:latin typeface="Arial" pitchFamily="34" charset="0"/>
              </a:rPr>
              <a:t> LT Regular</a:t>
            </a:r>
          </a:p>
          <a:p>
            <a:pPr marL="342900" indent="-342900" algn="r">
              <a:lnSpc>
                <a:spcPct val="125000"/>
              </a:lnSpc>
              <a:spcBef>
                <a:spcPct val="20000"/>
              </a:spcBef>
            </a:pPr>
            <a:r>
              <a:rPr lang="zh-CN" altLang="en-US" sz="1100" dirty="0">
                <a:solidFill>
                  <a:srgbClr val="FFFFFF"/>
                </a:solidFill>
                <a:latin typeface="Arial" pitchFamily="34" charset="0"/>
              </a:rPr>
              <a:t>外部使用字体 </a:t>
            </a:r>
            <a:r>
              <a:rPr lang="en-US" altLang="zh-CN" sz="1100" dirty="0">
                <a:solidFill>
                  <a:srgbClr val="FFFFFF"/>
                </a:solidFill>
                <a:latin typeface="Arial" pitchFamily="34" charset="0"/>
              </a:rPr>
              <a:t>: Arial</a:t>
            </a:r>
          </a:p>
          <a:p>
            <a:pPr marL="342900" indent="-342900" algn="r">
              <a:lnSpc>
                <a:spcPct val="75000"/>
              </a:lnSpc>
              <a:spcBef>
                <a:spcPct val="20000"/>
              </a:spcBef>
            </a:pPr>
            <a:endParaRPr lang="en-US" altLang="zh-CN"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中文正文</a:t>
            </a:r>
            <a:r>
              <a:rPr lang="en-US" altLang="zh-CN" sz="1100" dirty="0">
                <a:solidFill>
                  <a:srgbClr val="FFFFFF"/>
                </a:solidFill>
                <a:latin typeface="Arial" pitchFamily="34" charset="0"/>
              </a:rPr>
              <a:t>:18-20pt</a:t>
            </a:r>
          </a:p>
          <a:p>
            <a:pPr marL="342900" indent="-342900" algn="r">
              <a:lnSpc>
                <a:spcPct val="125000"/>
              </a:lnSpc>
              <a:spcBef>
                <a:spcPct val="20000"/>
              </a:spcBef>
            </a:pPr>
            <a:r>
              <a:rPr lang="zh-CN" altLang="en-US" sz="1100" dirty="0">
                <a:solidFill>
                  <a:srgbClr val="FFFFFF"/>
                </a:solidFill>
                <a:latin typeface="Arial" pitchFamily="34" charset="0"/>
              </a:rPr>
              <a:t>子目录</a:t>
            </a:r>
            <a:r>
              <a:rPr lang="en-US" altLang="zh-CN" sz="1100" dirty="0">
                <a:solidFill>
                  <a:srgbClr val="FFFFFF"/>
                </a:solidFill>
                <a:latin typeface="Arial" pitchFamily="34" charset="0"/>
              </a:rPr>
              <a:t>(2-5</a:t>
            </a:r>
            <a:r>
              <a:rPr lang="zh-CN" altLang="en-US" sz="1100" dirty="0">
                <a:solidFill>
                  <a:srgbClr val="FFFFFF"/>
                </a:solidFill>
                <a:latin typeface="Arial" pitchFamily="34" charset="0"/>
              </a:rPr>
              <a:t>级</a:t>
            </a:r>
            <a:r>
              <a:rPr lang="en-US" altLang="zh-CN" sz="1100" dirty="0">
                <a:solidFill>
                  <a:srgbClr val="FFFFFF"/>
                </a:solidFill>
                <a:latin typeface="Arial" pitchFamily="34" charset="0"/>
              </a:rPr>
              <a:t>):18pt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黑色</a:t>
            </a:r>
          </a:p>
          <a:p>
            <a:pPr marL="342900" indent="-342900" algn="r">
              <a:lnSpc>
                <a:spcPct val="125000"/>
              </a:lnSpc>
              <a:spcBef>
                <a:spcPct val="20000"/>
              </a:spcBef>
            </a:pPr>
            <a:r>
              <a:rPr lang="zh-CN" altLang="en-US" sz="1100" dirty="0">
                <a:solidFill>
                  <a:srgbClr val="FFFFFF"/>
                </a:solidFill>
                <a:latin typeface="Arial" pitchFamily="34" charset="0"/>
              </a:rPr>
              <a:t>字体</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细黑体 </a:t>
            </a:r>
            <a:endParaRPr lang="zh-CN" altLang="en-US" sz="1100" dirty="0">
              <a:solidFill>
                <a:srgbClr val="000000"/>
              </a:solidFill>
              <a:latin typeface="Arial" pitchFamily="34" charset="0"/>
            </a:endParaRPr>
          </a:p>
        </p:txBody>
      </p:sp>
      <p:grpSp>
        <p:nvGrpSpPr>
          <p:cNvPr id="2056" name="Group 22"/>
          <p:cNvGrpSpPr>
            <a:grpSpLocks/>
          </p:cNvGrpSpPr>
          <p:nvPr/>
        </p:nvGrpSpPr>
        <p:grpSpPr bwMode="auto">
          <a:xfrm>
            <a:off x="9324975" y="3367088"/>
            <a:ext cx="919163" cy="3490912"/>
            <a:chOff x="5839" y="2160"/>
            <a:chExt cx="579" cy="2199"/>
          </a:xfrm>
        </p:grpSpPr>
        <p:sp>
          <p:nvSpPr>
            <p:cNvPr id="2061" name="Rectangle 23"/>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2062" name="Group 24"/>
            <p:cNvGrpSpPr>
              <a:grpSpLocks/>
            </p:cNvGrpSpPr>
            <p:nvPr userDrawn="1"/>
          </p:nvGrpSpPr>
          <p:grpSpPr bwMode="auto">
            <a:xfrm>
              <a:off x="5893" y="2387"/>
              <a:ext cx="466" cy="115"/>
              <a:chOff x="5893" y="2387"/>
              <a:chExt cx="466" cy="115"/>
            </a:xfrm>
          </p:grpSpPr>
          <p:sp>
            <p:nvSpPr>
              <p:cNvPr id="2123" name="Rectangle 25"/>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4" name="Rectangle 26"/>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5" name="Rectangle 27"/>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6" name="Rectangle 28"/>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3" name="Group 29"/>
            <p:cNvGrpSpPr>
              <a:grpSpLocks/>
            </p:cNvGrpSpPr>
            <p:nvPr userDrawn="1"/>
          </p:nvGrpSpPr>
          <p:grpSpPr bwMode="auto">
            <a:xfrm>
              <a:off x="5893" y="2523"/>
              <a:ext cx="466" cy="115"/>
              <a:chOff x="5893" y="2523"/>
              <a:chExt cx="466" cy="115"/>
            </a:xfrm>
          </p:grpSpPr>
          <p:sp>
            <p:nvSpPr>
              <p:cNvPr id="2119" name="Rectangle 30"/>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0" name="Rectangle 31"/>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1" name="Rectangle 32"/>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2" name="Rectangle 33"/>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4" name="Group 34"/>
            <p:cNvGrpSpPr>
              <a:grpSpLocks/>
            </p:cNvGrpSpPr>
            <p:nvPr userDrawn="1"/>
          </p:nvGrpSpPr>
          <p:grpSpPr bwMode="auto">
            <a:xfrm>
              <a:off x="5893" y="2659"/>
              <a:ext cx="466" cy="115"/>
              <a:chOff x="5893" y="2659"/>
              <a:chExt cx="466" cy="115"/>
            </a:xfrm>
          </p:grpSpPr>
          <p:sp>
            <p:nvSpPr>
              <p:cNvPr id="2115" name="Rectangle 35"/>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6" name="Rectangle 36"/>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7" name="Rectangle 37"/>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8" name="Rectangle 38"/>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5" name="Group 39"/>
            <p:cNvGrpSpPr>
              <a:grpSpLocks/>
            </p:cNvGrpSpPr>
            <p:nvPr userDrawn="1"/>
          </p:nvGrpSpPr>
          <p:grpSpPr bwMode="auto">
            <a:xfrm>
              <a:off x="5893" y="2251"/>
              <a:ext cx="466" cy="119"/>
              <a:chOff x="5893" y="2251"/>
              <a:chExt cx="466" cy="119"/>
            </a:xfrm>
          </p:grpSpPr>
          <p:sp>
            <p:nvSpPr>
              <p:cNvPr id="2111" name="Rectangle 40"/>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2" name="Rectangle 41"/>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3" name="Rectangle 42"/>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4" name="Rectangle 43"/>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6" name="Group 44"/>
            <p:cNvGrpSpPr>
              <a:grpSpLocks/>
            </p:cNvGrpSpPr>
            <p:nvPr userDrawn="1"/>
          </p:nvGrpSpPr>
          <p:grpSpPr bwMode="auto">
            <a:xfrm>
              <a:off x="5893" y="2886"/>
              <a:ext cx="466" cy="115"/>
              <a:chOff x="5893" y="2886"/>
              <a:chExt cx="466" cy="115"/>
            </a:xfrm>
          </p:grpSpPr>
          <p:sp>
            <p:nvSpPr>
              <p:cNvPr id="2107" name="Rectangle 45"/>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8" name="Rectangle 46"/>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9" name="Rectangle 47"/>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0" name="Rectangle 48"/>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7" name="Group 49"/>
            <p:cNvGrpSpPr>
              <a:grpSpLocks/>
            </p:cNvGrpSpPr>
            <p:nvPr userDrawn="1"/>
          </p:nvGrpSpPr>
          <p:grpSpPr bwMode="auto">
            <a:xfrm>
              <a:off x="5893" y="3022"/>
              <a:ext cx="466" cy="115"/>
              <a:chOff x="5893" y="3022"/>
              <a:chExt cx="466" cy="115"/>
            </a:xfrm>
          </p:grpSpPr>
          <p:sp>
            <p:nvSpPr>
              <p:cNvPr id="2103" name="Rectangle 50"/>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4" name="Rectangle 51"/>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5" name="Rectangle 52"/>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6" name="Rectangle 53"/>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8" name="Group 54"/>
            <p:cNvGrpSpPr>
              <a:grpSpLocks/>
            </p:cNvGrpSpPr>
            <p:nvPr userDrawn="1"/>
          </p:nvGrpSpPr>
          <p:grpSpPr bwMode="auto">
            <a:xfrm>
              <a:off x="5893" y="3158"/>
              <a:ext cx="466" cy="115"/>
              <a:chOff x="5893" y="3158"/>
              <a:chExt cx="466" cy="115"/>
            </a:xfrm>
          </p:grpSpPr>
          <p:sp>
            <p:nvSpPr>
              <p:cNvPr id="2099" name="Rectangle 55"/>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0" name="Rectangle 56"/>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1" name="Rectangle 57"/>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2" name="Rectangle 58"/>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9" name="Group 59"/>
            <p:cNvGrpSpPr>
              <a:grpSpLocks/>
            </p:cNvGrpSpPr>
            <p:nvPr userDrawn="1"/>
          </p:nvGrpSpPr>
          <p:grpSpPr bwMode="auto">
            <a:xfrm>
              <a:off x="5893" y="3385"/>
              <a:ext cx="466" cy="115"/>
              <a:chOff x="5893" y="3385"/>
              <a:chExt cx="466" cy="115"/>
            </a:xfrm>
          </p:grpSpPr>
          <p:sp>
            <p:nvSpPr>
              <p:cNvPr id="2095" name="Rectangle 60"/>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6" name="Rectangle 61"/>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7" name="Rectangle 62"/>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8" name="Rectangle 63"/>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0" name="Group 64"/>
            <p:cNvGrpSpPr>
              <a:grpSpLocks/>
            </p:cNvGrpSpPr>
            <p:nvPr userDrawn="1"/>
          </p:nvGrpSpPr>
          <p:grpSpPr bwMode="auto">
            <a:xfrm>
              <a:off x="5893" y="3521"/>
              <a:ext cx="466" cy="115"/>
              <a:chOff x="5893" y="3521"/>
              <a:chExt cx="466" cy="115"/>
            </a:xfrm>
          </p:grpSpPr>
          <p:sp>
            <p:nvSpPr>
              <p:cNvPr id="2091" name="Rectangle 65"/>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2" name="Rectangle 66"/>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3" name="Rectangle 67"/>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4" name="Rectangle 68"/>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1" name="Group 69"/>
            <p:cNvGrpSpPr>
              <a:grpSpLocks/>
            </p:cNvGrpSpPr>
            <p:nvPr userDrawn="1"/>
          </p:nvGrpSpPr>
          <p:grpSpPr bwMode="auto">
            <a:xfrm>
              <a:off x="5893" y="3657"/>
              <a:ext cx="466" cy="115"/>
              <a:chOff x="5893" y="3657"/>
              <a:chExt cx="466" cy="115"/>
            </a:xfrm>
          </p:grpSpPr>
          <p:sp>
            <p:nvSpPr>
              <p:cNvPr id="2087" name="Rectangle 70"/>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8" name="Rectangle 71"/>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 name="Rectangle 72"/>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0" name="Rectangle 73"/>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2" name="Group 74"/>
            <p:cNvGrpSpPr>
              <a:grpSpLocks/>
            </p:cNvGrpSpPr>
            <p:nvPr userDrawn="1"/>
          </p:nvGrpSpPr>
          <p:grpSpPr bwMode="auto">
            <a:xfrm>
              <a:off x="5893" y="3884"/>
              <a:ext cx="466" cy="115"/>
              <a:chOff x="5893" y="3884"/>
              <a:chExt cx="466" cy="115"/>
            </a:xfrm>
          </p:grpSpPr>
          <p:sp>
            <p:nvSpPr>
              <p:cNvPr id="2083" name="Rectangle 75"/>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4" name="Rectangle 76"/>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5" name="Rectangle 77"/>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6" name="Rectangle 78"/>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3" name="Group 79"/>
            <p:cNvGrpSpPr>
              <a:grpSpLocks/>
            </p:cNvGrpSpPr>
            <p:nvPr userDrawn="1"/>
          </p:nvGrpSpPr>
          <p:grpSpPr bwMode="auto">
            <a:xfrm>
              <a:off x="5893" y="4026"/>
              <a:ext cx="466" cy="115"/>
              <a:chOff x="5893" y="4026"/>
              <a:chExt cx="466" cy="115"/>
            </a:xfrm>
          </p:grpSpPr>
          <p:sp>
            <p:nvSpPr>
              <p:cNvPr id="2079" name="Rectangle 80"/>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0" name="Rectangle 81"/>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1" name="Rectangle 82"/>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2" name="Rectangle 83"/>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4" name="Group 84"/>
            <p:cNvGrpSpPr>
              <a:grpSpLocks/>
            </p:cNvGrpSpPr>
            <p:nvPr userDrawn="1"/>
          </p:nvGrpSpPr>
          <p:grpSpPr bwMode="auto">
            <a:xfrm>
              <a:off x="5893" y="4167"/>
              <a:ext cx="466" cy="115"/>
              <a:chOff x="5893" y="4167"/>
              <a:chExt cx="466" cy="115"/>
            </a:xfrm>
          </p:grpSpPr>
          <p:sp>
            <p:nvSpPr>
              <p:cNvPr id="2075" name="Rectangle 85"/>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6" name="Rectangle 86"/>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7" name="Rectangle 87"/>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8" name="Rectangle 88"/>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057" name="Rectangle 89"/>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配色参考方案：</a:t>
            </a:r>
          </a:p>
          <a:p>
            <a:pPr>
              <a:lnSpc>
                <a:spcPct val="120000"/>
              </a:lnSpc>
              <a:spcBef>
                <a:spcPct val="20000"/>
              </a:spcBef>
            </a:pPr>
            <a:r>
              <a:rPr lang="zh-CN" altLang="en-US" sz="1100">
                <a:solidFill>
                  <a:srgbClr val="FFFFFF"/>
                </a:solidFill>
                <a:latin typeface="Arial" pitchFamily="34" charset="0"/>
              </a:rPr>
              <a:t>建议同一页面内不超过四种颜色，以下是</a:t>
            </a:r>
            <a:r>
              <a:rPr lang="en-US" altLang="zh-CN" sz="1100">
                <a:solidFill>
                  <a:srgbClr val="FFFFFF"/>
                </a:solidFill>
                <a:latin typeface="Arial" pitchFamily="34" charset="0"/>
              </a:rPr>
              <a:t>13</a:t>
            </a:r>
            <a:r>
              <a:rPr lang="zh-CN" altLang="en-US" sz="1100">
                <a:solidFill>
                  <a:srgbClr val="FFFFFF"/>
                </a:solidFill>
                <a:latin typeface="Arial" pitchFamily="34" charset="0"/>
              </a:rPr>
              <a:t>组配色方案，同一页面内只选择一组使用。（仅供参考）</a:t>
            </a:r>
          </a:p>
        </p:txBody>
      </p:sp>
      <p:sp>
        <p:nvSpPr>
          <p:cNvPr id="2058" name="Rectangle 90"/>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客户或者合作伙伴的标志放在右上角</a:t>
            </a:r>
            <a:r>
              <a:rPr lang="en-US" altLang="zh-CN" sz="1100">
                <a:solidFill>
                  <a:srgbClr val="FFFFFF"/>
                </a:solidFill>
                <a:latin typeface="Arial" pitchFamily="34" charset="0"/>
              </a:rPr>
              <a:t>.</a:t>
            </a:r>
            <a:endParaRPr lang="zh-CN" altLang="en-US" sz="1100">
              <a:solidFill>
                <a:srgbClr val="FFFFFF"/>
              </a:solidFill>
              <a:latin typeface="Arial" pitchFamily="34" charset="0"/>
            </a:endParaRPr>
          </a:p>
        </p:txBody>
      </p:sp>
      <p:sp>
        <p:nvSpPr>
          <p:cNvPr id="152" name="Text Box 5"/>
          <p:cNvSpPr txBox="1">
            <a:spLocks noChangeArrowheads="1"/>
          </p:cNvSpPr>
          <p:nvPr/>
        </p:nvSpPr>
        <p:spPr bwMode="auto">
          <a:xfrm>
            <a:off x="755650" y="6230938"/>
            <a:ext cx="2967038" cy="21272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sp>
        <p:nvSpPr>
          <p:cNvPr id="153" name="Text Box 7"/>
          <p:cNvSpPr txBox="1">
            <a:spLocks noChangeArrowheads="1"/>
          </p:cNvSpPr>
          <p:nvPr/>
        </p:nvSpPr>
        <p:spPr bwMode="auto">
          <a:xfrm>
            <a:off x="7229475" y="4019550"/>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pic>
        <p:nvPicPr>
          <p:cNvPr id="79" name="Picture 6" descr="Logo"/>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6"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bg1"/>
          </a:solidFill>
          <a:latin typeface="+mn-lt"/>
          <a:ea typeface="黑体" pitchFamily="49" charset="-122"/>
          <a:cs typeface="+mj-cs"/>
        </a:defRPr>
      </a:lvl1pPr>
      <a:lvl2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0"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pic>
        <p:nvPicPr>
          <p:cNvPr id="5125"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7" name="Rectangle 8"/>
          <p:cNvSpPr>
            <a:spLocks noGrp="1" noChangeArrowheads="1"/>
          </p:cNvSpPr>
          <p:nvPr>
            <p:ph type="title"/>
          </p:nvPr>
        </p:nvSpPr>
        <p:spPr bwMode="auto">
          <a:xfrm>
            <a:off x="755650" y="4508500"/>
            <a:ext cx="5548313" cy="584775"/>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5128"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5130" name="Rectangle 17"/>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a:lnSpc>
                <a:spcPct val="125000"/>
              </a:lnSpc>
              <a:spcBef>
                <a:spcPct val="20000"/>
              </a:spcBef>
            </a:pPr>
            <a:r>
              <a:rPr lang="zh-CN" altLang="en-US" sz="1100">
                <a:solidFill>
                  <a:srgbClr val="FFFFFF"/>
                </a:solidFill>
                <a:latin typeface="Arial" pitchFamily="34" charset="0"/>
              </a:rPr>
              <a:t>英文标题</a:t>
            </a:r>
            <a:r>
              <a:rPr lang="en-US" altLang="zh-CN" sz="1100">
                <a:solidFill>
                  <a:srgbClr val="FFFFFF"/>
                </a:solidFill>
                <a:latin typeface="Arial" pitchFamily="34" charset="0"/>
              </a:rPr>
              <a:t>:32-35pt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 R153 G0 B0</a:t>
            </a:r>
          </a:p>
          <a:p>
            <a:pPr marL="342900" indent="-342900" algn="r">
              <a:lnSpc>
                <a:spcPct val="125000"/>
              </a:lnSpc>
              <a:spcBef>
                <a:spcPct val="20000"/>
              </a:spcBef>
            </a:pPr>
            <a:r>
              <a:rPr lang="zh-CN" altLang="en-US" sz="1100">
                <a:solidFill>
                  <a:srgbClr val="FFFFFF"/>
                </a:solidFill>
                <a:latin typeface="Arial" pitchFamily="34" charset="0"/>
              </a:rPr>
              <a:t>内部使用字体 </a:t>
            </a:r>
            <a:r>
              <a:rPr lang="en-US" altLang="zh-CN" sz="1100">
                <a:solidFill>
                  <a:srgbClr val="FFFFFF"/>
                </a:solidFill>
                <a:latin typeface="Arial" pitchFamily="34" charset="0"/>
              </a:rPr>
              <a:t>:</a:t>
            </a:r>
          </a:p>
          <a:p>
            <a:pPr marL="342900" indent="-342900" algn="r">
              <a:lnSpc>
                <a:spcPct val="125000"/>
              </a:lnSpc>
              <a:spcBef>
                <a:spcPct val="20000"/>
              </a:spcBef>
            </a:pPr>
            <a:r>
              <a:rPr lang="en-US" altLang="zh-CN" sz="1100">
                <a:solidFill>
                  <a:srgbClr val="FFFFFF"/>
                </a:solidFill>
                <a:latin typeface="Arial" pitchFamily="34" charset="0"/>
              </a:rPr>
              <a:t>FrutigerNext LT Medium</a:t>
            </a:r>
          </a:p>
          <a:p>
            <a:pPr marL="342900" indent="-342900" algn="r">
              <a:lnSpc>
                <a:spcPct val="125000"/>
              </a:lnSpc>
              <a:spcBef>
                <a:spcPct val="20000"/>
              </a:spcBef>
            </a:pPr>
            <a:r>
              <a:rPr lang="zh-CN" altLang="en-US" sz="1100">
                <a:solidFill>
                  <a:srgbClr val="FFFFFF"/>
                </a:solidFill>
                <a:latin typeface="Arial" pitchFamily="34" charset="0"/>
              </a:rPr>
              <a:t>外部使用字体 </a:t>
            </a:r>
            <a:r>
              <a:rPr lang="en-US" altLang="zh-CN" sz="1100">
                <a:solidFill>
                  <a:srgbClr val="FFFFFF"/>
                </a:solidFill>
                <a:latin typeface="Arial" pitchFamily="34" charset="0"/>
              </a:rPr>
              <a:t>: Arial</a:t>
            </a:r>
          </a:p>
          <a:p>
            <a:pPr marL="342900" indent="-342900" algn="r">
              <a:lnSpc>
                <a:spcPct val="75000"/>
              </a:lnSpc>
              <a:spcBef>
                <a:spcPct val="20000"/>
              </a:spcBef>
            </a:pPr>
            <a:endParaRPr lang="en-US" altLang="zh-CN"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中文标题</a:t>
            </a:r>
            <a:r>
              <a:rPr lang="en-US" altLang="zh-CN" sz="1100">
                <a:solidFill>
                  <a:srgbClr val="FFFFFF"/>
                </a:solidFill>
                <a:latin typeface="Arial" pitchFamily="34" charset="0"/>
              </a:rPr>
              <a:t>:30-32pt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 R153 G0 B0</a:t>
            </a:r>
          </a:p>
          <a:p>
            <a:pPr marL="342900" indent="-342900" algn="r">
              <a:lnSpc>
                <a:spcPct val="125000"/>
              </a:lnSpc>
              <a:spcBef>
                <a:spcPct val="20000"/>
              </a:spcBef>
            </a:pPr>
            <a:r>
              <a:rPr lang="zh-CN" altLang="en-US" sz="1100">
                <a:solidFill>
                  <a:srgbClr val="FFFFFF"/>
                </a:solidFill>
                <a:latin typeface="Arial" pitchFamily="34" charset="0"/>
              </a:rPr>
              <a:t>字体</a:t>
            </a:r>
            <a:r>
              <a:rPr lang="en-US" altLang="zh-CN" sz="1100">
                <a:solidFill>
                  <a:srgbClr val="FFFFFF"/>
                </a:solidFill>
                <a:latin typeface="Arial" pitchFamily="34" charset="0"/>
              </a:rPr>
              <a:t>:</a:t>
            </a:r>
            <a:r>
              <a:rPr lang="zh-CN" altLang="en-US" sz="1100">
                <a:solidFill>
                  <a:srgbClr val="FFFFFF"/>
                </a:solidFill>
                <a:latin typeface="Arial" pitchFamily="34" charset="0"/>
              </a:rPr>
              <a:t>黑体</a:t>
            </a: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英文正文</a:t>
            </a:r>
            <a:r>
              <a:rPr lang="en-US" altLang="zh-CN" sz="1100">
                <a:solidFill>
                  <a:srgbClr val="FFFFFF"/>
                </a:solidFill>
                <a:latin typeface="Arial" pitchFamily="34" charset="0"/>
              </a:rPr>
              <a:t>:20-22pt</a:t>
            </a:r>
          </a:p>
          <a:p>
            <a:pPr marL="342900" indent="-342900" algn="r">
              <a:lnSpc>
                <a:spcPct val="125000"/>
              </a:lnSpc>
              <a:spcBef>
                <a:spcPct val="20000"/>
              </a:spcBef>
            </a:pPr>
            <a:r>
              <a:rPr lang="zh-CN" altLang="en-US" sz="1100">
                <a:solidFill>
                  <a:srgbClr val="FFFFFF"/>
                </a:solidFill>
                <a:latin typeface="Arial" pitchFamily="34" charset="0"/>
              </a:rPr>
              <a:t>子目录 </a:t>
            </a:r>
            <a:r>
              <a:rPr lang="en-US" altLang="zh-CN" sz="1100">
                <a:solidFill>
                  <a:srgbClr val="FFFFFF"/>
                </a:solidFill>
                <a:latin typeface="Arial" pitchFamily="34" charset="0"/>
              </a:rPr>
              <a:t>(2-5</a:t>
            </a:r>
            <a:r>
              <a:rPr lang="zh-CN" altLang="en-US" sz="1100">
                <a:solidFill>
                  <a:srgbClr val="FFFFFF"/>
                </a:solidFill>
                <a:latin typeface="Arial" pitchFamily="34" charset="0"/>
              </a:rPr>
              <a:t>级</a:t>
            </a:r>
            <a:r>
              <a:rPr lang="en-US" altLang="zh-CN" sz="1100">
                <a:solidFill>
                  <a:srgbClr val="FFFFFF"/>
                </a:solidFill>
                <a:latin typeface="Arial" pitchFamily="34" charset="0"/>
              </a:rPr>
              <a:t>) :18pt  </a:t>
            </a: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a:t>
            </a:r>
            <a:r>
              <a:rPr lang="zh-CN" altLang="en-US" sz="1100">
                <a:solidFill>
                  <a:srgbClr val="FFFFFF"/>
                </a:solidFill>
                <a:latin typeface="Arial" pitchFamily="34" charset="0"/>
              </a:rPr>
              <a:t>黑色</a:t>
            </a:r>
          </a:p>
          <a:p>
            <a:pPr marL="342900" indent="-342900" algn="r">
              <a:lnSpc>
                <a:spcPct val="125000"/>
              </a:lnSpc>
              <a:spcBef>
                <a:spcPct val="20000"/>
              </a:spcBef>
            </a:pPr>
            <a:r>
              <a:rPr lang="zh-CN" altLang="en-US" sz="1100">
                <a:solidFill>
                  <a:srgbClr val="FFFFFF"/>
                </a:solidFill>
                <a:latin typeface="Arial" pitchFamily="34" charset="0"/>
              </a:rPr>
              <a:t>内部使用字体 </a:t>
            </a:r>
            <a:r>
              <a:rPr lang="en-US" altLang="zh-CN" sz="1100">
                <a:solidFill>
                  <a:srgbClr val="FFFFFF"/>
                </a:solidFill>
                <a:latin typeface="Arial" pitchFamily="34" charset="0"/>
              </a:rPr>
              <a:t>:</a:t>
            </a:r>
          </a:p>
          <a:p>
            <a:pPr marL="342900" indent="-342900" algn="r">
              <a:lnSpc>
                <a:spcPct val="125000"/>
              </a:lnSpc>
              <a:spcBef>
                <a:spcPct val="20000"/>
              </a:spcBef>
            </a:pPr>
            <a:r>
              <a:rPr lang="en-US" altLang="zh-CN" sz="1100">
                <a:solidFill>
                  <a:srgbClr val="FFFFFF"/>
                </a:solidFill>
                <a:latin typeface="Arial" pitchFamily="34" charset="0"/>
              </a:rPr>
              <a:t>FrutigerNext LT Regular</a:t>
            </a:r>
          </a:p>
          <a:p>
            <a:pPr marL="342900" indent="-342900" algn="r">
              <a:lnSpc>
                <a:spcPct val="125000"/>
              </a:lnSpc>
              <a:spcBef>
                <a:spcPct val="20000"/>
              </a:spcBef>
            </a:pPr>
            <a:r>
              <a:rPr lang="zh-CN" altLang="en-US" sz="1100">
                <a:solidFill>
                  <a:srgbClr val="FFFFFF"/>
                </a:solidFill>
                <a:latin typeface="Arial" pitchFamily="34" charset="0"/>
              </a:rPr>
              <a:t>外部使用字体 </a:t>
            </a:r>
            <a:r>
              <a:rPr lang="en-US" altLang="zh-CN" sz="1100">
                <a:solidFill>
                  <a:srgbClr val="FFFFFF"/>
                </a:solidFill>
                <a:latin typeface="Arial" pitchFamily="34" charset="0"/>
              </a:rPr>
              <a:t>: Arial</a:t>
            </a:r>
          </a:p>
          <a:p>
            <a:pPr marL="342900" indent="-342900" algn="r">
              <a:lnSpc>
                <a:spcPct val="75000"/>
              </a:lnSpc>
              <a:spcBef>
                <a:spcPct val="20000"/>
              </a:spcBef>
            </a:pPr>
            <a:endParaRPr lang="en-US" altLang="zh-CN"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中文正文</a:t>
            </a:r>
            <a:r>
              <a:rPr lang="en-US" altLang="zh-CN" sz="1100">
                <a:solidFill>
                  <a:srgbClr val="FFFFFF"/>
                </a:solidFill>
                <a:latin typeface="Arial" pitchFamily="34" charset="0"/>
              </a:rPr>
              <a:t>:18-20pt</a:t>
            </a:r>
          </a:p>
          <a:p>
            <a:pPr marL="342900" indent="-342900" algn="r">
              <a:lnSpc>
                <a:spcPct val="125000"/>
              </a:lnSpc>
              <a:spcBef>
                <a:spcPct val="20000"/>
              </a:spcBef>
            </a:pPr>
            <a:r>
              <a:rPr lang="zh-CN" altLang="en-US" sz="1100">
                <a:solidFill>
                  <a:srgbClr val="FFFFFF"/>
                </a:solidFill>
                <a:latin typeface="Arial" pitchFamily="34" charset="0"/>
              </a:rPr>
              <a:t>子目录</a:t>
            </a:r>
            <a:r>
              <a:rPr lang="en-US" altLang="zh-CN" sz="1100">
                <a:solidFill>
                  <a:srgbClr val="FFFFFF"/>
                </a:solidFill>
                <a:latin typeface="Arial" pitchFamily="34" charset="0"/>
              </a:rPr>
              <a:t>(2-5</a:t>
            </a:r>
            <a:r>
              <a:rPr lang="zh-CN" altLang="en-US" sz="1100">
                <a:solidFill>
                  <a:srgbClr val="FFFFFF"/>
                </a:solidFill>
                <a:latin typeface="Arial" pitchFamily="34" charset="0"/>
              </a:rPr>
              <a:t>级</a:t>
            </a:r>
            <a:r>
              <a:rPr lang="en-US" altLang="zh-CN" sz="1100">
                <a:solidFill>
                  <a:srgbClr val="FFFFFF"/>
                </a:solidFill>
                <a:latin typeface="Arial" pitchFamily="34" charset="0"/>
              </a:rPr>
              <a:t>):18pt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a:t>
            </a:r>
            <a:r>
              <a:rPr lang="zh-CN" altLang="en-US" sz="1100">
                <a:solidFill>
                  <a:srgbClr val="FFFFFF"/>
                </a:solidFill>
                <a:latin typeface="Arial" pitchFamily="34" charset="0"/>
              </a:rPr>
              <a:t>黑色</a:t>
            </a:r>
          </a:p>
          <a:p>
            <a:pPr marL="342900" indent="-342900" algn="r">
              <a:lnSpc>
                <a:spcPct val="125000"/>
              </a:lnSpc>
              <a:spcBef>
                <a:spcPct val="20000"/>
              </a:spcBef>
            </a:pPr>
            <a:r>
              <a:rPr lang="zh-CN" altLang="en-US" sz="1100">
                <a:solidFill>
                  <a:srgbClr val="FFFFFF"/>
                </a:solidFill>
                <a:latin typeface="Arial" pitchFamily="34" charset="0"/>
              </a:rPr>
              <a:t>字体</a:t>
            </a:r>
            <a:r>
              <a:rPr lang="en-US" altLang="zh-CN" sz="1100">
                <a:solidFill>
                  <a:srgbClr val="FFFFFF"/>
                </a:solidFill>
                <a:latin typeface="Arial" pitchFamily="34" charset="0"/>
              </a:rPr>
              <a:t>:</a:t>
            </a:r>
            <a:r>
              <a:rPr lang="zh-CN" altLang="en-US" sz="1100">
                <a:solidFill>
                  <a:srgbClr val="FFFFFF"/>
                </a:solidFill>
                <a:latin typeface="Arial" pitchFamily="34" charset="0"/>
              </a:rPr>
              <a:t>细黑体 </a:t>
            </a:r>
            <a:endParaRPr lang="zh-CN" altLang="en-US" sz="1100">
              <a:solidFill>
                <a:srgbClr val="000000"/>
              </a:solidFill>
              <a:latin typeface="Arial" pitchFamily="34" charset="0"/>
            </a:endParaRPr>
          </a:p>
        </p:txBody>
      </p:sp>
      <p:grpSp>
        <p:nvGrpSpPr>
          <p:cNvPr id="5131" name="Group 85"/>
          <p:cNvGrpSpPr>
            <a:grpSpLocks/>
          </p:cNvGrpSpPr>
          <p:nvPr/>
        </p:nvGrpSpPr>
        <p:grpSpPr bwMode="auto">
          <a:xfrm>
            <a:off x="9324975" y="3367088"/>
            <a:ext cx="919163" cy="3490912"/>
            <a:chOff x="5839" y="2160"/>
            <a:chExt cx="579" cy="2199"/>
          </a:xfrm>
        </p:grpSpPr>
        <p:sp>
          <p:nvSpPr>
            <p:cNvPr id="5134" name="Rectangle 86"/>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5135" name="Group 87"/>
            <p:cNvGrpSpPr>
              <a:grpSpLocks/>
            </p:cNvGrpSpPr>
            <p:nvPr userDrawn="1"/>
          </p:nvGrpSpPr>
          <p:grpSpPr bwMode="auto">
            <a:xfrm>
              <a:off x="5893" y="2387"/>
              <a:ext cx="466" cy="115"/>
              <a:chOff x="5893" y="2387"/>
              <a:chExt cx="466" cy="115"/>
            </a:xfrm>
          </p:grpSpPr>
          <p:sp>
            <p:nvSpPr>
              <p:cNvPr id="5196" name="Rectangle 88"/>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7" name="Rectangle 89"/>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8" name="Rectangle 90"/>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9" name="Rectangle 91"/>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6" name="Group 92"/>
            <p:cNvGrpSpPr>
              <a:grpSpLocks/>
            </p:cNvGrpSpPr>
            <p:nvPr userDrawn="1"/>
          </p:nvGrpSpPr>
          <p:grpSpPr bwMode="auto">
            <a:xfrm>
              <a:off x="5893" y="2523"/>
              <a:ext cx="466" cy="115"/>
              <a:chOff x="5893" y="2523"/>
              <a:chExt cx="466" cy="115"/>
            </a:xfrm>
          </p:grpSpPr>
          <p:sp>
            <p:nvSpPr>
              <p:cNvPr id="5192" name="Rectangle 93"/>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3" name="Rectangle 94"/>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4" name="Rectangle 95"/>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5" name="Rectangle 96"/>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7" name="Group 97"/>
            <p:cNvGrpSpPr>
              <a:grpSpLocks/>
            </p:cNvGrpSpPr>
            <p:nvPr userDrawn="1"/>
          </p:nvGrpSpPr>
          <p:grpSpPr bwMode="auto">
            <a:xfrm>
              <a:off x="5893" y="2659"/>
              <a:ext cx="466" cy="115"/>
              <a:chOff x="5893" y="2659"/>
              <a:chExt cx="466" cy="115"/>
            </a:xfrm>
          </p:grpSpPr>
          <p:sp>
            <p:nvSpPr>
              <p:cNvPr id="5188" name="Rectangle 98"/>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9" name="Rectangle 99"/>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0" name="Rectangle 100"/>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1" name="Rectangle 101"/>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8" name="Group 102"/>
            <p:cNvGrpSpPr>
              <a:grpSpLocks/>
            </p:cNvGrpSpPr>
            <p:nvPr userDrawn="1"/>
          </p:nvGrpSpPr>
          <p:grpSpPr bwMode="auto">
            <a:xfrm>
              <a:off x="5893" y="2251"/>
              <a:ext cx="466" cy="119"/>
              <a:chOff x="5893" y="2251"/>
              <a:chExt cx="466" cy="119"/>
            </a:xfrm>
          </p:grpSpPr>
          <p:sp>
            <p:nvSpPr>
              <p:cNvPr id="5184" name="Rectangle 103"/>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5" name="Rectangle 104"/>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6" name="Rectangle 105"/>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7" name="Rectangle 106"/>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9" name="Group 107"/>
            <p:cNvGrpSpPr>
              <a:grpSpLocks/>
            </p:cNvGrpSpPr>
            <p:nvPr userDrawn="1"/>
          </p:nvGrpSpPr>
          <p:grpSpPr bwMode="auto">
            <a:xfrm>
              <a:off x="5893" y="2886"/>
              <a:ext cx="466" cy="115"/>
              <a:chOff x="5893" y="2886"/>
              <a:chExt cx="466" cy="115"/>
            </a:xfrm>
          </p:grpSpPr>
          <p:sp>
            <p:nvSpPr>
              <p:cNvPr id="5180" name="Rectangle 108"/>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1" name="Rectangle 109"/>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2" name="Rectangle 110"/>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3" name="Rectangle 111"/>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0" name="Group 112"/>
            <p:cNvGrpSpPr>
              <a:grpSpLocks/>
            </p:cNvGrpSpPr>
            <p:nvPr userDrawn="1"/>
          </p:nvGrpSpPr>
          <p:grpSpPr bwMode="auto">
            <a:xfrm>
              <a:off x="5893" y="3022"/>
              <a:ext cx="466" cy="115"/>
              <a:chOff x="5893" y="3022"/>
              <a:chExt cx="466" cy="115"/>
            </a:xfrm>
          </p:grpSpPr>
          <p:sp>
            <p:nvSpPr>
              <p:cNvPr id="5176" name="Rectangle 113"/>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7" name="Rectangle 114"/>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8" name="Rectangle 115"/>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9" name="Rectangle 116"/>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1" name="Group 117"/>
            <p:cNvGrpSpPr>
              <a:grpSpLocks/>
            </p:cNvGrpSpPr>
            <p:nvPr userDrawn="1"/>
          </p:nvGrpSpPr>
          <p:grpSpPr bwMode="auto">
            <a:xfrm>
              <a:off x="5893" y="3158"/>
              <a:ext cx="466" cy="115"/>
              <a:chOff x="5893" y="3158"/>
              <a:chExt cx="466" cy="115"/>
            </a:xfrm>
          </p:grpSpPr>
          <p:sp>
            <p:nvSpPr>
              <p:cNvPr id="5172" name="Rectangle 118"/>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3" name="Rectangle 119"/>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4" name="Rectangle 120"/>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5" name="Rectangle 121"/>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2" name="Group 122"/>
            <p:cNvGrpSpPr>
              <a:grpSpLocks/>
            </p:cNvGrpSpPr>
            <p:nvPr userDrawn="1"/>
          </p:nvGrpSpPr>
          <p:grpSpPr bwMode="auto">
            <a:xfrm>
              <a:off x="5893" y="3385"/>
              <a:ext cx="466" cy="115"/>
              <a:chOff x="5893" y="3385"/>
              <a:chExt cx="466" cy="115"/>
            </a:xfrm>
          </p:grpSpPr>
          <p:sp>
            <p:nvSpPr>
              <p:cNvPr id="5168" name="Rectangle 123"/>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9" name="Rectangle 124"/>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0" name="Rectangle 125"/>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1" name="Rectangle 126"/>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3" name="Group 127"/>
            <p:cNvGrpSpPr>
              <a:grpSpLocks/>
            </p:cNvGrpSpPr>
            <p:nvPr userDrawn="1"/>
          </p:nvGrpSpPr>
          <p:grpSpPr bwMode="auto">
            <a:xfrm>
              <a:off x="5893" y="3521"/>
              <a:ext cx="466" cy="115"/>
              <a:chOff x="5893" y="3521"/>
              <a:chExt cx="466" cy="115"/>
            </a:xfrm>
          </p:grpSpPr>
          <p:sp>
            <p:nvSpPr>
              <p:cNvPr id="5164" name="Rectangle 128"/>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5" name="Rectangle 129"/>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6" name="Rectangle 130"/>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7" name="Rectangle 131"/>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4" name="Group 132"/>
            <p:cNvGrpSpPr>
              <a:grpSpLocks/>
            </p:cNvGrpSpPr>
            <p:nvPr userDrawn="1"/>
          </p:nvGrpSpPr>
          <p:grpSpPr bwMode="auto">
            <a:xfrm>
              <a:off x="5893" y="3657"/>
              <a:ext cx="466" cy="115"/>
              <a:chOff x="5893" y="3657"/>
              <a:chExt cx="466" cy="115"/>
            </a:xfrm>
          </p:grpSpPr>
          <p:sp>
            <p:nvSpPr>
              <p:cNvPr id="5160" name="Rectangle 133"/>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1" name="Rectangle 134"/>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2" name="Rectangle 135"/>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3" name="Rectangle 136"/>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5" name="Group 137"/>
            <p:cNvGrpSpPr>
              <a:grpSpLocks/>
            </p:cNvGrpSpPr>
            <p:nvPr userDrawn="1"/>
          </p:nvGrpSpPr>
          <p:grpSpPr bwMode="auto">
            <a:xfrm>
              <a:off x="5893" y="3884"/>
              <a:ext cx="466" cy="115"/>
              <a:chOff x="5893" y="3884"/>
              <a:chExt cx="466" cy="115"/>
            </a:xfrm>
          </p:grpSpPr>
          <p:sp>
            <p:nvSpPr>
              <p:cNvPr id="5156" name="Rectangle 138"/>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7" name="Rectangle 139"/>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8" name="Rectangle 140"/>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9" name="Rectangle 141"/>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6" name="Group 142"/>
            <p:cNvGrpSpPr>
              <a:grpSpLocks/>
            </p:cNvGrpSpPr>
            <p:nvPr userDrawn="1"/>
          </p:nvGrpSpPr>
          <p:grpSpPr bwMode="auto">
            <a:xfrm>
              <a:off x="5893" y="4026"/>
              <a:ext cx="466" cy="115"/>
              <a:chOff x="5893" y="4026"/>
              <a:chExt cx="466" cy="115"/>
            </a:xfrm>
          </p:grpSpPr>
          <p:sp>
            <p:nvSpPr>
              <p:cNvPr id="5152" name="Rectangle 143"/>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3" name="Rectangle 144"/>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4" name="Rectangle 145"/>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5" name="Rectangle 146"/>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7" name="Group 147"/>
            <p:cNvGrpSpPr>
              <a:grpSpLocks/>
            </p:cNvGrpSpPr>
            <p:nvPr userDrawn="1"/>
          </p:nvGrpSpPr>
          <p:grpSpPr bwMode="auto">
            <a:xfrm>
              <a:off x="5893" y="4167"/>
              <a:ext cx="466" cy="115"/>
              <a:chOff x="5893" y="4167"/>
              <a:chExt cx="466" cy="115"/>
            </a:xfrm>
          </p:grpSpPr>
          <p:sp>
            <p:nvSpPr>
              <p:cNvPr id="5148" name="Rectangle 148"/>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9" name="Rectangle 149"/>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0" name="Rectangle 150"/>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1" name="Rectangle 151"/>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5132" name="Rectangle 152"/>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配色参考方案：</a:t>
            </a:r>
          </a:p>
          <a:p>
            <a:pPr>
              <a:lnSpc>
                <a:spcPct val="120000"/>
              </a:lnSpc>
              <a:spcBef>
                <a:spcPct val="20000"/>
              </a:spcBef>
            </a:pPr>
            <a:r>
              <a:rPr lang="zh-CN" altLang="en-US" sz="1100">
                <a:solidFill>
                  <a:srgbClr val="FFFFFF"/>
                </a:solidFill>
                <a:latin typeface="Arial" pitchFamily="34" charset="0"/>
              </a:rPr>
              <a:t>建议同一页面内不超过四种颜色，以下是</a:t>
            </a:r>
            <a:r>
              <a:rPr lang="en-US" altLang="zh-CN" sz="1100">
                <a:solidFill>
                  <a:srgbClr val="FFFFFF"/>
                </a:solidFill>
                <a:latin typeface="Arial" pitchFamily="34" charset="0"/>
              </a:rPr>
              <a:t>13</a:t>
            </a:r>
            <a:r>
              <a:rPr lang="zh-CN" altLang="en-US" sz="1100">
                <a:solidFill>
                  <a:srgbClr val="FFFFFF"/>
                </a:solidFill>
                <a:latin typeface="Arial" pitchFamily="34" charset="0"/>
              </a:rPr>
              <a:t>组配色方案，同一页面内只选择一组使用。（仅供参考）</a:t>
            </a:r>
          </a:p>
        </p:txBody>
      </p:sp>
      <p:sp>
        <p:nvSpPr>
          <p:cNvPr id="5133" name="Rectangle 153"/>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客户或者合作伙伴的标志放在右上角</a:t>
            </a:r>
            <a:r>
              <a:rPr lang="en-US" altLang="zh-CN" sz="1100">
                <a:solidFill>
                  <a:srgbClr val="FFFFFF"/>
                </a:solidFill>
                <a:latin typeface="Arial" pitchFamily="34" charset="0"/>
              </a:rPr>
              <a:t>.</a:t>
            </a:r>
            <a:endParaRPr lang="zh-CN" altLang="en-US" sz="1100">
              <a:solidFill>
                <a:srgbClr val="FFFFFF"/>
              </a:solidFill>
              <a:latin typeface="Arial" pitchFamily="34" charset="0"/>
            </a:endParaRPr>
          </a:p>
        </p:txBody>
      </p:sp>
      <p:pic>
        <p:nvPicPr>
          <p:cNvPr id="5200" name="Picture 80" descr="200016582-001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5201"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8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7"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9"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6151"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2"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6154" name="Rectangle 14"/>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6155" name="Group 149"/>
          <p:cNvGrpSpPr>
            <a:grpSpLocks/>
          </p:cNvGrpSpPr>
          <p:nvPr/>
        </p:nvGrpSpPr>
        <p:grpSpPr bwMode="auto">
          <a:xfrm>
            <a:off x="9324975" y="3367088"/>
            <a:ext cx="919163" cy="3490912"/>
            <a:chOff x="5839" y="2160"/>
            <a:chExt cx="579" cy="2199"/>
          </a:xfrm>
        </p:grpSpPr>
        <p:sp>
          <p:nvSpPr>
            <p:cNvPr id="6158" name="Rectangle 150"/>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6159" name="Group 151"/>
            <p:cNvGrpSpPr>
              <a:grpSpLocks/>
            </p:cNvGrpSpPr>
            <p:nvPr userDrawn="1"/>
          </p:nvGrpSpPr>
          <p:grpSpPr bwMode="auto">
            <a:xfrm>
              <a:off x="5893" y="2387"/>
              <a:ext cx="466" cy="115"/>
              <a:chOff x="5893" y="2387"/>
              <a:chExt cx="466" cy="115"/>
            </a:xfrm>
          </p:grpSpPr>
          <p:sp>
            <p:nvSpPr>
              <p:cNvPr id="6220" name="Rectangle 152"/>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1" name="Rectangle 153"/>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2" name="Rectangle 154"/>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3" name="Rectangle 155"/>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0" name="Group 156"/>
            <p:cNvGrpSpPr>
              <a:grpSpLocks/>
            </p:cNvGrpSpPr>
            <p:nvPr userDrawn="1"/>
          </p:nvGrpSpPr>
          <p:grpSpPr bwMode="auto">
            <a:xfrm>
              <a:off x="5893" y="2523"/>
              <a:ext cx="466" cy="115"/>
              <a:chOff x="5893" y="2523"/>
              <a:chExt cx="466" cy="115"/>
            </a:xfrm>
          </p:grpSpPr>
          <p:sp>
            <p:nvSpPr>
              <p:cNvPr id="6216" name="Rectangle 157"/>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7" name="Rectangle 158"/>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8" name="Rectangle 159"/>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9" name="Rectangle 160"/>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1" name="Group 161"/>
            <p:cNvGrpSpPr>
              <a:grpSpLocks/>
            </p:cNvGrpSpPr>
            <p:nvPr userDrawn="1"/>
          </p:nvGrpSpPr>
          <p:grpSpPr bwMode="auto">
            <a:xfrm>
              <a:off x="5893" y="2659"/>
              <a:ext cx="466" cy="115"/>
              <a:chOff x="5893" y="2659"/>
              <a:chExt cx="466" cy="115"/>
            </a:xfrm>
          </p:grpSpPr>
          <p:sp>
            <p:nvSpPr>
              <p:cNvPr id="6212" name="Rectangle 162"/>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3" name="Rectangle 163"/>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4" name="Rectangle 164"/>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5" name="Rectangle 165"/>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2" name="Group 166"/>
            <p:cNvGrpSpPr>
              <a:grpSpLocks/>
            </p:cNvGrpSpPr>
            <p:nvPr userDrawn="1"/>
          </p:nvGrpSpPr>
          <p:grpSpPr bwMode="auto">
            <a:xfrm>
              <a:off x="5893" y="2251"/>
              <a:ext cx="466" cy="119"/>
              <a:chOff x="5893" y="2251"/>
              <a:chExt cx="466" cy="119"/>
            </a:xfrm>
          </p:grpSpPr>
          <p:sp>
            <p:nvSpPr>
              <p:cNvPr id="6208" name="Rectangle 167"/>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9" name="Rectangle 168"/>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0" name="Rectangle 169"/>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1" name="Rectangle 170"/>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3" name="Group 171"/>
            <p:cNvGrpSpPr>
              <a:grpSpLocks/>
            </p:cNvGrpSpPr>
            <p:nvPr userDrawn="1"/>
          </p:nvGrpSpPr>
          <p:grpSpPr bwMode="auto">
            <a:xfrm>
              <a:off x="5893" y="2886"/>
              <a:ext cx="466" cy="115"/>
              <a:chOff x="5893" y="2886"/>
              <a:chExt cx="466" cy="115"/>
            </a:xfrm>
          </p:grpSpPr>
          <p:sp>
            <p:nvSpPr>
              <p:cNvPr id="6204" name="Rectangle 172"/>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5" name="Rectangle 173"/>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6" name="Rectangle 174"/>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7" name="Rectangle 175"/>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4" name="Group 176"/>
            <p:cNvGrpSpPr>
              <a:grpSpLocks/>
            </p:cNvGrpSpPr>
            <p:nvPr userDrawn="1"/>
          </p:nvGrpSpPr>
          <p:grpSpPr bwMode="auto">
            <a:xfrm>
              <a:off x="5893" y="3022"/>
              <a:ext cx="466" cy="115"/>
              <a:chOff x="5893" y="3022"/>
              <a:chExt cx="466" cy="115"/>
            </a:xfrm>
          </p:grpSpPr>
          <p:sp>
            <p:nvSpPr>
              <p:cNvPr id="6200" name="Rectangle 177"/>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1" name="Rectangle 178"/>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2" name="Rectangle 179"/>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3" name="Rectangle 180"/>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5" name="Group 181"/>
            <p:cNvGrpSpPr>
              <a:grpSpLocks/>
            </p:cNvGrpSpPr>
            <p:nvPr userDrawn="1"/>
          </p:nvGrpSpPr>
          <p:grpSpPr bwMode="auto">
            <a:xfrm>
              <a:off x="5893" y="3158"/>
              <a:ext cx="466" cy="115"/>
              <a:chOff x="5893" y="3158"/>
              <a:chExt cx="466" cy="115"/>
            </a:xfrm>
          </p:grpSpPr>
          <p:sp>
            <p:nvSpPr>
              <p:cNvPr id="6196" name="Rectangle 182"/>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7" name="Rectangle 183"/>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8" name="Rectangle 184"/>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9" name="Rectangle 185"/>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6" name="Group 186"/>
            <p:cNvGrpSpPr>
              <a:grpSpLocks/>
            </p:cNvGrpSpPr>
            <p:nvPr userDrawn="1"/>
          </p:nvGrpSpPr>
          <p:grpSpPr bwMode="auto">
            <a:xfrm>
              <a:off x="5893" y="3385"/>
              <a:ext cx="466" cy="115"/>
              <a:chOff x="5893" y="3385"/>
              <a:chExt cx="466" cy="115"/>
            </a:xfrm>
          </p:grpSpPr>
          <p:sp>
            <p:nvSpPr>
              <p:cNvPr id="6192" name="Rectangle 187"/>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3" name="Rectangle 188"/>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4" name="Rectangle 189"/>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5" name="Rectangle 190"/>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7" name="Group 191"/>
            <p:cNvGrpSpPr>
              <a:grpSpLocks/>
            </p:cNvGrpSpPr>
            <p:nvPr userDrawn="1"/>
          </p:nvGrpSpPr>
          <p:grpSpPr bwMode="auto">
            <a:xfrm>
              <a:off x="5893" y="3521"/>
              <a:ext cx="466" cy="115"/>
              <a:chOff x="5893" y="3521"/>
              <a:chExt cx="466" cy="115"/>
            </a:xfrm>
          </p:grpSpPr>
          <p:sp>
            <p:nvSpPr>
              <p:cNvPr id="6188" name="Rectangle 192"/>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9" name="Rectangle 193"/>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0" name="Rectangle 194"/>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1" name="Rectangle 195"/>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8" name="Group 196"/>
            <p:cNvGrpSpPr>
              <a:grpSpLocks/>
            </p:cNvGrpSpPr>
            <p:nvPr userDrawn="1"/>
          </p:nvGrpSpPr>
          <p:grpSpPr bwMode="auto">
            <a:xfrm>
              <a:off x="5893" y="3657"/>
              <a:ext cx="466" cy="115"/>
              <a:chOff x="5893" y="3657"/>
              <a:chExt cx="466" cy="115"/>
            </a:xfrm>
          </p:grpSpPr>
          <p:sp>
            <p:nvSpPr>
              <p:cNvPr id="6184" name="Rectangle 197"/>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5" name="Rectangle 198"/>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6" name="Rectangle 199"/>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7" name="Rectangle 200"/>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9" name="Group 201"/>
            <p:cNvGrpSpPr>
              <a:grpSpLocks/>
            </p:cNvGrpSpPr>
            <p:nvPr userDrawn="1"/>
          </p:nvGrpSpPr>
          <p:grpSpPr bwMode="auto">
            <a:xfrm>
              <a:off x="5893" y="3884"/>
              <a:ext cx="466" cy="115"/>
              <a:chOff x="5893" y="3884"/>
              <a:chExt cx="466" cy="115"/>
            </a:xfrm>
          </p:grpSpPr>
          <p:sp>
            <p:nvSpPr>
              <p:cNvPr id="6180" name="Rectangle 202"/>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1" name="Rectangle 203"/>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2" name="Rectangle 204"/>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3" name="Rectangle 205"/>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70" name="Group 206"/>
            <p:cNvGrpSpPr>
              <a:grpSpLocks/>
            </p:cNvGrpSpPr>
            <p:nvPr userDrawn="1"/>
          </p:nvGrpSpPr>
          <p:grpSpPr bwMode="auto">
            <a:xfrm>
              <a:off x="5893" y="4026"/>
              <a:ext cx="466" cy="115"/>
              <a:chOff x="5893" y="4026"/>
              <a:chExt cx="466" cy="115"/>
            </a:xfrm>
          </p:grpSpPr>
          <p:sp>
            <p:nvSpPr>
              <p:cNvPr id="6176" name="Rectangle 207"/>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7" name="Rectangle 208"/>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8" name="Rectangle 209"/>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9" name="Rectangle 210"/>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71" name="Group 211"/>
            <p:cNvGrpSpPr>
              <a:grpSpLocks/>
            </p:cNvGrpSpPr>
            <p:nvPr userDrawn="1"/>
          </p:nvGrpSpPr>
          <p:grpSpPr bwMode="auto">
            <a:xfrm>
              <a:off x="5893" y="4167"/>
              <a:ext cx="466" cy="115"/>
              <a:chOff x="5893" y="4167"/>
              <a:chExt cx="466" cy="115"/>
            </a:xfrm>
          </p:grpSpPr>
          <p:sp>
            <p:nvSpPr>
              <p:cNvPr id="6172" name="Rectangle 212"/>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3" name="Rectangle 213"/>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4" name="Rectangle 214"/>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5" name="Rectangle 215"/>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6156" name="Rectangle 216"/>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6157" name="Rectangle 217"/>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6224" name="Picture 80" descr="bra200912090008_M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6225"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8"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3"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7175"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6"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7178" name="Rectangle 13"/>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7179" name="Group 148"/>
          <p:cNvGrpSpPr>
            <a:grpSpLocks/>
          </p:cNvGrpSpPr>
          <p:nvPr/>
        </p:nvGrpSpPr>
        <p:grpSpPr bwMode="auto">
          <a:xfrm>
            <a:off x="9324975" y="3367088"/>
            <a:ext cx="919163" cy="3490912"/>
            <a:chOff x="5839" y="2160"/>
            <a:chExt cx="579" cy="2199"/>
          </a:xfrm>
        </p:grpSpPr>
        <p:sp>
          <p:nvSpPr>
            <p:cNvPr id="7182" name="Rectangle 149"/>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7183" name="Group 150"/>
            <p:cNvGrpSpPr>
              <a:grpSpLocks/>
            </p:cNvGrpSpPr>
            <p:nvPr userDrawn="1"/>
          </p:nvGrpSpPr>
          <p:grpSpPr bwMode="auto">
            <a:xfrm>
              <a:off x="5893" y="2387"/>
              <a:ext cx="466" cy="115"/>
              <a:chOff x="5893" y="2387"/>
              <a:chExt cx="466" cy="115"/>
            </a:xfrm>
          </p:grpSpPr>
          <p:sp>
            <p:nvSpPr>
              <p:cNvPr id="7244" name="Rectangle 151"/>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5" name="Rectangle 152"/>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6" name="Rectangle 153"/>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7" name="Rectangle 154"/>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4" name="Group 155"/>
            <p:cNvGrpSpPr>
              <a:grpSpLocks/>
            </p:cNvGrpSpPr>
            <p:nvPr userDrawn="1"/>
          </p:nvGrpSpPr>
          <p:grpSpPr bwMode="auto">
            <a:xfrm>
              <a:off x="5893" y="2523"/>
              <a:ext cx="466" cy="115"/>
              <a:chOff x="5893" y="2523"/>
              <a:chExt cx="466" cy="115"/>
            </a:xfrm>
          </p:grpSpPr>
          <p:sp>
            <p:nvSpPr>
              <p:cNvPr id="7240" name="Rectangle 156"/>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1" name="Rectangle 157"/>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2" name="Rectangle 158"/>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3" name="Rectangle 159"/>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5" name="Group 160"/>
            <p:cNvGrpSpPr>
              <a:grpSpLocks/>
            </p:cNvGrpSpPr>
            <p:nvPr userDrawn="1"/>
          </p:nvGrpSpPr>
          <p:grpSpPr bwMode="auto">
            <a:xfrm>
              <a:off x="5893" y="2659"/>
              <a:ext cx="466" cy="115"/>
              <a:chOff x="5893" y="2659"/>
              <a:chExt cx="466" cy="115"/>
            </a:xfrm>
          </p:grpSpPr>
          <p:sp>
            <p:nvSpPr>
              <p:cNvPr id="7236" name="Rectangle 161"/>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7" name="Rectangle 162"/>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8" name="Rectangle 163"/>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9" name="Rectangle 164"/>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6" name="Group 165"/>
            <p:cNvGrpSpPr>
              <a:grpSpLocks/>
            </p:cNvGrpSpPr>
            <p:nvPr userDrawn="1"/>
          </p:nvGrpSpPr>
          <p:grpSpPr bwMode="auto">
            <a:xfrm>
              <a:off x="5893" y="2251"/>
              <a:ext cx="466" cy="119"/>
              <a:chOff x="5893" y="2251"/>
              <a:chExt cx="466" cy="119"/>
            </a:xfrm>
          </p:grpSpPr>
          <p:sp>
            <p:nvSpPr>
              <p:cNvPr id="7232" name="Rectangle 166"/>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3" name="Rectangle 167"/>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4" name="Rectangle 168"/>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5" name="Rectangle 169"/>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7" name="Group 170"/>
            <p:cNvGrpSpPr>
              <a:grpSpLocks/>
            </p:cNvGrpSpPr>
            <p:nvPr userDrawn="1"/>
          </p:nvGrpSpPr>
          <p:grpSpPr bwMode="auto">
            <a:xfrm>
              <a:off x="5893" y="2886"/>
              <a:ext cx="466" cy="115"/>
              <a:chOff x="5893" y="2886"/>
              <a:chExt cx="466" cy="115"/>
            </a:xfrm>
          </p:grpSpPr>
          <p:sp>
            <p:nvSpPr>
              <p:cNvPr id="7228" name="Rectangle 171"/>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9" name="Rectangle 172"/>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0" name="Rectangle 173"/>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1" name="Rectangle 174"/>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8" name="Group 175"/>
            <p:cNvGrpSpPr>
              <a:grpSpLocks/>
            </p:cNvGrpSpPr>
            <p:nvPr userDrawn="1"/>
          </p:nvGrpSpPr>
          <p:grpSpPr bwMode="auto">
            <a:xfrm>
              <a:off x="5893" y="3022"/>
              <a:ext cx="466" cy="115"/>
              <a:chOff x="5893" y="3022"/>
              <a:chExt cx="466" cy="115"/>
            </a:xfrm>
          </p:grpSpPr>
          <p:sp>
            <p:nvSpPr>
              <p:cNvPr id="7224" name="Rectangle 176"/>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5" name="Rectangle 177"/>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6" name="Rectangle 178"/>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7" name="Rectangle 179"/>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9" name="Group 180"/>
            <p:cNvGrpSpPr>
              <a:grpSpLocks/>
            </p:cNvGrpSpPr>
            <p:nvPr userDrawn="1"/>
          </p:nvGrpSpPr>
          <p:grpSpPr bwMode="auto">
            <a:xfrm>
              <a:off x="5893" y="3158"/>
              <a:ext cx="466" cy="115"/>
              <a:chOff x="5893" y="3158"/>
              <a:chExt cx="466" cy="115"/>
            </a:xfrm>
          </p:grpSpPr>
          <p:sp>
            <p:nvSpPr>
              <p:cNvPr id="7220" name="Rectangle 181"/>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1" name="Rectangle 182"/>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2" name="Rectangle 183"/>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3" name="Rectangle 184"/>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0" name="Group 185"/>
            <p:cNvGrpSpPr>
              <a:grpSpLocks/>
            </p:cNvGrpSpPr>
            <p:nvPr userDrawn="1"/>
          </p:nvGrpSpPr>
          <p:grpSpPr bwMode="auto">
            <a:xfrm>
              <a:off x="5893" y="3385"/>
              <a:ext cx="466" cy="115"/>
              <a:chOff x="5893" y="3385"/>
              <a:chExt cx="466" cy="115"/>
            </a:xfrm>
          </p:grpSpPr>
          <p:sp>
            <p:nvSpPr>
              <p:cNvPr id="7216" name="Rectangle 186"/>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7" name="Rectangle 187"/>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8" name="Rectangle 188"/>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9" name="Rectangle 189"/>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1" name="Group 190"/>
            <p:cNvGrpSpPr>
              <a:grpSpLocks/>
            </p:cNvGrpSpPr>
            <p:nvPr userDrawn="1"/>
          </p:nvGrpSpPr>
          <p:grpSpPr bwMode="auto">
            <a:xfrm>
              <a:off x="5893" y="3521"/>
              <a:ext cx="466" cy="115"/>
              <a:chOff x="5893" y="3521"/>
              <a:chExt cx="466" cy="115"/>
            </a:xfrm>
          </p:grpSpPr>
          <p:sp>
            <p:nvSpPr>
              <p:cNvPr id="7212" name="Rectangle 191"/>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3" name="Rectangle 192"/>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4" name="Rectangle 193"/>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5" name="Rectangle 194"/>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2" name="Group 195"/>
            <p:cNvGrpSpPr>
              <a:grpSpLocks/>
            </p:cNvGrpSpPr>
            <p:nvPr userDrawn="1"/>
          </p:nvGrpSpPr>
          <p:grpSpPr bwMode="auto">
            <a:xfrm>
              <a:off x="5893" y="3657"/>
              <a:ext cx="466" cy="115"/>
              <a:chOff x="5893" y="3657"/>
              <a:chExt cx="466" cy="115"/>
            </a:xfrm>
          </p:grpSpPr>
          <p:sp>
            <p:nvSpPr>
              <p:cNvPr id="7208" name="Rectangle 196"/>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9" name="Rectangle 197"/>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0" name="Rectangle 198"/>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1" name="Rectangle 199"/>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3" name="Group 200"/>
            <p:cNvGrpSpPr>
              <a:grpSpLocks/>
            </p:cNvGrpSpPr>
            <p:nvPr userDrawn="1"/>
          </p:nvGrpSpPr>
          <p:grpSpPr bwMode="auto">
            <a:xfrm>
              <a:off x="5893" y="3884"/>
              <a:ext cx="466" cy="115"/>
              <a:chOff x="5893" y="3884"/>
              <a:chExt cx="466" cy="115"/>
            </a:xfrm>
          </p:grpSpPr>
          <p:sp>
            <p:nvSpPr>
              <p:cNvPr id="7204" name="Rectangle 201"/>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5" name="Rectangle 202"/>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6" name="Rectangle 203"/>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7" name="Rectangle 204"/>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4" name="Group 205"/>
            <p:cNvGrpSpPr>
              <a:grpSpLocks/>
            </p:cNvGrpSpPr>
            <p:nvPr userDrawn="1"/>
          </p:nvGrpSpPr>
          <p:grpSpPr bwMode="auto">
            <a:xfrm>
              <a:off x="5893" y="4026"/>
              <a:ext cx="466" cy="115"/>
              <a:chOff x="5893" y="4026"/>
              <a:chExt cx="466" cy="115"/>
            </a:xfrm>
          </p:grpSpPr>
          <p:sp>
            <p:nvSpPr>
              <p:cNvPr id="7200" name="Rectangle 206"/>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1" name="Rectangle 207"/>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2" name="Rectangle 208"/>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3" name="Rectangle 209"/>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5" name="Group 210"/>
            <p:cNvGrpSpPr>
              <a:grpSpLocks/>
            </p:cNvGrpSpPr>
            <p:nvPr userDrawn="1"/>
          </p:nvGrpSpPr>
          <p:grpSpPr bwMode="auto">
            <a:xfrm>
              <a:off x="5893" y="4167"/>
              <a:ext cx="466" cy="115"/>
              <a:chOff x="5893" y="4167"/>
              <a:chExt cx="466" cy="115"/>
            </a:xfrm>
          </p:grpSpPr>
          <p:sp>
            <p:nvSpPr>
              <p:cNvPr id="7196" name="Rectangle 211"/>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7" name="Rectangle 212"/>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8" name="Rectangle 213"/>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9" name="Rectangle 214"/>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7180" name="Rectangle 215"/>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7181" name="Rectangle 216"/>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7248" name="Picture 80" descr="sb10064568n-001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7249"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9"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7"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8199"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0"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8202" name="Rectangle 15"/>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8203" name="Group 83"/>
          <p:cNvGrpSpPr>
            <a:grpSpLocks/>
          </p:cNvGrpSpPr>
          <p:nvPr/>
        </p:nvGrpSpPr>
        <p:grpSpPr bwMode="auto">
          <a:xfrm>
            <a:off x="9324975" y="3367088"/>
            <a:ext cx="919163" cy="3490912"/>
            <a:chOff x="5839" y="2160"/>
            <a:chExt cx="579" cy="2199"/>
          </a:xfrm>
        </p:grpSpPr>
        <p:sp>
          <p:nvSpPr>
            <p:cNvPr id="8206" name="Rectangle 84"/>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8207" name="Group 85"/>
            <p:cNvGrpSpPr>
              <a:grpSpLocks/>
            </p:cNvGrpSpPr>
            <p:nvPr userDrawn="1"/>
          </p:nvGrpSpPr>
          <p:grpSpPr bwMode="auto">
            <a:xfrm>
              <a:off x="5893" y="2387"/>
              <a:ext cx="466" cy="115"/>
              <a:chOff x="5893" y="2387"/>
              <a:chExt cx="466" cy="115"/>
            </a:xfrm>
          </p:grpSpPr>
          <p:sp>
            <p:nvSpPr>
              <p:cNvPr id="8268" name="Rectangle 86"/>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9" name="Rectangle 87"/>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70" name="Rectangle 88"/>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71" name="Rectangle 89"/>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08" name="Group 90"/>
            <p:cNvGrpSpPr>
              <a:grpSpLocks/>
            </p:cNvGrpSpPr>
            <p:nvPr userDrawn="1"/>
          </p:nvGrpSpPr>
          <p:grpSpPr bwMode="auto">
            <a:xfrm>
              <a:off x="5893" y="2523"/>
              <a:ext cx="466" cy="115"/>
              <a:chOff x="5893" y="2523"/>
              <a:chExt cx="466" cy="115"/>
            </a:xfrm>
          </p:grpSpPr>
          <p:sp>
            <p:nvSpPr>
              <p:cNvPr id="8264" name="Rectangle 91"/>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5" name="Rectangle 92"/>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6" name="Rectangle 93"/>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7" name="Rectangle 94"/>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09" name="Group 95"/>
            <p:cNvGrpSpPr>
              <a:grpSpLocks/>
            </p:cNvGrpSpPr>
            <p:nvPr userDrawn="1"/>
          </p:nvGrpSpPr>
          <p:grpSpPr bwMode="auto">
            <a:xfrm>
              <a:off x="5893" y="2659"/>
              <a:ext cx="466" cy="115"/>
              <a:chOff x="5893" y="2659"/>
              <a:chExt cx="466" cy="115"/>
            </a:xfrm>
          </p:grpSpPr>
          <p:sp>
            <p:nvSpPr>
              <p:cNvPr id="8260" name="Rectangle 96"/>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1" name="Rectangle 97"/>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2" name="Rectangle 98"/>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3" name="Rectangle 99"/>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0" name="Group 100"/>
            <p:cNvGrpSpPr>
              <a:grpSpLocks/>
            </p:cNvGrpSpPr>
            <p:nvPr userDrawn="1"/>
          </p:nvGrpSpPr>
          <p:grpSpPr bwMode="auto">
            <a:xfrm>
              <a:off x="5893" y="2251"/>
              <a:ext cx="466" cy="119"/>
              <a:chOff x="5893" y="2251"/>
              <a:chExt cx="466" cy="119"/>
            </a:xfrm>
          </p:grpSpPr>
          <p:sp>
            <p:nvSpPr>
              <p:cNvPr id="8256" name="Rectangle 101"/>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7" name="Rectangle 102"/>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8" name="Rectangle 103"/>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9" name="Rectangle 104"/>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1" name="Group 105"/>
            <p:cNvGrpSpPr>
              <a:grpSpLocks/>
            </p:cNvGrpSpPr>
            <p:nvPr userDrawn="1"/>
          </p:nvGrpSpPr>
          <p:grpSpPr bwMode="auto">
            <a:xfrm>
              <a:off x="5893" y="2886"/>
              <a:ext cx="466" cy="115"/>
              <a:chOff x="5893" y="2886"/>
              <a:chExt cx="466" cy="115"/>
            </a:xfrm>
          </p:grpSpPr>
          <p:sp>
            <p:nvSpPr>
              <p:cNvPr id="8252" name="Rectangle 106"/>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3" name="Rectangle 107"/>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4" name="Rectangle 108"/>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5" name="Rectangle 109"/>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2" name="Group 110"/>
            <p:cNvGrpSpPr>
              <a:grpSpLocks/>
            </p:cNvGrpSpPr>
            <p:nvPr userDrawn="1"/>
          </p:nvGrpSpPr>
          <p:grpSpPr bwMode="auto">
            <a:xfrm>
              <a:off x="5893" y="3022"/>
              <a:ext cx="466" cy="115"/>
              <a:chOff x="5893" y="3022"/>
              <a:chExt cx="466" cy="115"/>
            </a:xfrm>
          </p:grpSpPr>
          <p:sp>
            <p:nvSpPr>
              <p:cNvPr id="8248" name="Rectangle 111"/>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9" name="Rectangle 112"/>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0" name="Rectangle 113"/>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1" name="Rectangle 114"/>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3" name="Group 115"/>
            <p:cNvGrpSpPr>
              <a:grpSpLocks/>
            </p:cNvGrpSpPr>
            <p:nvPr userDrawn="1"/>
          </p:nvGrpSpPr>
          <p:grpSpPr bwMode="auto">
            <a:xfrm>
              <a:off x="5893" y="3158"/>
              <a:ext cx="466" cy="115"/>
              <a:chOff x="5893" y="3158"/>
              <a:chExt cx="466" cy="115"/>
            </a:xfrm>
          </p:grpSpPr>
          <p:sp>
            <p:nvSpPr>
              <p:cNvPr id="8244" name="Rectangle 116"/>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5" name="Rectangle 117"/>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6" name="Rectangle 118"/>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7" name="Rectangle 119"/>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4" name="Group 120"/>
            <p:cNvGrpSpPr>
              <a:grpSpLocks/>
            </p:cNvGrpSpPr>
            <p:nvPr userDrawn="1"/>
          </p:nvGrpSpPr>
          <p:grpSpPr bwMode="auto">
            <a:xfrm>
              <a:off x="5893" y="3385"/>
              <a:ext cx="466" cy="115"/>
              <a:chOff x="5893" y="3385"/>
              <a:chExt cx="466" cy="115"/>
            </a:xfrm>
          </p:grpSpPr>
          <p:sp>
            <p:nvSpPr>
              <p:cNvPr id="8240" name="Rectangle 121"/>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1" name="Rectangle 122"/>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2" name="Rectangle 123"/>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3" name="Rectangle 124"/>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5" name="Group 125"/>
            <p:cNvGrpSpPr>
              <a:grpSpLocks/>
            </p:cNvGrpSpPr>
            <p:nvPr userDrawn="1"/>
          </p:nvGrpSpPr>
          <p:grpSpPr bwMode="auto">
            <a:xfrm>
              <a:off x="5893" y="3521"/>
              <a:ext cx="466" cy="115"/>
              <a:chOff x="5893" y="3521"/>
              <a:chExt cx="466" cy="115"/>
            </a:xfrm>
          </p:grpSpPr>
          <p:sp>
            <p:nvSpPr>
              <p:cNvPr id="8236" name="Rectangle 126"/>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7" name="Rectangle 127"/>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8" name="Rectangle 128"/>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9" name="Rectangle 129"/>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6" name="Group 130"/>
            <p:cNvGrpSpPr>
              <a:grpSpLocks/>
            </p:cNvGrpSpPr>
            <p:nvPr userDrawn="1"/>
          </p:nvGrpSpPr>
          <p:grpSpPr bwMode="auto">
            <a:xfrm>
              <a:off x="5893" y="3657"/>
              <a:ext cx="466" cy="115"/>
              <a:chOff x="5893" y="3657"/>
              <a:chExt cx="466" cy="115"/>
            </a:xfrm>
          </p:grpSpPr>
          <p:sp>
            <p:nvSpPr>
              <p:cNvPr id="8232" name="Rectangle 131"/>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3" name="Rectangle 132"/>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4" name="Rectangle 133"/>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5" name="Rectangle 134"/>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7" name="Group 135"/>
            <p:cNvGrpSpPr>
              <a:grpSpLocks/>
            </p:cNvGrpSpPr>
            <p:nvPr userDrawn="1"/>
          </p:nvGrpSpPr>
          <p:grpSpPr bwMode="auto">
            <a:xfrm>
              <a:off x="5893" y="3884"/>
              <a:ext cx="466" cy="115"/>
              <a:chOff x="5893" y="3884"/>
              <a:chExt cx="466" cy="115"/>
            </a:xfrm>
          </p:grpSpPr>
          <p:sp>
            <p:nvSpPr>
              <p:cNvPr id="8228" name="Rectangle 136"/>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9" name="Rectangle 137"/>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0" name="Rectangle 138"/>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1" name="Rectangle 139"/>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8" name="Group 140"/>
            <p:cNvGrpSpPr>
              <a:grpSpLocks/>
            </p:cNvGrpSpPr>
            <p:nvPr userDrawn="1"/>
          </p:nvGrpSpPr>
          <p:grpSpPr bwMode="auto">
            <a:xfrm>
              <a:off x="5893" y="4026"/>
              <a:ext cx="466" cy="115"/>
              <a:chOff x="5893" y="4026"/>
              <a:chExt cx="466" cy="115"/>
            </a:xfrm>
          </p:grpSpPr>
          <p:sp>
            <p:nvSpPr>
              <p:cNvPr id="8224" name="Rectangle 141"/>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5" name="Rectangle 142"/>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6" name="Rectangle 143"/>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7" name="Rectangle 144"/>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9" name="Group 145"/>
            <p:cNvGrpSpPr>
              <a:grpSpLocks/>
            </p:cNvGrpSpPr>
            <p:nvPr userDrawn="1"/>
          </p:nvGrpSpPr>
          <p:grpSpPr bwMode="auto">
            <a:xfrm>
              <a:off x="5893" y="4167"/>
              <a:ext cx="466" cy="115"/>
              <a:chOff x="5893" y="4167"/>
              <a:chExt cx="466" cy="115"/>
            </a:xfrm>
          </p:grpSpPr>
          <p:sp>
            <p:nvSpPr>
              <p:cNvPr id="8220" name="Rectangle 146"/>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1" name="Rectangle 147"/>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2" name="Rectangle 148"/>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3" name="Rectangle 149"/>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8204" name="Rectangle 150"/>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8205" name="Rectangle 151"/>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8272" name="Picture 80" descr="89738649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8273"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20"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黑体" pitchFamily="49" charset="-122"/>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0" y="0"/>
            <a:ext cx="9144000" cy="6858000"/>
          </a:xfrm>
          <a:prstGeom prst="rect">
            <a:avLst/>
          </a:prstGeom>
          <a:solidFill>
            <a:srgbClr val="EAEAEA"/>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pPr>
              <a:lnSpc>
                <a:spcPct val="140000"/>
              </a:lnSpc>
              <a:buClr>
                <a:srgbClr val="FF0000"/>
              </a:buClr>
              <a:buSzPct val="90000"/>
              <a:buFont typeface="Wingdings" pitchFamily="2" charset="2"/>
              <a:buChar char="l"/>
            </a:pPr>
            <a:endParaRPr lang="zh-CN" altLang="en-US" sz="1400" b="1">
              <a:solidFill>
                <a:srgbClr val="000000"/>
              </a:solidFill>
              <a:latin typeface="Arial" pitchFamily="34" charset="0"/>
              <a:ea typeface="华文细黑" pitchFamily="2" charset="-122"/>
            </a:endParaRPr>
          </a:p>
        </p:txBody>
      </p:sp>
      <p:sp>
        <p:nvSpPr>
          <p:cNvPr id="9219" name="Rectangle 13"/>
          <p:cNvSpPr>
            <a:spLocks noGrp="1" noChangeArrowheads="1"/>
          </p:cNvSpPr>
          <p:nvPr>
            <p:ph type="title"/>
          </p:nvPr>
        </p:nvSpPr>
        <p:spPr bwMode="auto">
          <a:xfrm>
            <a:off x="755650" y="325438"/>
            <a:ext cx="7632700" cy="871537"/>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9220" name="Rectangle 68"/>
          <p:cNvSpPr>
            <a:spLocks noGrp="1" noChangeArrowheads="1"/>
          </p:cNvSpPr>
          <p:nvPr>
            <p:ph type="body" idx="1"/>
          </p:nvPr>
        </p:nvSpPr>
        <p:spPr bwMode="auto">
          <a:xfrm>
            <a:off x="755650" y="1628775"/>
            <a:ext cx="763270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9221" name="Rectangle 13"/>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dirty="0">
                <a:solidFill>
                  <a:srgbClr val="FFFFFF"/>
                </a:solidFill>
              </a:rPr>
              <a:t>英文标题</a:t>
            </a:r>
            <a:r>
              <a:rPr lang="en-US" altLang="zh-CN" sz="1100" dirty="0">
                <a:solidFill>
                  <a:srgbClr val="FFFFFF"/>
                </a:solidFill>
              </a:rPr>
              <a:t>:32-</a:t>
            </a:r>
            <a:r>
              <a:rPr lang="en-US" altLang="zh-CN" sz="1100" dirty="0" err="1">
                <a:solidFill>
                  <a:srgbClr val="FFFFFF"/>
                </a:solidFill>
              </a:rPr>
              <a:t>35pt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 </a:t>
            </a:r>
            <a:r>
              <a:rPr lang="en-US" altLang="zh-CN" sz="1100" dirty="0" err="1">
                <a:solidFill>
                  <a:srgbClr val="FFFFFF"/>
                </a:solidFill>
              </a:rPr>
              <a:t>R153</a:t>
            </a:r>
            <a:r>
              <a:rPr lang="en-US" altLang="zh-CN" sz="1100" dirty="0">
                <a:solidFill>
                  <a:srgbClr val="FFFFFF"/>
                </a:solidFill>
              </a:rPr>
              <a:t> </a:t>
            </a:r>
            <a:r>
              <a:rPr lang="en-US" altLang="zh-CN" sz="1100" dirty="0" err="1">
                <a:solidFill>
                  <a:srgbClr val="FFFFFF"/>
                </a:solidFill>
              </a:rPr>
              <a:t>G0</a:t>
            </a:r>
            <a:r>
              <a:rPr lang="en-US" altLang="zh-CN" sz="1100" dirty="0">
                <a:solidFill>
                  <a:srgbClr val="FFFFFF"/>
                </a:solidFill>
              </a:rPr>
              <a:t> </a:t>
            </a:r>
            <a:r>
              <a:rPr lang="en-US" altLang="zh-CN" sz="1100" dirty="0" err="1">
                <a:solidFill>
                  <a:srgbClr val="FFFFFF"/>
                </a:solidFill>
              </a:rPr>
              <a:t>B0</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内部使用字体 </a:t>
            </a:r>
            <a:r>
              <a:rPr lang="en-US" altLang="zh-CN" sz="1100" dirty="0">
                <a:solidFill>
                  <a:srgbClr val="FFFFFF"/>
                </a:solidFill>
              </a:rPr>
              <a:t>:</a:t>
            </a:r>
          </a:p>
          <a:p>
            <a:pPr marL="342900" indent="-342900" algn="r" eaLnBrk="0" hangingPunct="0">
              <a:lnSpc>
                <a:spcPct val="125000"/>
              </a:lnSpc>
              <a:spcBef>
                <a:spcPct val="20000"/>
              </a:spcBef>
              <a:buFont typeface="Arial" pitchFamily="34" charset="0"/>
              <a:buNone/>
            </a:pPr>
            <a:r>
              <a:rPr lang="en-US" altLang="zh-CN" sz="1100" dirty="0" err="1">
                <a:solidFill>
                  <a:srgbClr val="FFFFFF"/>
                </a:solidFill>
              </a:rPr>
              <a:t>FrutigerNext</a:t>
            </a:r>
            <a:r>
              <a:rPr lang="en-US" altLang="zh-CN" sz="1100" dirty="0">
                <a:solidFill>
                  <a:srgbClr val="FFFFFF"/>
                </a:solidFill>
              </a:rPr>
              <a:t> LT Medium</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外部使用字体 </a:t>
            </a:r>
            <a:r>
              <a:rPr lang="en-US" altLang="zh-CN" sz="1100" dirty="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中文标题</a:t>
            </a:r>
            <a:r>
              <a:rPr lang="en-US" altLang="zh-CN" sz="1100" dirty="0">
                <a:solidFill>
                  <a:srgbClr val="FFFFFF"/>
                </a:solidFill>
              </a:rPr>
              <a:t>:30-</a:t>
            </a:r>
            <a:r>
              <a:rPr lang="en-US" altLang="zh-CN" sz="1100" dirty="0" err="1">
                <a:solidFill>
                  <a:srgbClr val="FFFFFF"/>
                </a:solidFill>
              </a:rPr>
              <a:t>32pt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 </a:t>
            </a:r>
            <a:r>
              <a:rPr lang="en-US" altLang="zh-CN" sz="1100" dirty="0" err="1">
                <a:solidFill>
                  <a:srgbClr val="FFFFFF"/>
                </a:solidFill>
              </a:rPr>
              <a:t>R153</a:t>
            </a:r>
            <a:r>
              <a:rPr lang="en-US" altLang="zh-CN" sz="1100" dirty="0">
                <a:solidFill>
                  <a:srgbClr val="FFFFFF"/>
                </a:solidFill>
              </a:rPr>
              <a:t> </a:t>
            </a:r>
            <a:r>
              <a:rPr lang="en-US" altLang="zh-CN" sz="1100" dirty="0" err="1">
                <a:solidFill>
                  <a:srgbClr val="FFFFFF"/>
                </a:solidFill>
              </a:rPr>
              <a:t>G0</a:t>
            </a:r>
            <a:r>
              <a:rPr lang="en-US" altLang="zh-CN" sz="1100" dirty="0">
                <a:solidFill>
                  <a:srgbClr val="FFFFFF"/>
                </a:solidFill>
              </a:rPr>
              <a:t> </a:t>
            </a:r>
            <a:r>
              <a:rPr lang="en-US" altLang="zh-CN" sz="1100" dirty="0" err="1">
                <a:solidFill>
                  <a:srgbClr val="FFFFFF"/>
                </a:solidFill>
              </a:rPr>
              <a:t>B0</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英文正文</a:t>
            </a:r>
            <a:r>
              <a:rPr lang="en-US" altLang="zh-CN" sz="1100" dirty="0">
                <a:solidFill>
                  <a:srgbClr val="FFFFFF"/>
                </a:solidFill>
              </a:rPr>
              <a:t>:20-</a:t>
            </a:r>
            <a:r>
              <a:rPr lang="en-US" altLang="zh-CN" sz="1100" dirty="0" err="1">
                <a:solidFill>
                  <a:srgbClr val="FFFFFF"/>
                </a:solidFill>
              </a:rPr>
              <a:t>22pt</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子目录 </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 :</a:t>
            </a:r>
            <a:r>
              <a:rPr lang="en-US" altLang="zh-CN" sz="1100" dirty="0" err="1">
                <a:solidFill>
                  <a:srgbClr val="FFFFFF"/>
                </a:solidFill>
              </a:rPr>
              <a:t>18pt</a:t>
            </a:r>
            <a:r>
              <a:rPr lang="en-US" altLang="zh-CN" sz="1100" dirty="0">
                <a:solidFill>
                  <a:srgbClr val="FFFFFF"/>
                </a:solidFill>
              </a:rPr>
              <a:t>  </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内部使用字体 </a:t>
            </a:r>
            <a:r>
              <a:rPr lang="en-US" altLang="zh-CN" sz="1100" dirty="0">
                <a:solidFill>
                  <a:srgbClr val="FFFFFF"/>
                </a:solidFill>
              </a:rPr>
              <a:t>:</a:t>
            </a:r>
          </a:p>
          <a:p>
            <a:pPr marL="342900" indent="-342900" algn="r" eaLnBrk="0" hangingPunct="0">
              <a:lnSpc>
                <a:spcPct val="125000"/>
              </a:lnSpc>
              <a:spcBef>
                <a:spcPct val="20000"/>
              </a:spcBef>
              <a:buFont typeface="Arial" pitchFamily="34" charset="0"/>
              <a:buNone/>
            </a:pPr>
            <a:r>
              <a:rPr lang="en-US" altLang="zh-CN" sz="1100" dirty="0" err="1">
                <a:solidFill>
                  <a:srgbClr val="FFFFFF"/>
                </a:solidFill>
              </a:rPr>
              <a:t>FrutigerNext</a:t>
            </a:r>
            <a:r>
              <a:rPr lang="en-US" altLang="zh-CN" sz="1100" dirty="0">
                <a:solidFill>
                  <a:srgbClr val="FFFFFF"/>
                </a:solidFill>
              </a:rPr>
              <a:t> LT Regular</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外部使用字体 </a:t>
            </a:r>
            <a:r>
              <a:rPr lang="en-US" altLang="zh-CN" sz="1100" dirty="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中文正文</a:t>
            </a:r>
            <a:r>
              <a:rPr lang="en-US" altLang="zh-CN" sz="1100" dirty="0">
                <a:solidFill>
                  <a:srgbClr val="FFFFFF"/>
                </a:solidFill>
              </a:rPr>
              <a:t>:18-</a:t>
            </a:r>
            <a:r>
              <a:rPr lang="en-US" altLang="zh-CN" sz="1100" dirty="0" err="1">
                <a:solidFill>
                  <a:srgbClr val="FFFFFF"/>
                </a:solidFill>
              </a:rPr>
              <a:t>20pt</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子目录</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a:t>
            </a:r>
            <a:r>
              <a:rPr lang="en-US" altLang="zh-CN" sz="1100" dirty="0" err="1">
                <a:solidFill>
                  <a:srgbClr val="FFFFFF"/>
                </a:solidFill>
              </a:rPr>
              <a:t>18pt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细黑体</a:t>
            </a:r>
            <a:r>
              <a:rPr lang="zh-CN" altLang="en-US" sz="1100" dirty="0">
                <a:solidFill>
                  <a:srgbClr val="FFFFFF"/>
                </a:solidFill>
                <a:latin typeface="Arial" pitchFamily="34" charset="0"/>
                <a:ea typeface="黑体" pitchFamily="49" charset="-122"/>
              </a:rPr>
              <a:t> </a:t>
            </a:r>
          </a:p>
        </p:txBody>
      </p:sp>
      <p:grpSp>
        <p:nvGrpSpPr>
          <p:cNvPr id="9222" name="Group 14"/>
          <p:cNvGrpSpPr>
            <a:grpSpLocks/>
          </p:cNvGrpSpPr>
          <p:nvPr/>
        </p:nvGrpSpPr>
        <p:grpSpPr bwMode="auto">
          <a:xfrm>
            <a:off x="9324975" y="3367088"/>
            <a:ext cx="919163" cy="3490912"/>
            <a:chOff x="5839" y="2160"/>
            <a:chExt cx="579" cy="2199"/>
          </a:xfrm>
        </p:grpSpPr>
        <p:sp>
          <p:nvSpPr>
            <p:cNvPr id="9225" name="Rectangle 15"/>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9226" name="Group 16"/>
            <p:cNvGrpSpPr>
              <a:grpSpLocks/>
            </p:cNvGrpSpPr>
            <p:nvPr userDrawn="1"/>
          </p:nvGrpSpPr>
          <p:grpSpPr bwMode="auto">
            <a:xfrm>
              <a:off x="5893" y="2387"/>
              <a:ext cx="466" cy="115"/>
              <a:chOff x="5893" y="2387"/>
              <a:chExt cx="466" cy="115"/>
            </a:xfrm>
          </p:grpSpPr>
          <p:sp>
            <p:nvSpPr>
              <p:cNvPr id="9287" name="Rectangle 17"/>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8" name="Rectangle 18"/>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9" name="Rectangle 19"/>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90" name="Rectangle 20"/>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7" name="Group 21"/>
            <p:cNvGrpSpPr>
              <a:grpSpLocks/>
            </p:cNvGrpSpPr>
            <p:nvPr userDrawn="1"/>
          </p:nvGrpSpPr>
          <p:grpSpPr bwMode="auto">
            <a:xfrm>
              <a:off x="5893" y="2523"/>
              <a:ext cx="466" cy="115"/>
              <a:chOff x="5893" y="2523"/>
              <a:chExt cx="466" cy="115"/>
            </a:xfrm>
          </p:grpSpPr>
          <p:sp>
            <p:nvSpPr>
              <p:cNvPr id="9283" name="Rectangle 22"/>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4" name="Rectangle 23"/>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5" name="Rectangle 24"/>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6" name="Rectangle 25"/>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8" name="Group 26"/>
            <p:cNvGrpSpPr>
              <a:grpSpLocks/>
            </p:cNvGrpSpPr>
            <p:nvPr userDrawn="1"/>
          </p:nvGrpSpPr>
          <p:grpSpPr bwMode="auto">
            <a:xfrm>
              <a:off x="5893" y="2659"/>
              <a:ext cx="466" cy="115"/>
              <a:chOff x="5893" y="2659"/>
              <a:chExt cx="466" cy="115"/>
            </a:xfrm>
          </p:grpSpPr>
          <p:sp>
            <p:nvSpPr>
              <p:cNvPr id="9279" name="Rectangle 27"/>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0" name="Rectangle 28"/>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1" name="Rectangle 29"/>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2" name="Rectangle 30"/>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9" name="Group 31"/>
            <p:cNvGrpSpPr>
              <a:grpSpLocks/>
            </p:cNvGrpSpPr>
            <p:nvPr userDrawn="1"/>
          </p:nvGrpSpPr>
          <p:grpSpPr bwMode="auto">
            <a:xfrm>
              <a:off x="5893" y="2251"/>
              <a:ext cx="466" cy="119"/>
              <a:chOff x="5893" y="2251"/>
              <a:chExt cx="466" cy="119"/>
            </a:xfrm>
          </p:grpSpPr>
          <p:sp>
            <p:nvSpPr>
              <p:cNvPr id="9275" name="Rectangle 32"/>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6" name="Rectangle 33"/>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7" name="Rectangle 34"/>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8" name="Rectangle 35"/>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0" name="Group 36"/>
            <p:cNvGrpSpPr>
              <a:grpSpLocks/>
            </p:cNvGrpSpPr>
            <p:nvPr userDrawn="1"/>
          </p:nvGrpSpPr>
          <p:grpSpPr bwMode="auto">
            <a:xfrm>
              <a:off x="5893" y="2886"/>
              <a:ext cx="466" cy="115"/>
              <a:chOff x="5893" y="2886"/>
              <a:chExt cx="466" cy="115"/>
            </a:xfrm>
          </p:grpSpPr>
          <p:sp>
            <p:nvSpPr>
              <p:cNvPr id="9271" name="Rectangle 37"/>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2" name="Rectangle 38"/>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3" name="Rectangle 39"/>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4" name="Rectangle 40"/>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1" name="Group 41"/>
            <p:cNvGrpSpPr>
              <a:grpSpLocks/>
            </p:cNvGrpSpPr>
            <p:nvPr userDrawn="1"/>
          </p:nvGrpSpPr>
          <p:grpSpPr bwMode="auto">
            <a:xfrm>
              <a:off x="5893" y="3022"/>
              <a:ext cx="466" cy="115"/>
              <a:chOff x="5893" y="3022"/>
              <a:chExt cx="466" cy="115"/>
            </a:xfrm>
          </p:grpSpPr>
          <p:sp>
            <p:nvSpPr>
              <p:cNvPr id="9267" name="Rectangle 42"/>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8" name="Rectangle 43"/>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9" name="Rectangle 44"/>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0" name="Rectangle 45"/>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2" name="Group 46"/>
            <p:cNvGrpSpPr>
              <a:grpSpLocks/>
            </p:cNvGrpSpPr>
            <p:nvPr userDrawn="1"/>
          </p:nvGrpSpPr>
          <p:grpSpPr bwMode="auto">
            <a:xfrm>
              <a:off x="5893" y="3158"/>
              <a:ext cx="466" cy="115"/>
              <a:chOff x="5893" y="3158"/>
              <a:chExt cx="466" cy="115"/>
            </a:xfrm>
          </p:grpSpPr>
          <p:sp>
            <p:nvSpPr>
              <p:cNvPr id="9263" name="Rectangle 47"/>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4" name="Rectangle 48"/>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5" name="Rectangle 49"/>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6" name="Rectangle 50"/>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3" name="Group 51"/>
            <p:cNvGrpSpPr>
              <a:grpSpLocks/>
            </p:cNvGrpSpPr>
            <p:nvPr userDrawn="1"/>
          </p:nvGrpSpPr>
          <p:grpSpPr bwMode="auto">
            <a:xfrm>
              <a:off x="5893" y="3385"/>
              <a:ext cx="466" cy="115"/>
              <a:chOff x="5893" y="3385"/>
              <a:chExt cx="466" cy="115"/>
            </a:xfrm>
          </p:grpSpPr>
          <p:sp>
            <p:nvSpPr>
              <p:cNvPr id="9259" name="Rectangle 52"/>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0" name="Rectangle 53"/>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1" name="Rectangle 54"/>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2" name="Rectangle 55"/>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4" name="Group 56"/>
            <p:cNvGrpSpPr>
              <a:grpSpLocks/>
            </p:cNvGrpSpPr>
            <p:nvPr userDrawn="1"/>
          </p:nvGrpSpPr>
          <p:grpSpPr bwMode="auto">
            <a:xfrm>
              <a:off x="5893" y="3521"/>
              <a:ext cx="466" cy="115"/>
              <a:chOff x="5893" y="3521"/>
              <a:chExt cx="466" cy="115"/>
            </a:xfrm>
          </p:grpSpPr>
          <p:sp>
            <p:nvSpPr>
              <p:cNvPr id="9255" name="Rectangle 57"/>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6" name="Rectangle 58"/>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7" name="Rectangle 59"/>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8" name="Rectangle 60"/>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5" name="Group 61"/>
            <p:cNvGrpSpPr>
              <a:grpSpLocks/>
            </p:cNvGrpSpPr>
            <p:nvPr userDrawn="1"/>
          </p:nvGrpSpPr>
          <p:grpSpPr bwMode="auto">
            <a:xfrm>
              <a:off x="5893" y="3657"/>
              <a:ext cx="466" cy="115"/>
              <a:chOff x="5893" y="3657"/>
              <a:chExt cx="466" cy="115"/>
            </a:xfrm>
          </p:grpSpPr>
          <p:sp>
            <p:nvSpPr>
              <p:cNvPr id="9251" name="Rectangle 62"/>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2" name="Rectangle 63"/>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3" name="Rectangle 64"/>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4" name="Rectangle 65"/>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6" name="Group 66"/>
            <p:cNvGrpSpPr>
              <a:grpSpLocks/>
            </p:cNvGrpSpPr>
            <p:nvPr userDrawn="1"/>
          </p:nvGrpSpPr>
          <p:grpSpPr bwMode="auto">
            <a:xfrm>
              <a:off x="5893" y="3884"/>
              <a:ext cx="466" cy="115"/>
              <a:chOff x="5893" y="3884"/>
              <a:chExt cx="466" cy="115"/>
            </a:xfrm>
          </p:grpSpPr>
          <p:sp>
            <p:nvSpPr>
              <p:cNvPr id="9247" name="Rectangle 67"/>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8" name="Rectangle 68"/>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9" name="Rectangle 69"/>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0" name="Rectangle 70"/>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7" name="Group 71"/>
            <p:cNvGrpSpPr>
              <a:grpSpLocks/>
            </p:cNvGrpSpPr>
            <p:nvPr userDrawn="1"/>
          </p:nvGrpSpPr>
          <p:grpSpPr bwMode="auto">
            <a:xfrm>
              <a:off x="5893" y="4026"/>
              <a:ext cx="466" cy="115"/>
              <a:chOff x="5893" y="4026"/>
              <a:chExt cx="466" cy="115"/>
            </a:xfrm>
          </p:grpSpPr>
          <p:sp>
            <p:nvSpPr>
              <p:cNvPr id="9243" name="Rectangle 72"/>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4" name="Rectangle 73"/>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5" name="Rectangle 74"/>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6" name="Rectangle 75"/>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8" name="Group 76"/>
            <p:cNvGrpSpPr>
              <a:grpSpLocks/>
            </p:cNvGrpSpPr>
            <p:nvPr userDrawn="1"/>
          </p:nvGrpSpPr>
          <p:grpSpPr bwMode="auto">
            <a:xfrm>
              <a:off x="5893" y="4167"/>
              <a:ext cx="466" cy="115"/>
              <a:chOff x="5893" y="4167"/>
              <a:chExt cx="466" cy="115"/>
            </a:xfrm>
          </p:grpSpPr>
          <p:sp>
            <p:nvSpPr>
              <p:cNvPr id="9239" name="Rectangle 77"/>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0" name="Rectangle 78"/>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1" name="Rectangle 79"/>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2" name="Rectangle 80"/>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9223" name="Rectangle 81"/>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9224" name="Rectangle 82"/>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buClr>
                <a:schemeClr val="bg2"/>
              </a:buClr>
              <a:buSzPct val="60000"/>
              <a:buFont typeface="Wingdings"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808080"/>
        </a:buClr>
        <a:buSzPct val="60000"/>
        <a:buFont typeface="Wingdings" pitchFamily="2" charset="2"/>
        <a:buChar char="l"/>
        <a:defRPr sz="2000">
          <a:solidFill>
            <a:schemeClr val="tx1"/>
          </a:solidFill>
          <a:latin typeface="+mn-lt"/>
          <a:ea typeface="黑体" pitchFamily="49" charset="-122"/>
          <a:cs typeface="Arial" pitchFamily="34" charset="0"/>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0" y="6224588"/>
            <a:ext cx="9150350"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Text Box 8"/>
          <p:cNvSpPr txBox="1">
            <a:spLocks noChangeArrowheads="1"/>
          </p:cNvSpPr>
          <p:nvPr/>
        </p:nvSpPr>
        <p:spPr bwMode="auto">
          <a:xfrm>
            <a:off x="755650" y="6451600"/>
            <a:ext cx="2540000" cy="182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smtClean="0">
                <a:latin typeface="FrutigerNext LT Bold" pitchFamily="34" charset="0"/>
                <a:ea typeface="MS PGothic" pitchFamily="34" charset="-128"/>
              </a:rPr>
              <a:t>HUAWEI TECHNOLOGIES CO., LTD.</a:t>
            </a:r>
          </a:p>
        </p:txBody>
      </p:sp>
      <p:pic>
        <p:nvPicPr>
          <p:cNvPr id="10244" name="Picture 9" descr="8"/>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508875" y="6386513"/>
            <a:ext cx="1311275"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Rectangle 13"/>
          <p:cNvSpPr>
            <a:spLocks noGrp="1" noChangeArrowheads="1"/>
          </p:cNvSpPr>
          <p:nvPr>
            <p:ph type="title"/>
          </p:nvPr>
        </p:nvSpPr>
        <p:spPr bwMode="auto">
          <a:xfrm>
            <a:off x="755650" y="325438"/>
            <a:ext cx="7632700" cy="87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10248" name="Rectangle 68"/>
          <p:cNvSpPr>
            <a:spLocks noGrp="1" noChangeArrowheads="1"/>
          </p:cNvSpPr>
          <p:nvPr>
            <p:ph type="body" idx="1"/>
          </p:nvPr>
        </p:nvSpPr>
        <p:spPr bwMode="auto">
          <a:xfrm>
            <a:off x="755650" y="1628775"/>
            <a:ext cx="763270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249" name="Rectangle 15"/>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b="1">
                <a:solidFill>
                  <a:srgbClr val="FFFFFF"/>
                </a:solidFill>
                <a:latin typeface="Arial" pitchFamily="34" charset="0"/>
                <a:ea typeface="华文细黑" pitchFamily="2" charset="-122"/>
              </a:rPr>
              <a:t> </a:t>
            </a:r>
          </a:p>
        </p:txBody>
      </p:sp>
      <p:grpSp>
        <p:nvGrpSpPr>
          <p:cNvPr id="10250" name="Group 16"/>
          <p:cNvGrpSpPr>
            <a:grpSpLocks/>
          </p:cNvGrpSpPr>
          <p:nvPr/>
        </p:nvGrpSpPr>
        <p:grpSpPr bwMode="auto">
          <a:xfrm>
            <a:off x="9324975" y="3367088"/>
            <a:ext cx="919163" cy="3490912"/>
            <a:chOff x="5839" y="2160"/>
            <a:chExt cx="579" cy="2199"/>
          </a:xfrm>
        </p:grpSpPr>
        <p:sp>
          <p:nvSpPr>
            <p:cNvPr id="10253" name="Rectangle 17"/>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0254"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5"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6"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7"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8"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9"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0"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1"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2"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3"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4"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5"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6"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0251" name="Rectangle 83"/>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0252" name="Rectangle 84"/>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buClr>
                <a:srgbClr val="777777"/>
              </a:buClr>
              <a:buSzPct val="60000"/>
              <a:buFont typeface="Wingdings"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9" name="Rectangle 21"/>
          <p:cNvSpPr>
            <a:spLocks noChangeArrowheads="1"/>
          </p:cNvSpPr>
          <p:nvPr userDrawn="1"/>
        </p:nvSpPr>
        <p:spPr bwMode="auto">
          <a:xfrm>
            <a:off x="3785716" y="6465937"/>
            <a:ext cx="1527487" cy="184666"/>
          </a:xfrm>
          <a:prstGeom prst="rect">
            <a:avLst/>
          </a:prstGeom>
          <a:noFill/>
          <a:ln w="9525" algn="ctr">
            <a:noFill/>
            <a:miter lim="800000"/>
            <a:headEnd/>
            <a:tailEnd/>
          </a:ln>
          <a:effectLst/>
        </p:spPr>
        <p:txBody>
          <a:bodyPr wrap="none" lIns="80082" tIns="0" rIns="80082" bIns="0">
            <a:spAutoFit/>
          </a:bodyPr>
          <a:lstStyle/>
          <a:p>
            <a:pPr defTabSz="801688" eaLnBrk="0" hangingPunct="0">
              <a:defRPr/>
            </a:pPr>
            <a:r>
              <a:rPr lang="en-US" altLang="zh-CN" sz="1200" baseline="0" dirty="0" smtClean="0">
                <a:solidFill>
                  <a:srgbClr val="000000"/>
                </a:solidFill>
                <a:latin typeface="+mn-lt"/>
                <a:ea typeface="+mn-ea"/>
              </a:rPr>
              <a:t>Huawei Confidential</a:t>
            </a:r>
            <a:endParaRPr lang="en-US" altLang="zh-CN" sz="1200" dirty="0">
              <a:latin typeface="+mn-lt"/>
              <a:ea typeface="+mn-ea"/>
            </a:endParaRPr>
          </a:p>
        </p:txBody>
      </p:sp>
      <p:sp>
        <p:nvSpPr>
          <p:cNvPr id="81" name="Rectangle 5"/>
          <p:cNvSpPr>
            <a:spLocks noChangeArrowheads="1"/>
          </p:cNvSpPr>
          <p:nvPr userDrawn="1"/>
        </p:nvSpPr>
        <p:spPr bwMode="auto">
          <a:xfrm>
            <a:off x="6345873" y="6489701"/>
            <a:ext cx="180339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200" dirty="0" smtClean="0">
                <a:solidFill>
                  <a:srgbClr val="000000"/>
                </a:solidFill>
                <a:latin typeface="FrutigerNext LT Bold" pitchFamily="34" charset="0"/>
                <a:ea typeface="MS PGothic" pitchFamily="34" charset="-128"/>
              </a:rPr>
              <a:t> </a:t>
            </a:r>
            <a:fld id="{A4C34F22-587E-473D-9099-376F4F013A30}" type="slidenum">
              <a:rPr lang="de-DE" altLang="zh-CN" sz="1200">
                <a:solidFill>
                  <a:srgbClr val="000000"/>
                </a:solidFill>
                <a:latin typeface="FrutigerNext LT Bold" pitchFamily="34" charset="0"/>
                <a:ea typeface="MS PGothic" pitchFamily="34" charset="-128"/>
              </a:rPr>
              <a:pPr eaLnBrk="0" hangingPunct="0">
                <a:lnSpc>
                  <a:spcPct val="85000"/>
                </a:lnSpc>
              </a:pPr>
              <a:t>‹#›</a:t>
            </a:fld>
            <a:endParaRPr lang="en-GB" altLang="zh-CN" sz="1200" dirty="0">
              <a:solidFill>
                <a:srgbClr val="000000"/>
              </a:solidFill>
              <a:latin typeface="FrutigerNext LT Bold" pitchFamily="34" charset="0"/>
              <a:ea typeface="MS PGothic" pitchFamily="34" charset="-128"/>
            </a:endParaRPr>
          </a:p>
        </p:txBody>
      </p:sp>
    </p:spTree>
  </p:cSld>
  <p:clrMap bg1="lt1" tx1="dk1" bg2="lt2" tx2="dk2" accent1="accent1" accent2="accent2" accent3="accent3" accent4="accent4" accent5="accent5" accent6="accent6" hlink="hlink" folHlink="folHlink"/>
  <p:sldLayoutIdLst>
    <p:sldLayoutId id="2147483822"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lt"/>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266" name="Picture 6" descr="5"/>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5897563"/>
            <a:ext cx="9144000"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Rectangle 10"/>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pPr>
            <a:r>
              <a:rPr lang="en-US" altLang="zh-CN" sz="1100">
                <a:solidFill>
                  <a:srgbClr val="FFFFFF"/>
                </a:solidFill>
              </a:rPr>
              <a:t>FrutigerNext LT Medium</a:t>
            </a:r>
          </a:p>
          <a:p>
            <a:pPr marL="342900" indent="-342900" algn="r" eaLnBrk="0" hangingPunct="0">
              <a:lnSpc>
                <a:spcPct val="125000"/>
              </a:lnSpc>
              <a:spcBef>
                <a:spcPct val="20000"/>
              </a:spcBef>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pPr>
            <a:endParaRPr lang="en-US" altLang="zh-CN" sz="1100">
              <a:solidFill>
                <a:srgbClr val="FFFFFF"/>
              </a:solidFill>
            </a:endParaRPr>
          </a:p>
          <a:p>
            <a:pPr marL="342900" indent="-342900" algn="r" eaLnBrk="0" hangingPunct="0">
              <a:lnSpc>
                <a:spcPct val="125000"/>
              </a:lnSpc>
              <a:spcBef>
                <a:spcPct val="20000"/>
              </a:spcBef>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pPr>
            <a:r>
              <a:rPr lang="en-US" altLang="zh-CN" sz="1100">
                <a:solidFill>
                  <a:srgbClr val="FFFFFF"/>
                </a:solidFill>
              </a:rPr>
              <a:t>FrutigerNext LT Regular</a:t>
            </a:r>
          </a:p>
          <a:p>
            <a:pPr marL="342900" indent="-342900" algn="r" eaLnBrk="0" hangingPunct="0">
              <a:lnSpc>
                <a:spcPct val="125000"/>
              </a:lnSpc>
              <a:spcBef>
                <a:spcPct val="20000"/>
              </a:spcBef>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pPr>
            <a:endParaRPr lang="en-US" altLang="zh-CN" sz="1100">
              <a:solidFill>
                <a:srgbClr val="FFFFFF"/>
              </a:solidFill>
            </a:endParaRPr>
          </a:p>
          <a:p>
            <a:pPr marL="342900" indent="-342900" algn="r" eaLnBrk="0" hangingPunct="0">
              <a:lnSpc>
                <a:spcPct val="125000"/>
              </a:lnSpc>
              <a:spcBef>
                <a:spcPct val="20000"/>
              </a:spcBef>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a:solidFill>
                  <a:srgbClr val="FFFFFF"/>
                </a:solidFill>
                <a:latin typeface="Arial" pitchFamily="34" charset="0"/>
              </a:rPr>
              <a:t> </a:t>
            </a:r>
          </a:p>
        </p:txBody>
      </p:sp>
      <p:grpSp>
        <p:nvGrpSpPr>
          <p:cNvPr id="11270" name="Group 11"/>
          <p:cNvGrpSpPr>
            <a:grpSpLocks/>
          </p:cNvGrpSpPr>
          <p:nvPr/>
        </p:nvGrpSpPr>
        <p:grpSpPr bwMode="auto">
          <a:xfrm>
            <a:off x="9324975" y="3367088"/>
            <a:ext cx="919163" cy="3490912"/>
            <a:chOff x="5839" y="2160"/>
            <a:chExt cx="579" cy="2199"/>
          </a:xfrm>
        </p:grpSpPr>
        <p:sp>
          <p:nvSpPr>
            <p:cNvPr id="11273" name="Rectangle 12"/>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1274" name="Group 13"/>
            <p:cNvGrpSpPr>
              <a:grpSpLocks/>
            </p:cNvGrpSpPr>
            <p:nvPr userDrawn="1"/>
          </p:nvGrpSpPr>
          <p:grpSpPr bwMode="auto">
            <a:xfrm>
              <a:off x="5893" y="2387"/>
              <a:ext cx="466" cy="115"/>
              <a:chOff x="5893" y="2387"/>
              <a:chExt cx="466" cy="115"/>
            </a:xfrm>
          </p:grpSpPr>
          <p:sp>
            <p:nvSpPr>
              <p:cNvPr id="11335" name="Rectangle 14"/>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6" name="Rectangle 15"/>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7" name="Rectangle 16"/>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8" name="Rectangle 17"/>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5" name="Group 18"/>
            <p:cNvGrpSpPr>
              <a:grpSpLocks/>
            </p:cNvGrpSpPr>
            <p:nvPr userDrawn="1"/>
          </p:nvGrpSpPr>
          <p:grpSpPr bwMode="auto">
            <a:xfrm>
              <a:off x="5893" y="2523"/>
              <a:ext cx="466" cy="115"/>
              <a:chOff x="5893" y="2523"/>
              <a:chExt cx="466" cy="115"/>
            </a:xfrm>
          </p:grpSpPr>
          <p:sp>
            <p:nvSpPr>
              <p:cNvPr id="11331" name="Rectangle 19"/>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2" name="Rectangle 20"/>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3" name="Rectangle 21"/>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4" name="Rectangle 22"/>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6" name="Group 23"/>
            <p:cNvGrpSpPr>
              <a:grpSpLocks/>
            </p:cNvGrpSpPr>
            <p:nvPr userDrawn="1"/>
          </p:nvGrpSpPr>
          <p:grpSpPr bwMode="auto">
            <a:xfrm>
              <a:off x="5893" y="2659"/>
              <a:ext cx="466" cy="115"/>
              <a:chOff x="5893" y="2659"/>
              <a:chExt cx="466" cy="115"/>
            </a:xfrm>
          </p:grpSpPr>
          <p:sp>
            <p:nvSpPr>
              <p:cNvPr id="11327" name="Rectangle 24"/>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8" name="Rectangle 25"/>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9" name="Rectangle 26"/>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0" name="Rectangle 27"/>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7" name="Group 28"/>
            <p:cNvGrpSpPr>
              <a:grpSpLocks/>
            </p:cNvGrpSpPr>
            <p:nvPr userDrawn="1"/>
          </p:nvGrpSpPr>
          <p:grpSpPr bwMode="auto">
            <a:xfrm>
              <a:off x="5893" y="2251"/>
              <a:ext cx="466" cy="119"/>
              <a:chOff x="5893" y="2251"/>
              <a:chExt cx="466" cy="119"/>
            </a:xfrm>
          </p:grpSpPr>
          <p:sp>
            <p:nvSpPr>
              <p:cNvPr id="11323" name="Rectangle 29"/>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4" name="Rectangle 30"/>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5" name="Rectangle 31"/>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6" name="Rectangle 32"/>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8" name="Group 33"/>
            <p:cNvGrpSpPr>
              <a:grpSpLocks/>
            </p:cNvGrpSpPr>
            <p:nvPr userDrawn="1"/>
          </p:nvGrpSpPr>
          <p:grpSpPr bwMode="auto">
            <a:xfrm>
              <a:off x="5893" y="2886"/>
              <a:ext cx="466" cy="115"/>
              <a:chOff x="5893" y="2886"/>
              <a:chExt cx="466" cy="115"/>
            </a:xfrm>
          </p:grpSpPr>
          <p:sp>
            <p:nvSpPr>
              <p:cNvPr id="11319" name="Rectangle 34"/>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0" name="Rectangle 35"/>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1" name="Rectangle 36"/>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2" name="Rectangle 37"/>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9" name="Group 38"/>
            <p:cNvGrpSpPr>
              <a:grpSpLocks/>
            </p:cNvGrpSpPr>
            <p:nvPr userDrawn="1"/>
          </p:nvGrpSpPr>
          <p:grpSpPr bwMode="auto">
            <a:xfrm>
              <a:off x="5893" y="3022"/>
              <a:ext cx="466" cy="115"/>
              <a:chOff x="5893" y="3022"/>
              <a:chExt cx="466" cy="115"/>
            </a:xfrm>
          </p:grpSpPr>
          <p:sp>
            <p:nvSpPr>
              <p:cNvPr id="11315" name="Rectangle 39"/>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6" name="Rectangle 40"/>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7" name="Rectangle 41"/>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8" name="Rectangle 42"/>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0" name="Group 43"/>
            <p:cNvGrpSpPr>
              <a:grpSpLocks/>
            </p:cNvGrpSpPr>
            <p:nvPr userDrawn="1"/>
          </p:nvGrpSpPr>
          <p:grpSpPr bwMode="auto">
            <a:xfrm>
              <a:off x="5893" y="3158"/>
              <a:ext cx="466" cy="115"/>
              <a:chOff x="5893" y="3158"/>
              <a:chExt cx="466" cy="115"/>
            </a:xfrm>
          </p:grpSpPr>
          <p:sp>
            <p:nvSpPr>
              <p:cNvPr id="11311" name="Rectangle 44"/>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2" name="Rectangle 45"/>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3" name="Rectangle 46"/>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4" name="Rectangle 47"/>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1" name="Group 48"/>
            <p:cNvGrpSpPr>
              <a:grpSpLocks/>
            </p:cNvGrpSpPr>
            <p:nvPr userDrawn="1"/>
          </p:nvGrpSpPr>
          <p:grpSpPr bwMode="auto">
            <a:xfrm>
              <a:off x="5893" y="3385"/>
              <a:ext cx="466" cy="115"/>
              <a:chOff x="5893" y="3385"/>
              <a:chExt cx="466" cy="115"/>
            </a:xfrm>
          </p:grpSpPr>
          <p:sp>
            <p:nvSpPr>
              <p:cNvPr id="11307" name="Rectangle 49"/>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8" name="Rectangle 50"/>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9" name="Rectangle 51"/>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0" name="Rectangle 52"/>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2" name="Group 53"/>
            <p:cNvGrpSpPr>
              <a:grpSpLocks/>
            </p:cNvGrpSpPr>
            <p:nvPr userDrawn="1"/>
          </p:nvGrpSpPr>
          <p:grpSpPr bwMode="auto">
            <a:xfrm>
              <a:off x="5893" y="3521"/>
              <a:ext cx="466" cy="115"/>
              <a:chOff x="5893" y="3521"/>
              <a:chExt cx="466" cy="115"/>
            </a:xfrm>
          </p:grpSpPr>
          <p:sp>
            <p:nvSpPr>
              <p:cNvPr id="11303" name="Rectangle 54"/>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4" name="Rectangle 55"/>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5" name="Rectangle 56"/>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6" name="Rectangle 57"/>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3" name="Group 58"/>
            <p:cNvGrpSpPr>
              <a:grpSpLocks/>
            </p:cNvGrpSpPr>
            <p:nvPr userDrawn="1"/>
          </p:nvGrpSpPr>
          <p:grpSpPr bwMode="auto">
            <a:xfrm>
              <a:off x="5893" y="3657"/>
              <a:ext cx="466" cy="115"/>
              <a:chOff x="5893" y="3657"/>
              <a:chExt cx="466" cy="115"/>
            </a:xfrm>
          </p:grpSpPr>
          <p:sp>
            <p:nvSpPr>
              <p:cNvPr id="11299" name="Rectangle 59"/>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0" name="Rectangle 60"/>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1" name="Rectangle 61"/>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2" name="Rectangle 62"/>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4" name="Group 63"/>
            <p:cNvGrpSpPr>
              <a:grpSpLocks/>
            </p:cNvGrpSpPr>
            <p:nvPr userDrawn="1"/>
          </p:nvGrpSpPr>
          <p:grpSpPr bwMode="auto">
            <a:xfrm>
              <a:off x="5893" y="3884"/>
              <a:ext cx="466" cy="115"/>
              <a:chOff x="5893" y="3884"/>
              <a:chExt cx="466" cy="115"/>
            </a:xfrm>
          </p:grpSpPr>
          <p:sp>
            <p:nvSpPr>
              <p:cNvPr id="11295" name="Rectangle 64"/>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6" name="Rectangle 65"/>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7" name="Rectangle 66"/>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8" name="Rectangle 67"/>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5" name="Group 68"/>
            <p:cNvGrpSpPr>
              <a:grpSpLocks/>
            </p:cNvGrpSpPr>
            <p:nvPr userDrawn="1"/>
          </p:nvGrpSpPr>
          <p:grpSpPr bwMode="auto">
            <a:xfrm>
              <a:off x="5893" y="4026"/>
              <a:ext cx="466" cy="115"/>
              <a:chOff x="5893" y="4026"/>
              <a:chExt cx="466" cy="115"/>
            </a:xfrm>
          </p:grpSpPr>
          <p:sp>
            <p:nvSpPr>
              <p:cNvPr id="11291" name="Rectangle 69"/>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2" name="Rectangle 70"/>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3" name="Rectangle 71"/>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4" name="Rectangle 72"/>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6" name="Group 73"/>
            <p:cNvGrpSpPr>
              <a:grpSpLocks/>
            </p:cNvGrpSpPr>
            <p:nvPr userDrawn="1"/>
          </p:nvGrpSpPr>
          <p:grpSpPr bwMode="auto">
            <a:xfrm>
              <a:off x="5893" y="4167"/>
              <a:ext cx="466" cy="115"/>
              <a:chOff x="5893" y="4167"/>
              <a:chExt cx="466" cy="115"/>
            </a:xfrm>
          </p:grpSpPr>
          <p:sp>
            <p:nvSpPr>
              <p:cNvPr id="11287" name="Rectangle 74"/>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8" name="Rectangle 75"/>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9" name="Rectangle 76"/>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0" name="Rectangle 77"/>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1271" name="Rectangle 78"/>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pPr>
            <a:r>
              <a:rPr lang="zh-CN" altLang="en-US" sz="1100">
                <a:solidFill>
                  <a:srgbClr val="FFFFFF"/>
                </a:solidFill>
              </a:rPr>
              <a:t>配色参考方案：</a:t>
            </a:r>
          </a:p>
          <a:p>
            <a:pPr eaLnBrk="0" hangingPunct="0">
              <a:lnSpc>
                <a:spcPct val="120000"/>
              </a:lnSpc>
              <a:spcBef>
                <a:spcPct val="20000"/>
              </a:spcBef>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1272" name="Rectangle 79"/>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5" name="TextBox 74"/>
          <p:cNvSpPr txBox="1"/>
          <p:nvPr/>
        </p:nvSpPr>
        <p:spPr>
          <a:xfrm>
            <a:off x="755650" y="4508500"/>
            <a:ext cx="7632700" cy="1246495"/>
          </a:xfrm>
          <a:prstGeom prst="rect">
            <a:avLst/>
          </a:prstGeom>
          <a:noFill/>
        </p:spPr>
        <p:txBody>
          <a:bodyPr wrap="square" rtlCol="0">
            <a:spAutoFit/>
          </a:bodyPr>
          <a:lstStyle/>
          <a:p>
            <a:pPr algn="just">
              <a:lnSpc>
                <a:spcPct val="100000"/>
              </a:lnSpc>
            </a:pPr>
            <a:r>
              <a:rPr lang="en-US" altLang="zh-CN" sz="1250" b="1" kern="1200" dirty="0" smtClean="0">
                <a:solidFill>
                  <a:schemeClr val="tx1"/>
                </a:solidFill>
                <a:effectLst/>
                <a:latin typeface="FrutigerNext LT Regular" pitchFamily="34" charset="0"/>
                <a:ea typeface="宋体" charset="-122"/>
                <a:cs typeface="+mn-cs"/>
              </a:rPr>
              <a:t>Copyright©2011 Huawei Technologies Co., Ltd. All Rights Reserved.</a:t>
            </a:r>
            <a:endParaRPr lang="zh-CN" altLang="zh-CN" sz="1250" kern="1200" dirty="0" smtClean="0">
              <a:solidFill>
                <a:schemeClr val="tx1"/>
              </a:solidFill>
              <a:effectLst/>
              <a:latin typeface="FrutigerNext LT Regular" pitchFamily="34" charset="0"/>
              <a:ea typeface="宋体" charset="-122"/>
              <a:cs typeface="+mn-cs"/>
            </a:endParaRPr>
          </a:p>
          <a:p>
            <a:pPr algn="just">
              <a:lnSpc>
                <a:spcPct val="100000"/>
              </a:lnSpc>
            </a:pPr>
            <a:r>
              <a:rPr lang="en-US" altLang="zh-CN" sz="1250" kern="1200" dirty="0" smtClean="0">
                <a:solidFill>
                  <a:schemeClr val="tx1"/>
                </a:solidFill>
                <a:effectLst/>
                <a:latin typeface="FrutigerNext LT Regular" pitchFamily="34" charset="0"/>
                <a:ea typeface="宋体" charset="-122"/>
                <a:cs typeface="+mn-cs"/>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250" kern="1200" dirty="0">
              <a:solidFill>
                <a:schemeClr val="tx1"/>
              </a:solidFill>
              <a:effectLst/>
              <a:latin typeface="FrutigerNext LT Regular" pitchFamily="34" charset="0"/>
              <a:ea typeface="宋体" charset="-122"/>
              <a:cs typeface="+mn-cs"/>
            </a:endParaRPr>
          </a:p>
        </p:txBody>
      </p:sp>
      <p:sp>
        <p:nvSpPr>
          <p:cNvPr id="78" name="Text Box 7"/>
          <p:cNvSpPr txBox="1">
            <a:spLocks noChangeArrowheads="1"/>
          </p:cNvSpPr>
          <p:nvPr/>
        </p:nvSpPr>
        <p:spPr bwMode="auto">
          <a:xfrm>
            <a:off x="3200525" y="2668588"/>
            <a:ext cx="2742949" cy="761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pitchFamily="2" charset="-122"/>
              </a:defRPr>
            </a:lvl1pPr>
            <a:lvl2pPr marL="742950" indent="-285750" defTabSz="835025" eaLnBrk="0" hangingPunct="0">
              <a:defRPr>
                <a:solidFill>
                  <a:schemeClr val="tx1"/>
                </a:solidFill>
                <a:latin typeface="Calibri" pitchFamily="34" charset="0"/>
                <a:ea typeface="宋体" pitchFamily="2" charset="-122"/>
              </a:defRPr>
            </a:lvl2pPr>
            <a:lvl3pPr marL="1143000" indent="-228600" defTabSz="835025" eaLnBrk="0" hangingPunct="0">
              <a:defRPr>
                <a:solidFill>
                  <a:schemeClr val="tx1"/>
                </a:solidFill>
                <a:latin typeface="Calibri" pitchFamily="34" charset="0"/>
                <a:ea typeface="宋体" pitchFamily="2" charset="-122"/>
              </a:defRPr>
            </a:lvl3pPr>
            <a:lvl4pPr marL="1600200" indent="-228600" defTabSz="835025" eaLnBrk="0" hangingPunct="0">
              <a:defRPr>
                <a:solidFill>
                  <a:schemeClr val="tx1"/>
                </a:solidFill>
                <a:latin typeface="Calibri" pitchFamily="34" charset="0"/>
                <a:ea typeface="宋体" pitchFamily="2" charset="-122"/>
              </a:defRPr>
            </a:lvl4pPr>
            <a:lvl5pPr marL="2057400" indent="-228600" defTabSz="835025" eaLnBrk="0" hangingPunct="0">
              <a:defRPr>
                <a:solidFill>
                  <a:schemeClr val="tx1"/>
                </a:solidFill>
                <a:latin typeface="Calibri" pitchFamily="34" charset="0"/>
                <a:ea typeface="宋体" pitchFamily="2"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pitchFamily="2" charset="-122"/>
              </a:defRPr>
            </a:lvl9pPr>
          </a:lstStyle>
          <a:p>
            <a:pPr algn="ctr">
              <a:defRPr/>
            </a:pPr>
            <a:r>
              <a:rPr lang="en-US" altLang="zh-CN" sz="4400" dirty="0" smtClean="0">
                <a:solidFill>
                  <a:srgbClr val="990000"/>
                </a:solidFill>
                <a:latin typeface="+mn-lt"/>
                <a:ea typeface="MS PGothic" pitchFamily="34" charset="-128"/>
              </a:rPr>
              <a:t>Thank you</a:t>
            </a:r>
          </a:p>
        </p:txBody>
      </p:sp>
      <p:sp>
        <p:nvSpPr>
          <p:cNvPr id="79" name="Text Box 8"/>
          <p:cNvSpPr txBox="1">
            <a:spLocks noChangeArrowheads="1"/>
          </p:cNvSpPr>
          <p:nvPr/>
        </p:nvSpPr>
        <p:spPr bwMode="auto">
          <a:xfrm>
            <a:off x="3161636" y="3429000"/>
            <a:ext cx="2820727" cy="484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charset="-122"/>
              </a:defRPr>
            </a:lvl1pPr>
            <a:lvl2pPr marL="742950" indent="-285750" defTabSz="835025" eaLnBrk="0" hangingPunct="0">
              <a:defRPr>
                <a:solidFill>
                  <a:schemeClr val="tx1"/>
                </a:solidFill>
                <a:latin typeface="Calibri" pitchFamily="34" charset="0"/>
                <a:ea typeface="宋体" charset="-122"/>
              </a:defRPr>
            </a:lvl2pPr>
            <a:lvl3pPr marL="1143000" indent="-228600" defTabSz="835025" eaLnBrk="0" hangingPunct="0">
              <a:defRPr>
                <a:solidFill>
                  <a:schemeClr val="tx1"/>
                </a:solidFill>
                <a:latin typeface="Calibri" pitchFamily="34" charset="0"/>
                <a:ea typeface="宋体" charset="-122"/>
              </a:defRPr>
            </a:lvl3pPr>
            <a:lvl4pPr marL="1600200" indent="-228600" defTabSz="835025" eaLnBrk="0" hangingPunct="0">
              <a:defRPr>
                <a:solidFill>
                  <a:schemeClr val="tx1"/>
                </a:solidFill>
                <a:latin typeface="Calibri" pitchFamily="34" charset="0"/>
                <a:ea typeface="宋体" charset="-122"/>
              </a:defRPr>
            </a:lvl4pPr>
            <a:lvl5pPr marL="2057400" indent="-228600" defTabSz="835025" eaLnBrk="0" hangingPunct="0">
              <a:defRPr>
                <a:solidFill>
                  <a:schemeClr val="tx1"/>
                </a:solidFill>
                <a:latin typeface="Calibri" pitchFamily="34" charset="0"/>
                <a:ea typeface="宋体"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charset="-122"/>
              </a:defRPr>
            </a:lvl9pPr>
          </a:lstStyle>
          <a:p>
            <a:pPr algn="ctr"/>
            <a:r>
              <a:rPr lang="en-US" altLang="zh-CN" sz="2600" dirty="0">
                <a:solidFill>
                  <a:srgbClr val="666666"/>
                </a:solidFill>
                <a:latin typeface="+mn-lt"/>
                <a:ea typeface="ＭＳ Ｐゴシック" pitchFamily="34" charset="-128"/>
              </a:rPr>
              <a:t>www.huawei.com</a:t>
            </a:r>
            <a:endParaRPr lang="en-US" altLang="zh-CN" sz="2600" dirty="0">
              <a:solidFill>
                <a:srgbClr val="990000"/>
              </a:solidFill>
              <a:latin typeface="+mn-lt"/>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3823"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mj-lt"/>
          <a:ea typeface="+mj-ea"/>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32.wmf"/><Relationship Id="rId5" Type="http://schemas.openxmlformats.org/officeDocument/2006/relationships/oleObject" Target="../embeddings/oleObject2.bin"/><Relationship Id="rId4" Type="http://schemas.openxmlformats.org/officeDocument/2006/relationships/image" Target="../media/image3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755650" y="2175084"/>
            <a:ext cx="5616575" cy="586957"/>
          </a:xfrm>
        </p:spPr>
        <p:txBody>
          <a:bodyPr/>
          <a:lstStyle/>
          <a:p>
            <a:r>
              <a:rPr lang="en-US" altLang="zh-CN" dirty="0" smtClean="0"/>
              <a:t>P5 IR</a:t>
            </a:r>
            <a:endParaRPr lang="zh-CN" altLang="en-US" dirty="0"/>
          </a:p>
        </p:txBody>
      </p:sp>
    </p:spTree>
  </p:cSld>
  <p:clrMapOvr>
    <a:masterClrMapping/>
  </p:clrMapOvr>
  <p:transition advClick="0" advTm="8000">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8000">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dirty="0" smtClean="0"/>
              <a:t>整体结构</a:t>
            </a:r>
            <a:endParaRPr lang="zh-CN" altLang="en-US" dirty="0" smtClean="0"/>
          </a:p>
        </p:txBody>
      </p:sp>
      <p:sp>
        <p:nvSpPr>
          <p:cNvPr id="5" name="文本框 4"/>
          <p:cNvSpPr txBox="1"/>
          <p:nvPr/>
        </p:nvSpPr>
        <p:spPr>
          <a:xfrm>
            <a:off x="575556" y="4184501"/>
            <a:ext cx="7992888" cy="1492716"/>
          </a:xfrm>
          <a:prstGeom prst="rect">
            <a:avLst/>
          </a:prstGeom>
          <a:noFill/>
        </p:spPr>
        <p:txBody>
          <a:bodyPr wrap="square" rtlCol="0">
            <a:spAutoFit/>
          </a:bodyPr>
          <a:lstStyle/>
          <a:p>
            <a:r>
              <a:rPr lang="en-US" altLang="zh-CN" sz="1300" dirty="0" smtClean="0">
                <a:solidFill>
                  <a:schemeClr val="tx1"/>
                </a:solidFill>
                <a:latin typeface="Cambria" panose="02040503050406030204" pitchFamily="18" charset="0"/>
                <a:ea typeface="Cambria" panose="02040503050406030204" pitchFamily="18" charset="0"/>
              </a:rPr>
              <a:t>root</a:t>
            </a:r>
            <a:r>
              <a:rPr lang="zh-CN" altLang="en-US" sz="1300" dirty="0" smtClean="0">
                <a:solidFill>
                  <a:schemeClr val="tx1"/>
                </a:solidFill>
                <a:latin typeface="Cambria" panose="02040503050406030204" pitchFamily="18" charset="0"/>
                <a:ea typeface="宋体" panose="02010600030101010101" pitchFamily="2" charset="-122"/>
              </a:rPr>
              <a:t>：</a:t>
            </a:r>
            <a:r>
              <a:rPr lang="zh-CN" altLang="en-US" sz="1300" dirty="0" smtClean="0">
                <a:solidFill>
                  <a:schemeClr val="tx1"/>
                </a:solidFill>
                <a:latin typeface="Cambria" panose="02040503050406030204" pitchFamily="18" charset="0"/>
                <a:ea typeface="宋体" panose="02010600030101010101" pitchFamily="2" charset="-122"/>
              </a:rPr>
              <a:t>整个</a:t>
            </a:r>
            <a:r>
              <a:rPr lang="en-US" altLang="zh-CN" sz="1300" dirty="0" smtClean="0">
                <a:solidFill>
                  <a:schemeClr val="tx1"/>
                </a:solidFill>
                <a:latin typeface="Cambria" panose="02040503050406030204" pitchFamily="18" charset="0"/>
                <a:ea typeface="Cambria" panose="02040503050406030204" pitchFamily="18" charset="0"/>
              </a:rPr>
              <a:t>AST</a:t>
            </a:r>
            <a:r>
              <a:rPr lang="zh-CN" altLang="en-US" sz="1300" dirty="0" smtClean="0">
                <a:solidFill>
                  <a:schemeClr val="tx1"/>
                </a:solidFill>
                <a:latin typeface="Cambria" panose="02040503050406030204" pitchFamily="18" charset="0"/>
                <a:ea typeface="宋体" panose="02010600030101010101" pitchFamily="2" charset="-122"/>
              </a:rPr>
              <a:t>的根，将</a:t>
            </a:r>
            <a:r>
              <a:rPr lang="zh-CN" altLang="en-US" sz="1300" dirty="0" smtClean="0">
                <a:solidFill>
                  <a:schemeClr val="tx1"/>
                </a:solidFill>
                <a:latin typeface="Cambria" panose="02040503050406030204" pitchFamily="18" charset="0"/>
                <a:ea typeface="宋体" panose="02010600030101010101" pitchFamily="2" charset="-122"/>
              </a:rPr>
              <a:t>所有</a:t>
            </a:r>
            <a:r>
              <a:rPr lang="zh-CN" altLang="en-US" sz="1300" dirty="0">
                <a:latin typeface="Cambria" panose="02040503050406030204" pitchFamily="18" charset="0"/>
              </a:rPr>
              <a:t>节点</a:t>
            </a:r>
            <a:r>
              <a:rPr lang="zh-CN" altLang="en-US" sz="1300" dirty="0" smtClean="0">
                <a:solidFill>
                  <a:schemeClr val="tx1"/>
                </a:solidFill>
                <a:latin typeface="Cambria" panose="02040503050406030204" pitchFamily="18" charset="0"/>
                <a:ea typeface="宋体" panose="02010600030101010101" pitchFamily="2" charset="-122"/>
              </a:rPr>
              <a:t>连接</a:t>
            </a:r>
            <a:r>
              <a:rPr lang="zh-CN" altLang="en-US" sz="1300" dirty="0" smtClean="0">
                <a:solidFill>
                  <a:schemeClr val="tx1"/>
                </a:solidFill>
                <a:latin typeface="Cambria" panose="02040503050406030204" pitchFamily="18" charset="0"/>
                <a:ea typeface="宋体" panose="02010600030101010101" pitchFamily="2" charset="-122"/>
              </a:rPr>
              <a:t>在一起</a:t>
            </a:r>
            <a:endParaRPr lang="en-US" altLang="zh-CN" sz="1300" dirty="0" smtClean="0">
              <a:solidFill>
                <a:schemeClr val="tx1"/>
              </a:solidFill>
              <a:latin typeface="Cambria" panose="02040503050406030204" pitchFamily="18" charset="0"/>
              <a:ea typeface="Cambria" panose="02040503050406030204" pitchFamily="18" charset="0"/>
            </a:endParaRPr>
          </a:p>
          <a:p>
            <a:r>
              <a:rPr lang="en-US" altLang="zh-CN" sz="1300" dirty="0" smtClean="0">
                <a:solidFill>
                  <a:schemeClr val="tx1"/>
                </a:solidFill>
                <a:latin typeface="Cambria" panose="02040503050406030204" pitchFamily="18" charset="0"/>
                <a:ea typeface="Cambria" panose="02040503050406030204" pitchFamily="18" charset="0"/>
              </a:rPr>
              <a:t>file</a:t>
            </a:r>
            <a:r>
              <a:rPr lang="zh-CN" altLang="en-US" sz="1300" dirty="0" smtClean="0">
                <a:solidFill>
                  <a:schemeClr val="tx1"/>
                </a:solidFill>
                <a:latin typeface="Cambria" panose="02040503050406030204" pitchFamily="18" charset="0"/>
                <a:ea typeface="宋体" panose="02010600030101010101" pitchFamily="2" charset="-122"/>
              </a:rPr>
              <a:t>：抽象概念，代表一</a:t>
            </a:r>
            <a:r>
              <a:rPr lang="zh-CN" altLang="en-US" sz="1300" dirty="0" smtClean="0">
                <a:solidFill>
                  <a:schemeClr val="tx1"/>
                </a:solidFill>
                <a:latin typeface="Cambria" panose="02040503050406030204" pitchFamily="18" charset="0"/>
                <a:ea typeface="宋体" panose="02010600030101010101" pitchFamily="2" charset="-122"/>
              </a:rPr>
              <a:t>个源文件</a:t>
            </a:r>
            <a:r>
              <a:rPr lang="zh-CN" altLang="en-US" sz="1300" dirty="0" smtClean="0">
                <a:solidFill>
                  <a:schemeClr val="tx1"/>
                </a:solidFill>
                <a:latin typeface="Cambria" panose="02040503050406030204" pitchFamily="18" charset="0"/>
                <a:ea typeface="宋体" panose="02010600030101010101" pitchFamily="2" charset="-122"/>
              </a:rPr>
              <a:t>的所有相关节点，</a:t>
            </a:r>
            <a:r>
              <a:rPr lang="zh-CN" altLang="en-US" sz="1300" dirty="0" smtClean="0">
                <a:latin typeface="Cambria" panose="02040503050406030204" pitchFamily="18" charset="0"/>
              </a:rPr>
              <a:t>实际并不存在，用来表达</a:t>
            </a:r>
            <a:r>
              <a:rPr lang="en-US" altLang="zh-CN" sz="1300" dirty="0" smtClean="0">
                <a:latin typeface="Cambria" panose="02040503050406030204" pitchFamily="18" charset="0"/>
              </a:rPr>
              <a:t>AST</a:t>
            </a:r>
            <a:r>
              <a:rPr lang="zh-CN" altLang="en-US" sz="1300" dirty="0" smtClean="0">
                <a:latin typeface="Cambria" panose="02040503050406030204" pitchFamily="18" charset="0"/>
              </a:rPr>
              <a:t>的层级递进方式</a:t>
            </a:r>
            <a:endParaRPr lang="en-US" altLang="zh-CN" sz="1300" dirty="0" smtClean="0">
              <a:solidFill>
                <a:schemeClr val="tx1"/>
              </a:solidFill>
              <a:latin typeface="Cambria" panose="02040503050406030204" pitchFamily="18" charset="0"/>
              <a:ea typeface="Cambria" panose="02040503050406030204" pitchFamily="18" charset="0"/>
            </a:endParaRPr>
          </a:p>
          <a:p>
            <a:r>
              <a:rPr lang="en-US" altLang="zh-CN" sz="1300" dirty="0">
                <a:latin typeface="Cambria" panose="02040503050406030204" pitchFamily="18" charset="0"/>
              </a:rPr>
              <a:t>l</a:t>
            </a:r>
            <a:r>
              <a:rPr lang="en-US" altLang="zh-CN" sz="1300" dirty="0" smtClean="0">
                <a:solidFill>
                  <a:schemeClr val="tx1"/>
                </a:solidFill>
                <a:latin typeface="Cambria" panose="02040503050406030204" pitchFamily="18" charset="0"/>
                <a:ea typeface="宋体" panose="02010600030101010101" pitchFamily="2" charset="-122"/>
              </a:rPr>
              <a:t>ist</a:t>
            </a:r>
            <a:r>
              <a:rPr lang="zh-CN" altLang="en-US" sz="1300" dirty="0" smtClean="0">
                <a:latin typeface="Cambria" panose="02040503050406030204" pitchFamily="18" charset="0"/>
              </a:rPr>
              <a:t>：用来连接所有节点，</a:t>
            </a:r>
            <a:r>
              <a:rPr lang="en-US" altLang="zh-CN" sz="1300" dirty="0" smtClean="0">
                <a:latin typeface="Cambria" panose="02040503050406030204" pitchFamily="18" charset="0"/>
              </a:rPr>
              <a:t>list</a:t>
            </a:r>
            <a:r>
              <a:rPr lang="zh-CN" altLang="en-US" sz="1300" dirty="0" smtClean="0">
                <a:latin typeface="Cambria" panose="02040503050406030204" pitchFamily="18" charset="0"/>
              </a:rPr>
              <a:t>的下个节点在前一个节点的下一级，非同级关系</a:t>
            </a:r>
            <a:endParaRPr lang="en-US" altLang="zh-CN" sz="1300" dirty="0" smtClean="0">
              <a:solidFill>
                <a:schemeClr val="tx1"/>
              </a:solidFill>
              <a:latin typeface="Cambria" panose="02040503050406030204" pitchFamily="18" charset="0"/>
              <a:ea typeface="宋体" panose="02010600030101010101" pitchFamily="2" charset="-122"/>
            </a:endParaRPr>
          </a:p>
          <a:p>
            <a:r>
              <a:rPr lang="en-US" altLang="zh-CN" sz="1300" dirty="0" err="1" smtClean="0">
                <a:solidFill>
                  <a:schemeClr val="tx1"/>
                </a:solidFill>
                <a:latin typeface="Cambria" panose="02040503050406030204" pitchFamily="18" charset="0"/>
                <a:ea typeface="宋体" panose="02010600030101010101" pitchFamily="2" charset="-122"/>
              </a:rPr>
              <a:t>struct</a:t>
            </a:r>
            <a:r>
              <a:rPr lang="en-US" altLang="zh-CN" sz="1300" dirty="0" smtClean="0">
                <a:solidFill>
                  <a:schemeClr val="tx1"/>
                </a:solidFill>
                <a:latin typeface="Cambria" panose="02040503050406030204" pitchFamily="18" charset="0"/>
                <a:ea typeface="宋体" panose="02010600030101010101" pitchFamily="2" charset="-122"/>
              </a:rPr>
              <a:t>/union/</a:t>
            </a:r>
            <a:r>
              <a:rPr lang="en-US" altLang="zh-CN" sz="1300" dirty="0" err="1" smtClean="0">
                <a:solidFill>
                  <a:schemeClr val="tx1"/>
                </a:solidFill>
                <a:latin typeface="Cambria" panose="02040503050406030204" pitchFamily="18" charset="0"/>
                <a:ea typeface="宋体" panose="02010600030101010101" pitchFamily="2" charset="-122"/>
              </a:rPr>
              <a:t>enum</a:t>
            </a:r>
            <a:r>
              <a:rPr lang="zh-CN" altLang="en-US" sz="1300" dirty="0" smtClean="0">
                <a:solidFill>
                  <a:schemeClr val="tx1"/>
                </a:solidFill>
                <a:latin typeface="Cambria" panose="02040503050406030204" pitchFamily="18" charset="0"/>
                <a:ea typeface="宋体" panose="02010600030101010101" pitchFamily="2" charset="-122"/>
              </a:rPr>
              <a:t>：类型定义</a:t>
            </a:r>
            <a:endParaRPr lang="en-US" altLang="zh-CN" sz="1300" dirty="0" smtClean="0">
              <a:solidFill>
                <a:schemeClr val="tx1"/>
              </a:solidFill>
              <a:latin typeface="Cambria" panose="02040503050406030204" pitchFamily="18" charset="0"/>
              <a:ea typeface="Cambria" panose="02040503050406030204" pitchFamily="18" charset="0"/>
            </a:endParaRPr>
          </a:p>
          <a:p>
            <a:r>
              <a:rPr lang="en-US" altLang="zh-CN" sz="1300" dirty="0" smtClean="0">
                <a:solidFill>
                  <a:schemeClr val="tx1"/>
                </a:solidFill>
                <a:latin typeface="Cambria" panose="02040503050406030204" pitchFamily="18" charset="0"/>
                <a:ea typeface="Cambria" panose="02040503050406030204" pitchFamily="18" charset="0"/>
              </a:rPr>
              <a:t>variable</a:t>
            </a:r>
            <a:r>
              <a:rPr lang="en-US" altLang="zh-CN" sz="1300" dirty="0" smtClean="0">
                <a:latin typeface="Cambria" panose="02040503050406030204" pitchFamily="18" charset="0"/>
                <a:ea typeface="Cambria" panose="02040503050406030204" pitchFamily="18" charset="0"/>
              </a:rPr>
              <a:t>/</a:t>
            </a:r>
            <a:r>
              <a:rPr lang="en-US" altLang="zh-CN" sz="1300" dirty="0" smtClean="0">
                <a:latin typeface="Cambria" panose="02040503050406030204" pitchFamily="18" charset="0"/>
              </a:rPr>
              <a:t>header </a:t>
            </a:r>
            <a:r>
              <a:rPr lang="zh-CN" altLang="en-US" sz="1300" dirty="0" smtClean="0">
                <a:solidFill>
                  <a:schemeClr val="tx1"/>
                </a:solidFill>
                <a:latin typeface="Cambria" panose="02040503050406030204" pitchFamily="18" charset="0"/>
                <a:ea typeface="宋体" panose="02010600030101010101" pitchFamily="2" charset="-122"/>
              </a:rPr>
              <a:t>：变量声明</a:t>
            </a:r>
            <a:endParaRPr lang="en-US" altLang="zh-CN" sz="1300" dirty="0" smtClean="0">
              <a:solidFill>
                <a:schemeClr val="tx1"/>
              </a:solidFill>
              <a:latin typeface="Cambria" panose="02040503050406030204" pitchFamily="18" charset="0"/>
              <a:ea typeface="宋体" panose="02010600030101010101" pitchFamily="2" charset="-122"/>
            </a:endParaRPr>
          </a:p>
          <a:p>
            <a:r>
              <a:rPr lang="en-US" altLang="zh-CN" sz="1300" dirty="0" smtClean="0">
                <a:solidFill>
                  <a:schemeClr val="tx1"/>
                </a:solidFill>
                <a:latin typeface="Cambria" panose="02040503050406030204" pitchFamily="18" charset="0"/>
                <a:ea typeface="Cambria" panose="02040503050406030204" pitchFamily="18" charset="0"/>
              </a:rPr>
              <a:t>table</a:t>
            </a:r>
            <a:r>
              <a:rPr lang="zh-CN" altLang="en-US" sz="1300" dirty="0" smtClean="0">
                <a:solidFill>
                  <a:schemeClr val="tx1"/>
                </a:solidFill>
                <a:latin typeface="Cambria" panose="02040503050406030204" pitchFamily="18" charset="0"/>
                <a:ea typeface="宋体" panose="02010600030101010101" pitchFamily="2" charset="-122"/>
              </a:rPr>
              <a:t>：表定义</a:t>
            </a:r>
            <a:endParaRPr lang="en-US" altLang="zh-CN" sz="1300" dirty="0" smtClean="0">
              <a:solidFill>
                <a:schemeClr val="tx1"/>
              </a:solidFill>
              <a:latin typeface="Cambria" panose="02040503050406030204" pitchFamily="18" charset="0"/>
              <a:ea typeface="Cambria" panose="02040503050406030204" pitchFamily="18" charset="0"/>
            </a:endParaRPr>
          </a:p>
          <a:p>
            <a:r>
              <a:rPr lang="en-US" altLang="zh-CN" sz="1300" dirty="0" smtClean="0">
                <a:solidFill>
                  <a:schemeClr val="tx1"/>
                </a:solidFill>
                <a:latin typeface="Cambria" panose="02040503050406030204" pitchFamily="18" charset="0"/>
                <a:ea typeface="Cambria" panose="02040503050406030204" pitchFamily="18" charset="0"/>
              </a:rPr>
              <a:t>action</a:t>
            </a:r>
            <a:r>
              <a:rPr lang="zh-CN" altLang="en-US" sz="1300" dirty="0" smtClean="0">
                <a:solidFill>
                  <a:schemeClr val="tx1"/>
                </a:solidFill>
                <a:latin typeface="Cambria" panose="02040503050406030204" pitchFamily="18" charset="0"/>
                <a:ea typeface="宋体" panose="02010600030101010101" pitchFamily="2" charset="-122"/>
              </a:rPr>
              <a:t>：函数定义</a:t>
            </a:r>
          </a:p>
        </p:txBody>
      </p:sp>
      <p:pic>
        <p:nvPicPr>
          <p:cNvPr id="7" name="图片 6"/>
          <p:cNvPicPr>
            <a:picLocks noChangeAspect="1"/>
          </p:cNvPicPr>
          <p:nvPr/>
        </p:nvPicPr>
        <p:blipFill>
          <a:blip r:embed="rId2"/>
          <a:stretch>
            <a:fillRect/>
          </a:stretch>
        </p:blipFill>
        <p:spPr>
          <a:xfrm>
            <a:off x="843428" y="1275913"/>
            <a:ext cx="7457143" cy="2657143"/>
          </a:xfrm>
          <a:prstGeom prst="rect">
            <a:avLst/>
          </a:prstGeom>
        </p:spPr>
      </p:pic>
    </p:spTree>
  </p:cSld>
  <p:clrMapOvr>
    <a:masterClrMapping/>
  </p:clrMapOvr>
  <p:transition advClick="0" advTm="8000">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list</a:t>
            </a:r>
            <a:endParaRPr lang="zh-CN" altLang="en-US" dirty="0"/>
          </a:p>
        </p:txBody>
      </p:sp>
      <p:sp>
        <p:nvSpPr>
          <p:cNvPr id="6" name="文本框 5"/>
          <p:cNvSpPr txBox="1"/>
          <p:nvPr/>
        </p:nvSpPr>
        <p:spPr>
          <a:xfrm>
            <a:off x="539552" y="4797152"/>
            <a:ext cx="4248472" cy="1200329"/>
          </a:xfrm>
          <a:prstGeom prst="rect">
            <a:avLst/>
          </a:prstGeom>
          <a:noFill/>
        </p:spPr>
        <p:txBody>
          <a:bodyPr wrap="square" rtlCol="0">
            <a:spAutoFit/>
          </a:bodyPr>
          <a:lstStyle/>
          <a:p>
            <a:r>
              <a:rPr lang="zh-CN" altLang="en-US" dirty="0" smtClean="0">
                <a:solidFill>
                  <a:schemeClr val="tx1"/>
                </a:solidFill>
              </a:rPr>
              <a:t>节点根类型是</a:t>
            </a:r>
            <a:r>
              <a:rPr lang="en-US" altLang="zh-CN" dirty="0" smtClean="0">
                <a:solidFill>
                  <a:schemeClr val="tx1"/>
                </a:solidFill>
              </a:rPr>
              <a:t>list</a:t>
            </a:r>
          </a:p>
          <a:p>
            <a:r>
              <a:rPr lang="en-US" altLang="zh-CN" dirty="0" smtClean="0"/>
              <a:t>list</a:t>
            </a:r>
            <a:r>
              <a:rPr lang="zh-CN" altLang="en-US" dirty="0" smtClean="0"/>
              <a:t>中的节点以层级递增的方式连接，所有平行节点通过</a:t>
            </a:r>
            <a:r>
              <a:rPr lang="en-US" altLang="zh-CN" dirty="0" smtClean="0"/>
              <a:t>list</a:t>
            </a:r>
            <a:r>
              <a:rPr lang="zh-CN" altLang="en-US" dirty="0" smtClean="0"/>
              <a:t>连接</a:t>
            </a:r>
            <a:endParaRPr lang="en-US" altLang="zh-CN" dirty="0" smtClean="0">
              <a:solidFill>
                <a:schemeClr val="tx1"/>
              </a:solidFill>
            </a:endParaRPr>
          </a:p>
          <a:p>
            <a:r>
              <a:rPr lang="en-US" altLang="zh-CN" dirty="0" smtClean="0">
                <a:solidFill>
                  <a:schemeClr val="tx1"/>
                </a:solidFill>
              </a:rPr>
              <a:t>JSON</a:t>
            </a:r>
            <a:r>
              <a:rPr lang="zh-CN" altLang="en-US" dirty="0" smtClean="0">
                <a:solidFill>
                  <a:schemeClr val="tx1"/>
                </a:solidFill>
              </a:rPr>
              <a:t>中以</a:t>
            </a:r>
            <a:r>
              <a:rPr lang="en-US" altLang="zh-CN" dirty="0" smtClean="0">
                <a:solidFill>
                  <a:schemeClr val="tx1"/>
                </a:solidFill>
              </a:rPr>
              <a:t>array</a:t>
            </a:r>
            <a:r>
              <a:rPr lang="zh-CN" altLang="en-US" dirty="0" smtClean="0">
                <a:solidFill>
                  <a:schemeClr val="tx1"/>
                </a:solidFill>
              </a:rPr>
              <a:t>的形式打印</a:t>
            </a:r>
            <a:endParaRPr lang="en-US" altLang="zh-CN" dirty="0" smtClean="0">
              <a:solidFill>
                <a:schemeClr val="tx1"/>
              </a:solidFill>
            </a:endParaRPr>
          </a:p>
        </p:txBody>
      </p:sp>
      <p:pic>
        <p:nvPicPr>
          <p:cNvPr id="3" name="图片 2"/>
          <p:cNvPicPr>
            <a:picLocks noChangeAspect="1"/>
          </p:cNvPicPr>
          <p:nvPr/>
        </p:nvPicPr>
        <p:blipFill>
          <a:blip r:embed="rId2"/>
          <a:stretch>
            <a:fillRect/>
          </a:stretch>
        </p:blipFill>
        <p:spPr>
          <a:xfrm>
            <a:off x="5436096" y="773430"/>
            <a:ext cx="2766455" cy="5288633"/>
          </a:xfrm>
          <a:prstGeom prst="rect">
            <a:avLst/>
          </a:prstGeom>
        </p:spPr>
      </p:pic>
      <p:pic>
        <p:nvPicPr>
          <p:cNvPr id="5" name="图片 4"/>
          <p:cNvPicPr>
            <a:picLocks noChangeAspect="1"/>
          </p:cNvPicPr>
          <p:nvPr/>
        </p:nvPicPr>
        <p:blipFill>
          <a:blip r:embed="rId3"/>
          <a:stretch>
            <a:fillRect/>
          </a:stretch>
        </p:blipFill>
        <p:spPr>
          <a:xfrm>
            <a:off x="2195736" y="1182559"/>
            <a:ext cx="1440160" cy="3208648"/>
          </a:xfrm>
          <a:prstGeom prst="rect">
            <a:avLst/>
          </a:prstGeom>
        </p:spPr>
      </p:pic>
    </p:spTree>
    <p:extLst>
      <p:ext uri="{BB962C8B-B14F-4D97-AF65-F5344CB8AC3E}">
        <p14:creationId xmlns:p14="http://schemas.microsoft.com/office/powerpoint/2010/main" val="8446908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struct</a:t>
            </a:r>
            <a:r>
              <a:rPr lang="en-US" altLang="zh-CN" dirty="0" smtClean="0"/>
              <a:t>/union</a:t>
            </a:r>
            <a:r>
              <a:rPr lang="en-US" altLang="zh-CN" dirty="0"/>
              <a:t>/</a:t>
            </a:r>
            <a:r>
              <a:rPr lang="en-US" altLang="zh-CN" dirty="0" err="1" smtClean="0"/>
              <a:t>enum</a:t>
            </a:r>
            <a:endParaRPr lang="zh-CN" altLang="en-US" dirty="0"/>
          </a:p>
        </p:txBody>
      </p:sp>
      <p:pic>
        <p:nvPicPr>
          <p:cNvPr id="4" name="图片 3"/>
          <p:cNvPicPr>
            <a:picLocks noChangeAspect="1"/>
          </p:cNvPicPr>
          <p:nvPr/>
        </p:nvPicPr>
        <p:blipFill>
          <a:blip r:embed="rId2"/>
          <a:stretch>
            <a:fillRect/>
          </a:stretch>
        </p:blipFill>
        <p:spPr>
          <a:xfrm>
            <a:off x="5436096" y="894770"/>
            <a:ext cx="3055831" cy="5290406"/>
          </a:xfrm>
          <a:prstGeom prst="rect">
            <a:avLst/>
          </a:prstGeom>
        </p:spPr>
      </p:pic>
      <p:sp>
        <p:nvSpPr>
          <p:cNvPr id="6" name="文本框 5"/>
          <p:cNvSpPr txBox="1"/>
          <p:nvPr/>
        </p:nvSpPr>
        <p:spPr>
          <a:xfrm>
            <a:off x="467544" y="4221088"/>
            <a:ext cx="4248472" cy="923330"/>
          </a:xfrm>
          <a:prstGeom prst="rect">
            <a:avLst/>
          </a:prstGeom>
          <a:noFill/>
        </p:spPr>
        <p:txBody>
          <a:bodyPr wrap="square" rtlCol="0">
            <a:spAutoFit/>
          </a:bodyPr>
          <a:lstStyle/>
          <a:p>
            <a:r>
              <a:rPr lang="zh-CN" altLang="en-US" dirty="0"/>
              <a:t>节点根类型是</a:t>
            </a:r>
            <a:r>
              <a:rPr lang="en-US" altLang="zh-CN" dirty="0" err="1" smtClean="0">
                <a:solidFill>
                  <a:schemeClr val="tx1"/>
                </a:solidFill>
              </a:rPr>
              <a:t>struct</a:t>
            </a:r>
            <a:r>
              <a:rPr lang="en-US" altLang="zh-CN" dirty="0" smtClean="0">
                <a:solidFill>
                  <a:schemeClr val="tx1"/>
                </a:solidFill>
              </a:rPr>
              <a:t>/union/</a:t>
            </a:r>
            <a:r>
              <a:rPr lang="en-US" altLang="zh-CN" dirty="0" err="1" smtClean="0">
                <a:solidFill>
                  <a:schemeClr val="tx1"/>
                </a:solidFill>
              </a:rPr>
              <a:t>enum</a:t>
            </a:r>
            <a:endParaRPr lang="en-US" altLang="zh-CN" dirty="0" smtClean="0">
              <a:solidFill>
                <a:schemeClr val="tx1"/>
              </a:solidFill>
            </a:endParaRPr>
          </a:p>
          <a:p>
            <a:r>
              <a:rPr lang="en-US" altLang="zh-CN" dirty="0" smtClean="0">
                <a:solidFill>
                  <a:schemeClr val="tx1"/>
                </a:solidFill>
              </a:rPr>
              <a:t>OP0</a:t>
            </a:r>
            <a:r>
              <a:rPr lang="zh-CN" altLang="en-US" dirty="0" smtClean="0">
                <a:solidFill>
                  <a:schemeClr val="tx1"/>
                </a:solidFill>
              </a:rPr>
              <a:t>表示该类型的命名</a:t>
            </a:r>
            <a:endParaRPr lang="en-US" altLang="zh-CN" dirty="0" smtClean="0">
              <a:solidFill>
                <a:schemeClr val="tx1"/>
              </a:solidFill>
            </a:endParaRPr>
          </a:p>
          <a:p>
            <a:r>
              <a:rPr lang="en-US" altLang="zh-CN" dirty="0" smtClean="0">
                <a:solidFill>
                  <a:schemeClr val="tx1"/>
                </a:solidFill>
              </a:rPr>
              <a:t>OP1</a:t>
            </a:r>
            <a:r>
              <a:rPr lang="zh-CN" altLang="en-US" dirty="0" smtClean="0"/>
              <a:t>表示该类型的子域段</a:t>
            </a:r>
            <a:endParaRPr lang="zh-CN" altLang="en-US" dirty="0">
              <a:solidFill>
                <a:schemeClr val="tx1"/>
              </a:solidFill>
            </a:endParaRPr>
          </a:p>
        </p:txBody>
      </p:sp>
      <p:pic>
        <p:nvPicPr>
          <p:cNvPr id="7" name="图片 6"/>
          <p:cNvPicPr>
            <a:picLocks noChangeAspect="1"/>
          </p:cNvPicPr>
          <p:nvPr/>
        </p:nvPicPr>
        <p:blipFill>
          <a:blip r:embed="rId3"/>
          <a:stretch>
            <a:fillRect/>
          </a:stretch>
        </p:blipFill>
        <p:spPr>
          <a:xfrm>
            <a:off x="755650" y="1340768"/>
            <a:ext cx="3124038" cy="944477"/>
          </a:xfrm>
          <a:prstGeom prst="rect">
            <a:avLst/>
          </a:prstGeom>
        </p:spPr>
      </p:pic>
    </p:spTree>
    <p:extLst>
      <p:ext uri="{BB962C8B-B14F-4D97-AF65-F5344CB8AC3E}">
        <p14:creationId xmlns:p14="http://schemas.microsoft.com/office/powerpoint/2010/main" val="7155781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variable/header</a:t>
            </a:r>
            <a:endParaRPr lang="zh-CN" altLang="en-US" dirty="0"/>
          </a:p>
        </p:txBody>
      </p:sp>
      <p:pic>
        <p:nvPicPr>
          <p:cNvPr id="5" name="图片 4"/>
          <p:cNvPicPr>
            <a:picLocks noChangeAspect="1"/>
          </p:cNvPicPr>
          <p:nvPr/>
        </p:nvPicPr>
        <p:blipFill>
          <a:blip r:embed="rId2"/>
          <a:stretch>
            <a:fillRect/>
          </a:stretch>
        </p:blipFill>
        <p:spPr>
          <a:xfrm>
            <a:off x="3635896" y="2097113"/>
            <a:ext cx="2674583" cy="3758555"/>
          </a:xfrm>
          <a:prstGeom prst="rect">
            <a:avLst/>
          </a:prstGeom>
        </p:spPr>
      </p:pic>
      <p:sp>
        <p:nvSpPr>
          <p:cNvPr id="6" name="文本框 5"/>
          <p:cNvSpPr txBox="1"/>
          <p:nvPr/>
        </p:nvSpPr>
        <p:spPr>
          <a:xfrm>
            <a:off x="259260" y="4509120"/>
            <a:ext cx="3528392" cy="1200329"/>
          </a:xfrm>
          <a:prstGeom prst="rect">
            <a:avLst/>
          </a:prstGeom>
          <a:noFill/>
        </p:spPr>
        <p:txBody>
          <a:bodyPr wrap="square" rtlCol="0">
            <a:spAutoFit/>
          </a:bodyPr>
          <a:lstStyle/>
          <a:p>
            <a:r>
              <a:rPr lang="zh-CN" altLang="en-US" dirty="0"/>
              <a:t>节点根类型是</a:t>
            </a:r>
            <a:r>
              <a:rPr lang="en-US" altLang="zh-CN" dirty="0" smtClean="0">
                <a:solidFill>
                  <a:schemeClr val="tx1"/>
                </a:solidFill>
              </a:rPr>
              <a:t>variable/header</a:t>
            </a:r>
          </a:p>
          <a:p>
            <a:r>
              <a:rPr lang="en-US" altLang="zh-CN" dirty="0" smtClean="0">
                <a:solidFill>
                  <a:schemeClr val="tx1"/>
                </a:solidFill>
              </a:rPr>
              <a:t>OP0</a:t>
            </a:r>
            <a:r>
              <a:rPr lang="zh-CN" altLang="en-US" dirty="0" smtClean="0">
                <a:solidFill>
                  <a:schemeClr val="tx1"/>
                </a:solidFill>
              </a:rPr>
              <a:t>表示该变量的命名</a:t>
            </a:r>
            <a:endParaRPr lang="en-US" altLang="zh-CN" dirty="0" smtClean="0">
              <a:solidFill>
                <a:schemeClr val="tx1"/>
              </a:solidFill>
            </a:endParaRPr>
          </a:p>
          <a:p>
            <a:r>
              <a:rPr lang="en-US" altLang="zh-CN" dirty="0" smtClean="0">
                <a:solidFill>
                  <a:schemeClr val="tx1"/>
                </a:solidFill>
              </a:rPr>
              <a:t>OP1</a:t>
            </a:r>
            <a:r>
              <a:rPr lang="zh-CN" altLang="en-US" dirty="0" smtClean="0"/>
              <a:t>表示该</a:t>
            </a:r>
            <a:r>
              <a:rPr lang="zh-CN" altLang="en-US" dirty="0"/>
              <a:t>变量</a:t>
            </a:r>
            <a:r>
              <a:rPr lang="zh-CN" altLang="en-US" dirty="0" smtClean="0"/>
              <a:t>的类型</a:t>
            </a:r>
            <a:endParaRPr lang="en-US" altLang="zh-CN" dirty="0" smtClean="0"/>
          </a:p>
          <a:p>
            <a:r>
              <a:rPr lang="en-US" altLang="zh-CN" dirty="0" smtClean="0">
                <a:solidFill>
                  <a:schemeClr val="tx1"/>
                </a:solidFill>
              </a:rPr>
              <a:t>ANNO</a:t>
            </a:r>
            <a:r>
              <a:rPr lang="zh-CN" altLang="en-US" dirty="0" smtClean="0">
                <a:solidFill>
                  <a:schemeClr val="tx1"/>
                </a:solidFill>
              </a:rPr>
              <a:t>表示该变量的注解</a:t>
            </a:r>
            <a:r>
              <a:rPr lang="en-US" altLang="zh-CN" dirty="0" smtClean="0">
                <a:solidFill>
                  <a:schemeClr val="tx1"/>
                </a:solidFill>
              </a:rPr>
              <a:t>@...</a:t>
            </a:r>
            <a:endParaRPr lang="zh-CN" altLang="en-US" dirty="0">
              <a:solidFill>
                <a:schemeClr val="tx1"/>
              </a:solidFill>
            </a:endParaRPr>
          </a:p>
        </p:txBody>
      </p:sp>
      <p:pic>
        <p:nvPicPr>
          <p:cNvPr id="7" name="图片 6"/>
          <p:cNvPicPr>
            <a:picLocks noChangeAspect="1"/>
          </p:cNvPicPr>
          <p:nvPr/>
        </p:nvPicPr>
        <p:blipFill>
          <a:blip r:embed="rId3"/>
          <a:stretch>
            <a:fillRect/>
          </a:stretch>
        </p:blipFill>
        <p:spPr>
          <a:xfrm>
            <a:off x="432958" y="2097113"/>
            <a:ext cx="3045938" cy="216024"/>
          </a:xfrm>
          <a:prstGeom prst="rect">
            <a:avLst/>
          </a:prstGeom>
        </p:spPr>
      </p:pic>
      <p:pic>
        <p:nvPicPr>
          <p:cNvPr id="8" name="图片 7"/>
          <p:cNvPicPr>
            <a:picLocks noChangeAspect="1"/>
          </p:cNvPicPr>
          <p:nvPr/>
        </p:nvPicPr>
        <p:blipFill>
          <a:blip r:embed="rId4"/>
          <a:stretch>
            <a:fillRect/>
          </a:stretch>
        </p:blipFill>
        <p:spPr>
          <a:xfrm>
            <a:off x="3761855" y="1196975"/>
            <a:ext cx="3240360" cy="218943"/>
          </a:xfrm>
          <a:prstGeom prst="rect">
            <a:avLst/>
          </a:prstGeom>
        </p:spPr>
      </p:pic>
      <p:pic>
        <p:nvPicPr>
          <p:cNvPr id="9" name="图片 8"/>
          <p:cNvPicPr>
            <a:picLocks noChangeAspect="1"/>
          </p:cNvPicPr>
          <p:nvPr/>
        </p:nvPicPr>
        <p:blipFill>
          <a:blip r:embed="rId5"/>
          <a:stretch>
            <a:fillRect/>
          </a:stretch>
        </p:blipFill>
        <p:spPr>
          <a:xfrm>
            <a:off x="6984656" y="1196975"/>
            <a:ext cx="2084090" cy="1717966"/>
          </a:xfrm>
          <a:prstGeom prst="rect">
            <a:avLst/>
          </a:prstGeom>
        </p:spPr>
      </p:pic>
    </p:spTree>
    <p:extLst>
      <p:ext uri="{BB962C8B-B14F-4D97-AF65-F5344CB8AC3E}">
        <p14:creationId xmlns:p14="http://schemas.microsoft.com/office/powerpoint/2010/main" val="4965248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table</a:t>
            </a:r>
            <a:endParaRPr lang="zh-CN" altLang="en-US" dirty="0"/>
          </a:p>
        </p:txBody>
      </p:sp>
      <p:sp>
        <p:nvSpPr>
          <p:cNvPr id="4" name="文本框 3"/>
          <p:cNvSpPr txBox="1"/>
          <p:nvPr/>
        </p:nvSpPr>
        <p:spPr>
          <a:xfrm>
            <a:off x="467544" y="4221088"/>
            <a:ext cx="4248472" cy="1200329"/>
          </a:xfrm>
          <a:prstGeom prst="rect">
            <a:avLst/>
          </a:prstGeom>
          <a:noFill/>
        </p:spPr>
        <p:txBody>
          <a:bodyPr wrap="square" rtlCol="0">
            <a:spAutoFit/>
          </a:bodyPr>
          <a:lstStyle/>
          <a:p>
            <a:r>
              <a:rPr lang="zh-CN" altLang="en-US" dirty="0"/>
              <a:t>节点根类型</a:t>
            </a:r>
            <a:r>
              <a:rPr lang="zh-CN" altLang="en-US" dirty="0" smtClean="0"/>
              <a:t>是</a:t>
            </a:r>
            <a:r>
              <a:rPr lang="en-US" altLang="zh-CN" dirty="0"/>
              <a:t>table</a:t>
            </a:r>
            <a:endParaRPr lang="en-US" altLang="zh-CN" dirty="0" smtClean="0">
              <a:solidFill>
                <a:schemeClr val="tx1"/>
              </a:solidFill>
            </a:endParaRPr>
          </a:p>
          <a:p>
            <a:r>
              <a:rPr lang="en-US" altLang="zh-CN" dirty="0" smtClean="0">
                <a:solidFill>
                  <a:schemeClr val="tx1"/>
                </a:solidFill>
              </a:rPr>
              <a:t>table</a:t>
            </a:r>
            <a:r>
              <a:rPr lang="zh-CN" altLang="en-US" dirty="0" smtClean="0">
                <a:solidFill>
                  <a:schemeClr val="tx1"/>
                </a:solidFill>
              </a:rPr>
              <a:t>中有</a:t>
            </a:r>
            <a:r>
              <a:rPr lang="en-US" altLang="zh-CN" dirty="0" smtClean="0">
                <a:solidFill>
                  <a:schemeClr val="tx1"/>
                </a:solidFill>
              </a:rPr>
              <a:t>key</a:t>
            </a:r>
            <a:r>
              <a:rPr lang="zh-CN" altLang="en-US" dirty="0" smtClean="0">
                <a:solidFill>
                  <a:schemeClr val="tx1"/>
                </a:solidFill>
              </a:rPr>
              <a:t>、</a:t>
            </a:r>
            <a:r>
              <a:rPr lang="en-US" altLang="zh-CN" dirty="0" smtClean="0">
                <a:solidFill>
                  <a:schemeClr val="tx1"/>
                </a:solidFill>
              </a:rPr>
              <a:t>actions</a:t>
            </a:r>
            <a:r>
              <a:rPr lang="zh-CN" altLang="en-US" dirty="0" smtClean="0"/>
              <a:t>等关键字</a:t>
            </a:r>
            <a:endParaRPr lang="en-US" altLang="zh-CN" dirty="0" smtClean="0">
              <a:solidFill>
                <a:schemeClr val="tx1"/>
              </a:solidFill>
            </a:endParaRPr>
          </a:p>
          <a:p>
            <a:r>
              <a:rPr lang="en-US" altLang="zh-CN" dirty="0" smtClean="0">
                <a:solidFill>
                  <a:schemeClr val="tx1"/>
                </a:solidFill>
              </a:rPr>
              <a:t>OP0</a:t>
            </a:r>
            <a:r>
              <a:rPr lang="zh-CN" altLang="en-US" dirty="0" smtClean="0">
                <a:solidFill>
                  <a:schemeClr val="tx1"/>
                </a:solidFill>
              </a:rPr>
              <a:t>表示该</a:t>
            </a:r>
            <a:r>
              <a:rPr lang="en-US" altLang="zh-CN" dirty="0" smtClean="0">
                <a:solidFill>
                  <a:schemeClr val="tx1"/>
                </a:solidFill>
              </a:rPr>
              <a:t>table</a:t>
            </a:r>
            <a:r>
              <a:rPr lang="zh-CN" altLang="en-US" dirty="0" smtClean="0">
                <a:solidFill>
                  <a:schemeClr val="tx1"/>
                </a:solidFill>
              </a:rPr>
              <a:t>的命名</a:t>
            </a:r>
            <a:endParaRPr lang="en-US" altLang="zh-CN" dirty="0" smtClean="0">
              <a:solidFill>
                <a:schemeClr val="tx1"/>
              </a:solidFill>
            </a:endParaRPr>
          </a:p>
          <a:p>
            <a:r>
              <a:rPr lang="en-US" altLang="zh-CN" dirty="0" smtClean="0">
                <a:solidFill>
                  <a:schemeClr val="tx1"/>
                </a:solidFill>
              </a:rPr>
              <a:t>OP1</a:t>
            </a:r>
            <a:r>
              <a:rPr lang="zh-CN" altLang="en-US" dirty="0" smtClean="0"/>
              <a:t>表示该</a:t>
            </a:r>
            <a:r>
              <a:rPr lang="en-US" altLang="zh-CN" dirty="0" smtClean="0"/>
              <a:t>table</a:t>
            </a:r>
            <a:r>
              <a:rPr lang="zh-CN" altLang="en-US" dirty="0" smtClean="0"/>
              <a:t>的子属性</a:t>
            </a:r>
            <a:endParaRPr lang="en-US" altLang="zh-CN" dirty="0" smtClean="0"/>
          </a:p>
        </p:txBody>
      </p:sp>
      <p:pic>
        <p:nvPicPr>
          <p:cNvPr id="7" name="图片 6"/>
          <p:cNvPicPr>
            <a:picLocks noChangeAspect="1"/>
          </p:cNvPicPr>
          <p:nvPr/>
        </p:nvPicPr>
        <p:blipFill>
          <a:blip r:embed="rId2"/>
          <a:stretch>
            <a:fillRect/>
          </a:stretch>
        </p:blipFill>
        <p:spPr>
          <a:xfrm>
            <a:off x="5292080" y="1202715"/>
            <a:ext cx="3336092" cy="4856405"/>
          </a:xfrm>
          <a:prstGeom prst="rect">
            <a:avLst/>
          </a:prstGeom>
        </p:spPr>
      </p:pic>
      <p:pic>
        <p:nvPicPr>
          <p:cNvPr id="8" name="图片 7"/>
          <p:cNvPicPr>
            <a:picLocks noChangeAspect="1"/>
          </p:cNvPicPr>
          <p:nvPr/>
        </p:nvPicPr>
        <p:blipFill>
          <a:blip r:embed="rId3"/>
          <a:stretch>
            <a:fillRect/>
          </a:stretch>
        </p:blipFill>
        <p:spPr>
          <a:xfrm>
            <a:off x="899592" y="1412776"/>
            <a:ext cx="2952750" cy="1828800"/>
          </a:xfrm>
          <a:prstGeom prst="rect">
            <a:avLst/>
          </a:prstGeom>
        </p:spPr>
      </p:pic>
    </p:spTree>
    <p:extLst>
      <p:ext uri="{BB962C8B-B14F-4D97-AF65-F5344CB8AC3E}">
        <p14:creationId xmlns:p14="http://schemas.microsoft.com/office/powerpoint/2010/main" val="40451424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action</a:t>
            </a:r>
            <a:endParaRPr lang="zh-CN" altLang="en-US" dirty="0"/>
          </a:p>
        </p:txBody>
      </p:sp>
      <p:sp>
        <p:nvSpPr>
          <p:cNvPr id="4" name="文本框 3"/>
          <p:cNvSpPr txBox="1"/>
          <p:nvPr/>
        </p:nvSpPr>
        <p:spPr>
          <a:xfrm>
            <a:off x="112482" y="4227135"/>
            <a:ext cx="3744416" cy="1754326"/>
          </a:xfrm>
          <a:prstGeom prst="rect">
            <a:avLst/>
          </a:prstGeom>
          <a:noFill/>
        </p:spPr>
        <p:txBody>
          <a:bodyPr wrap="square" rtlCol="0">
            <a:spAutoFit/>
          </a:bodyPr>
          <a:lstStyle/>
          <a:p>
            <a:r>
              <a:rPr lang="zh-CN" altLang="en-US" dirty="0" smtClean="0">
                <a:solidFill>
                  <a:schemeClr val="tx1"/>
                </a:solidFill>
              </a:rPr>
              <a:t>函数定义都是</a:t>
            </a:r>
            <a:r>
              <a:rPr lang="en-US" altLang="zh-CN" dirty="0" smtClean="0">
                <a:solidFill>
                  <a:schemeClr val="tx1"/>
                </a:solidFill>
              </a:rPr>
              <a:t>action</a:t>
            </a:r>
            <a:r>
              <a:rPr lang="zh-CN" altLang="en-US" dirty="0"/>
              <a:t>，节点根类型是</a:t>
            </a:r>
            <a:r>
              <a:rPr lang="en-US" altLang="zh-CN" dirty="0" smtClean="0">
                <a:solidFill>
                  <a:schemeClr val="tx1"/>
                </a:solidFill>
              </a:rPr>
              <a:t>action</a:t>
            </a:r>
          </a:p>
          <a:p>
            <a:r>
              <a:rPr lang="en-US" altLang="zh-CN" dirty="0" smtClean="0">
                <a:solidFill>
                  <a:schemeClr val="tx1"/>
                </a:solidFill>
              </a:rPr>
              <a:t>OP0</a:t>
            </a:r>
            <a:r>
              <a:rPr lang="zh-CN" altLang="en-US" dirty="0" smtClean="0">
                <a:solidFill>
                  <a:schemeClr val="tx1"/>
                </a:solidFill>
              </a:rPr>
              <a:t>表示该函数的命名</a:t>
            </a:r>
            <a:endParaRPr lang="en-US" altLang="zh-CN" dirty="0" smtClean="0">
              <a:solidFill>
                <a:schemeClr val="tx1"/>
              </a:solidFill>
            </a:endParaRPr>
          </a:p>
          <a:p>
            <a:r>
              <a:rPr lang="en-US" altLang="zh-CN" dirty="0" smtClean="0">
                <a:solidFill>
                  <a:schemeClr val="tx1"/>
                </a:solidFill>
              </a:rPr>
              <a:t>OP1</a:t>
            </a:r>
            <a:r>
              <a:rPr lang="zh-CN" altLang="en-US" dirty="0" smtClean="0"/>
              <a:t>表示该函数的实现</a:t>
            </a:r>
            <a:endParaRPr lang="en-US" altLang="zh-CN" dirty="0" smtClean="0"/>
          </a:p>
          <a:p>
            <a:r>
              <a:rPr lang="en-US" altLang="zh-CN" dirty="0"/>
              <a:t>ANNO</a:t>
            </a:r>
            <a:r>
              <a:rPr lang="zh-CN" altLang="en-US" dirty="0"/>
              <a:t>表示该变量的注解</a:t>
            </a:r>
            <a:r>
              <a:rPr lang="en-US" altLang="zh-CN" dirty="0" smtClean="0"/>
              <a:t>@...</a:t>
            </a:r>
            <a:r>
              <a:rPr lang="zh-CN" altLang="en-US" dirty="0" smtClean="0"/>
              <a:t>，包括</a:t>
            </a:r>
            <a:r>
              <a:rPr lang="en-US" altLang="zh-CN" dirty="0" smtClean="0"/>
              <a:t>parser/control/accelerator</a:t>
            </a:r>
            <a:r>
              <a:rPr lang="zh-CN" altLang="en-US" dirty="0" smtClean="0"/>
              <a:t>等</a:t>
            </a:r>
            <a:endParaRPr lang="zh-CN" altLang="en-US" dirty="0"/>
          </a:p>
        </p:txBody>
      </p:sp>
      <p:pic>
        <p:nvPicPr>
          <p:cNvPr id="5" name="图片 4"/>
          <p:cNvPicPr>
            <a:picLocks noChangeAspect="1"/>
          </p:cNvPicPr>
          <p:nvPr/>
        </p:nvPicPr>
        <p:blipFill>
          <a:blip r:embed="rId2"/>
          <a:stretch>
            <a:fillRect/>
          </a:stretch>
        </p:blipFill>
        <p:spPr>
          <a:xfrm>
            <a:off x="4053355" y="608070"/>
            <a:ext cx="2390775" cy="466725"/>
          </a:xfrm>
          <a:prstGeom prst="rect">
            <a:avLst/>
          </a:prstGeom>
        </p:spPr>
      </p:pic>
      <p:pic>
        <p:nvPicPr>
          <p:cNvPr id="7" name="图片 6"/>
          <p:cNvPicPr>
            <a:picLocks noChangeAspect="1"/>
          </p:cNvPicPr>
          <p:nvPr/>
        </p:nvPicPr>
        <p:blipFill>
          <a:blip r:embed="rId3"/>
          <a:stretch>
            <a:fillRect/>
          </a:stretch>
        </p:blipFill>
        <p:spPr>
          <a:xfrm>
            <a:off x="597496" y="2132856"/>
            <a:ext cx="3173687" cy="878156"/>
          </a:xfrm>
          <a:prstGeom prst="rect">
            <a:avLst/>
          </a:prstGeom>
        </p:spPr>
      </p:pic>
      <p:pic>
        <p:nvPicPr>
          <p:cNvPr id="8" name="图片 7"/>
          <p:cNvPicPr>
            <a:picLocks noChangeAspect="1"/>
          </p:cNvPicPr>
          <p:nvPr/>
        </p:nvPicPr>
        <p:blipFill>
          <a:blip r:embed="rId4"/>
          <a:stretch>
            <a:fillRect/>
          </a:stretch>
        </p:blipFill>
        <p:spPr>
          <a:xfrm>
            <a:off x="6444130" y="325438"/>
            <a:ext cx="2618343" cy="4384534"/>
          </a:xfrm>
          <a:prstGeom prst="rect">
            <a:avLst/>
          </a:prstGeom>
        </p:spPr>
      </p:pic>
      <p:pic>
        <p:nvPicPr>
          <p:cNvPr id="10" name="图片 9"/>
          <p:cNvPicPr>
            <a:picLocks noChangeAspect="1"/>
          </p:cNvPicPr>
          <p:nvPr/>
        </p:nvPicPr>
        <p:blipFill>
          <a:blip r:embed="rId5"/>
          <a:stretch>
            <a:fillRect/>
          </a:stretch>
        </p:blipFill>
        <p:spPr>
          <a:xfrm>
            <a:off x="3752369" y="2132856"/>
            <a:ext cx="2715890" cy="4096097"/>
          </a:xfrm>
          <a:prstGeom prst="rect">
            <a:avLst/>
          </a:prstGeom>
        </p:spPr>
      </p:pic>
    </p:spTree>
    <p:extLst>
      <p:ext uri="{BB962C8B-B14F-4D97-AF65-F5344CB8AC3E}">
        <p14:creationId xmlns:p14="http://schemas.microsoft.com/office/powerpoint/2010/main" val="29220093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字段说明</a:t>
            </a:r>
            <a:endParaRPr lang="zh-CN" altLang="en-US" dirty="0"/>
          </a:p>
        </p:txBody>
      </p:sp>
      <p:pic>
        <p:nvPicPr>
          <p:cNvPr id="4" name="图片 3"/>
          <p:cNvPicPr>
            <a:picLocks noChangeAspect="1"/>
          </p:cNvPicPr>
          <p:nvPr/>
        </p:nvPicPr>
        <p:blipFill>
          <a:blip r:embed="rId2"/>
          <a:stretch>
            <a:fillRect/>
          </a:stretch>
        </p:blipFill>
        <p:spPr>
          <a:xfrm>
            <a:off x="5076056" y="1700808"/>
            <a:ext cx="2552700" cy="1228725"/>
          </a:xfrm>
          <a:prstGeom prst="rect">
            <a:avLst/>
          </a:prstGeom>
        </p:spPr>
      </p:pic>
      <p:sp>
        <p:nvSpPr>
          <p:cNvPr id="5" name="文本框 4"/>
          <p:cNvSpPr txBox="1"/>
          <p:nvPr/>
        </p:nvSpPr>
        <p:spPr>
          <a:xfrm>
            <a:off x="683568" y="1687647"/>
            <a:ext cx="3744416" cy="2308324"/>
          </a:xfrm>
          <a:prstGeom prst="rect">
            <a:avLst/>
          </a:prstGeom>
          <a:noFill/>
        </p:spPr>
        <p:txBody>
          <a:bodyPr wrap="square" rtlCol="0">
            <a:spAutoFit/>
          </a:bodyPr>
          <a:lstStyle/>
          <a:p>
            <a:r>
              <a:rPr lang="en-US" altLang="zh-CN" dirty="0"/>
              <a:t> </a:t>
            </a:r>
            <a:r>
              <a:rPr lang="en-US" altLang="zh-CN" dirty="0" smtClean="0"/>
              <a:t> </a:t>
            </a:r>
            <a:r>
              <a:rPr lang="en-US" altLang="zh-CN" dirty="0" smtClean="0">
                <a:solidFill>
                  <a:schemeClr val="tx1"/>
                </a:solidFill>
              </a:rPr>
              <a:t>TYNAME</a:t>
            </a:r>
            <a:r>
              <a:rPr lang="zh-CN" altLang="en-US" dirty="0" smtClean="0">
                <a:solidFill>
                  <a:schemeClr val="tx1"/>
                </a:solidFill>
              </a:rPr>
              <a:t>：节点类型</a:t>
            </a:r>
            <a:endParaRPr lang="en-US" altLang="zh-CN" dirty="0"/>
          </a:p>
          <a:p>
            <a:r>
              <a:rPr lang="en-US" altLang="zh-CN" dirty="0" smtClean="0">
                <a:solidFill>
                  <a:schemeClr val="tx1"/>
                </a:solidFill>
              </a:rPr>
              <a:t>SIZE</a:t>
            </a:r>
            <a:r>
              <a:rPr lang="zh-CN" altLang="en-US" dirty="0" smtClean="0">
                <a:solidFill>
                  <a:schemeClr val="tx1"/>
                </a:solidFill>
              </a:rPr>
              <a:t>：代表类型位宽，</a:t>
            </a:r>
            <a:r>
              <a:rPr lang="en-US" altLang="zh-CN" dirty="0" smtClean="0">
                <a:solidFill>
                  <a:schemeClr val="tx1"/>
                </a:solidFill>
              </a:rPr>
              <a:t>bit</a:t>
            </a:r>
            <a:r>
              <a:rPr lang="zh-CN" altLang="en-US" dirty="0" smtClean="0">
                <a:solidFill>
                  <a:schemeClr val="tx1"/>
                </a:solidFill>
              </a:rPr>
              <a:t>单位</a:t>
            </a:r>
            <a:endParaRPr lang="en-US" altLang="zh-CN" dirty="0" smtClean="0">
              <a:solidFill>
                <a:schemeClr val="tx1"/>
              </a:solidFill>
            </a:endParaRPr>
          </a:p>
          <a:p>
            <a:r>
              <a:rPr lang="en-US" altLang="zh-CN" dirty="0" smtClean="0"/>
              <a:t>INT</a:t>
            </a:r>
            <a:r>
              <a:rPr lang="zh-CN" altLang="en-US" dirty="0" smtClean="0"/>
              <a:t>：</a:t>
            </a:r>
            <a:r>
              <a:rPr lang="en-US" altLang="zh-CN" dirty="0" smtClean="0"/>
              <a:t>IDENT</a:t>
            </a:r>
            <a:r>
              <a:rPr lang="zh-CN" altLang="en-US" dirty="0" smtClean="0"/>
              <a:t>节点在</a:t>
            </a:r>
            <a:r>
              <a:rPr lang="en-US" altLang="zh-CN" dirty="0" smtClean="0"/>
              <a:t>hash</a:t>
            </a:r>
            <a:r>
              <a:rPr lang="zh-CN" altLang="en-US" dirty="0" smtClean="0"/>
              <a:t>中的索引，</a:t>
            </a:r>
            <a:endParaRPr lang="en-US" altLang="zh-CN" dirty="0" smtClean="0"/>
          </a:p>
          <a:p>
            <a:r>
              <a:rPr lang="en-US" altLang="zh-CN" dirty="0" smtClean="0"/>
              <a:t>          </a:t>
            </a:r>
            <a:r>
              <a:rPr lang="zh-CN" altLang="en-US" dirty="0" smtClean="0"/>
              <a:t>或者</a:t>
            </a:r>
            <a:r>
              <a:rPr lang="en-US" altLang="zh-CN" dirty="0" smtClean="0"/>
              <a:t>INT_LIT</a:t>
            </a:r>
            <a:r>
              <a:rPr lang="zh-CN" altLang="en-US" dirty="0" smtClean="0"/>
              <a:t>节点的立即数值，</a:t>
            </a:r>
            <a:endParaRPr lang="en-US" altLang="zh-CN" dirty="0" smtClean="0"/>
          </a:p>
          <a:p>
            <a:r>
              <a:rPr lang="en-US" altLang="zh-CN" dirty="0"/>
              <a:t> </a:t>
            </a:r>
            <a:r>
              <a:rPr lang="en-US" altLang="zh-CN" dirty="0" smtClean="0"/>
              <a:t>         </a:t>
            </a:r>
            <a:r>
              <a:rPr lang="zh-CN" altLang="en-US" dirty="0" smtClean="0"/>
              <a:t>示例中“</a:t>
            </a:r>
            <a:r>
              <a:rPr lang="en-US" altLang="zh-CN" dirty="0" smtClean="0"/>
              <a:t>291</a:t>
            </a:r>
            <a:r>
              <a:rPr lang="zh-CN" altLang="en-US" dirty="0" smtClean="0"/>
              <a:t>”表示</a:t>
            </a:r>
            <a:r>
              <a:rPr lang="en-US" altLang="zh-CN" dirty="0" smtClean="0"/>
              <a:t>192</a:t>
            </a:r>
          </a:p>
          <a:p>
            <a:r>
              <a:rPr lang="en-US" altLang="zh-CN" dirty="0" smtClean="0">
                <a:solidFill>
                  <a:schemeClr val="tx1"/>
                </a:solidFill>
              </a:rPr>
              <a:t>STRING</a:t>
            </a:r>
            <a:r>
              <a:rPr lang="zh-CN" altLang="en-US" dirty="0" smtClean="0">
                <a:solidFill>
                  <a:schemeClr val="tx1"/>
                </a:solidFill>
              </a:rPr>
              <a:t>：命名</a:t>
            </a:r>
            <a:endParaRPr lang="en-US" altLang="zh-CN" dirty="0" smtClean="0">
              <a:solidFill>
                <a:schemeClr val="tx1"/>
              </a:solidFill>
            </a:endParaRPr>
          </a:p>
          <a:p>
            <a:r>
              <a:rPr lang="en-US" altLang="zh-CN" dirty="0" smtClean="0"/>
              <a:t>FNAME</a:t>
            </a:r>
            <a:r>
              <a:rPr lang="zh-CN" altLang="en-US" dirty="0" smtClean="0"/>
              <a:t>：所在文件名</a:t>
            </a:r>
            <a:endParaRPr lang="en-US" altLang="zh-CN" dirty="0" smtClean="0"/>
          </a:p>
          <a:p>
            <a:r>
              <a:rPr lang="en-US" altLang="zh-CN" dirty="0" smtClean="0">
                <a:solidFill>
                  <a:schemeClr val="tx1"/>
                </a:solidFill>
              </a:rPr>
              <a:t>LINENO</a:t>
            </a:r>
            <a:r>
              <a:rPr lang="zh-CN" altLang="en-US" dirty="0" smtClean="0">
                <a:solidFill>
                  <a:schemeClr val="tx1"/>
                </a:solidFill>
              </a:rPr>
              <a:t>：所在行号 </a:t>
            </a:r>
            <a:endParaRPr lang="en-US" altLang="zh-CN" dirty="0" smtClean="0">
              <a:solidFill>
                <a:schemeClr val="tx1"/>
              </a:solidFill>
            </a:endParaRPr>
          </a:p>
        </p:txBody>
      </p:sp>
    </p:spTree>
    <p:extLst>
      <p:ext uri="{BB962C8B-B14F-4D97-AF65-F5344CB8AC3E}">
        <p14:creationId xmlns:p14="http://schemas.microsoft.com/office/powerpoint/2010/main" val="32319927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样例</a:t>
            </a:r>
          </a:p>
        </p:txBody>
      </p:sp>
      <p:graphicFrame>
        <p:nvGraphicFramePr>
          <p:cNvPr id="4" name="对象 3"/>
          <p:cNvGraphicFramePr>
            <a:graphicFrameLocks noChangeAspect="1"/>
          </p:cNvGraphicFramePr>
          <p:nvPr>
            <p:extLst>
              <p:ext uri="{D42A27DB-BD31-4B8C-83A1-F6EECF244321}">
                <p14:modId xmlns:p14="http://schemas.microsoft.com/office/powerpoint/2010/main" val="2991066981"/>
              </p:ext>
            </p:extLst>
          </p:nvPr>
        </p:nvGraphicFramePr>
        <p:xfrm>
          <a:off x="2411760" y="2517425"/>
          <a:ext cx="750887" cy="552450"/>
        </p:xfrm>
        <a:graphic>
          <a:graphicData uri="http://schemas.openxmlformats.org/presentationml/2006/ole">
            <mc:AlternateContent xmlns:mc="http://schemas.openxmlformats.org/markup-compatibility/2006">
              <mc:Choice xmlns:v="urn:schemas-microsoft-com:vml" Requires="v">
                <p:oleObj spid="_x0000_s1026" name="包装程序外壳对象" showAsIcon="1" r:id="rId3" imgW="750960" imgH="552600" progId="Package">
                  <p:embed/>
                </p:oleObj>
              </mc:Choice>
              <mc:Fallback>
                <p:oleObj name="包装程序外壳对象" showAsIcon="1" r:id="rId3" imgW="750960" imgH="552600" progId="Package">
                  <p:embed/>
                  <p:pic>
                    <p:nvPicPr>
                      <p:cNvPr id="0" name=""/>
                      <p:cNvPicPr/>
                      <p:nvPr/>
                    </p:nvPicPr>
                    <p:blipFill>
                      <a:blip r:embed="rId4"/>
                      <a:stretch>
                        <a:fillRect/>
                      </a:stretch>
                    </p:blipFill>
                    <p:spPr>
                      <a:xfrm>
                        <a:off x="2411760" y="2517425"/>
                        <a:ext cx="750887" cy="55245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80014716"/>
              </p:ext>
            </p:extLst>
          </p:nvPr>
        </p:nvGraphicFramePr>
        <p:xfrm>
          <a:off x="3635896" y="2488643"/>
          <a:ext cx="1136650" cy="552450"/>
        </p:xfrm>
        <a:graphic>
          <a:graphicData uri="http://schemas.openxmlformats.org/presentationml/2006/ole">
            <mc:AlternateContent xmlns:mc="http://schemas.openxmlformats.org/markup-compatibility/2006">
              <mc:Choice xmlns:v="urn:schemas-microsoft-com:vml" Requires="v">
                <p:oleObj spid="_x0000_s1027" name="包装程序外壳对象" showAsIcon="1" r:id="rId5" imgW="1136520" imgH="552600" progId="Package">
                  <p:embed/>
                </p:oleObj>
              </mc:Choice>
              <mc:Fallback>
                <p:oleObj name="包装程序外壳对象" showAsIcon="1" r:id="rId5" imgW="1136520" imgH="552600" progId="Package">
                  <p:embed/>
                  <p:pic>
                    <p:nvPicPr>
                      <p:cNvPr id="0" name=""/>
                      <p:cNvPicPr/>
                      <p:nvPr/>
                    </p:nvPicPr>
                    <p:blipFill>
                      <a:blip r:embed="rId6"/>
                      <a:stretch>
                        <a:fillRect/>
                      </a:stretch>
                    </p:blipFill>
                    <p:spPr>
                      <a:xfrm>
                        <a:off x="3635896" y="2488643"/>
                        <a:ext cx="1136650" cy="552450"/>
                      </a:xfrm>
                      <a:prstGeom prst="rect">
                        <a:avLst/>
                      </a:prstGeom>
                    </p:spPr>
                  </p:pic>
                </p:oleObj>
              </mc:Fallback>
            </mc:AlternateContent>
          </a:graphicData>
        </a:graphic>
      </p:graphicFrame>
    </p:spTree>
    <p:extLst>
      <p:ext uri="{BB962C8B-B14F-4D97-AF65-F5344CB8AC3E}">
        <p14:creationId xmlns:p14="http://schemas.microsoft.com/office/powerpoint/2010/main" val="2679221521"/>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7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8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9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0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blank</Template>
  <TotalTime>281</TotalTime>
  <Words>271</Words>
  <Application>Microsoft Office PowerPoint</Application>
  <PresentationFormat>全屏显示(4:3)</PresentationFormat>
  <Paragraphs>42</Paragraphs>
  <Slides>10</Slides>
  <Notes>0</Notes>
  <HiddenSlides>0</HiddenSlides>
  <MMClips>0</MMClips>
  <ScaleCrop>false</ScaleCrop>
  <HeadingPairs>
    <vt:vector size="8" baseType="variant">
      <vt:variant>
        <vt:lpstr>已用的字体</vt:lpstr>
      </vt:variant>
      <vt:variant>
        <vt:i4>12</vt:i4>
      </vt:variant>
      <vt:variant>
        <vt:lpstr>主题</vt:lpstr>
      </vt:variant>
      <vt:variant>
        <vt:i4>9</vt:i4>
      </vt:variant>
      <vt:variant>
        <vt:lpstr>嵌入 OLE 服务器</vt:lpstr>
      </vt:variant>
      <vt:variant>
        <vt:i4>1</vt:i4>
      </vt:variant>
      <vt:variant>
        <vt:lpstr>幻灯片标题</vt:lpstr>
      </vt:variant>
      <vt:variant>
        <vt:i4>10</vt:i4>
      </vt:variant>
    </vt:vector>
  </HeadingPairs>
  <TitlesOfParts>
    <vt:vector size="32" baseType="lpstr">
      <vt:lpstr>FrutigerNext LT Bold</vt:lpstr>
      <vt:lpstr>FrutigerNext LT Medium</vt:lpstr>
      <vt:lpstr>FrutigerNext LT Regular</vt:lpstr>
      <vt:lpstr>MS PGothic</vt:lpstr>
      <vt:lpstr>MS PGothic</vt:lpstr>
      <vt:lpstr>黑体</vt:lpstr>
      <vt:lpstr>华文细黑</vt:lpstr>
      <vt:lpstr>宋体</vt:lpstr>
      <vt:lpstr>Arial</vt:lpstr>
      <vt:lpstr>Calibri</vt:lpstr>
      <vt:lpstr>Cambria</vt:lpstr>
      <vt:lpstr>Wingdings</vt:lpstr>
      <vt:lpstr>Blank</vt:lpstr>
      <vt:lpstr>1_主题1</vt:lpstr>
      <vt:lpstr>4_主题1</vt:lpstr>
      <vt:lpstr>5_主题1</vt:lpstr>
      <vt:lpstr>6_主题1</vt:lpstr>
      <vt:lpstr>7_主题1</vt:lpstr>
      <vt:lpstr>8_主题1</vt:lpstr>
      <vt:lpstr>9_主题1</vt:lpstr>
      <vt:lpstr>10_主题1</vt:lpstr>
      <vt:lpstr>程序包</vt:lpstr>
      <vt:lpstr>P5 IR</vt:lpstr>
      <vt:lpstr>整体结构</vt:lpstr>
      <vt:lpstr>list</vt:lpstr>
      <vt:lpstr>struct/union/enum</vt:lpstr>
      <vt:lpstr>variable/header</vt:lpstr>
      <vt:lpstr>table</vt:lpstr>
      <vt:lpstr>action</vt:lpstr>
      <vt:lpstr>字段说明</vt:lpstr>
      <vt:lpstr>样例</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P5 IR</dc:title>
  <dc:creator>Hezhanpeng (Roc)</dc:creator>
  <cp:lastModifiedBy>Hezhanpeng (Roc)</cp:lastModifiedBy>
  <cp:revision>12</cp:revision>
  <dcterms:created xsi:type="dcterms:W3CDTF">2011-12-01T07:18:24Z</dcterms:created>
  <dcterms:modified xsi:type="dcterms:W3CDTF">2021-06-15T12:53:46Z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2015_ms_pID_725343">
    <vt:lpwstr>(2)YHUGFTUkogqqZHoa67eqvOIesEEQh9VOYx4X8LwRjX0q1RIwOkRoDOx9e5CGvAAhva5rLjoN
eKGhWhgkY5Z5Jz4Q3JcKGjJ8aBCB3HjJfjBeEWwd6CWS9rDGYKiRTqLgZa7uj9YGXdGAbFty
lJeEfWU73ZLoso0WpmFrtMsiQSrV/uo35+9ZrG3hyqUgppCR60HnGxsGOiOuMzH1QouKZOq1
39P3x45Q7yZ9iA/AOy</vt:lpwstr>
  </property>
  <property fmtid="{D5CDD505-2E9C-101B-9397-08002B2CF9AE}" pid="7" name="_2015_ms_pID_7253431">
    <vt:lpwstr>pwbWA/F0LxUq94AvoOuqf1r6b7w9jZ9tiJeJ/oadnm73o8Gy9THDYg
GIw+bnYVktcwnPyOECL4qN6eDnno5V6ZrS80GJYtvp9thg8WSkvSaL/IclTh+DViEqv62HPX
nTIH6n7QP9TwsJ7Q9Ufv0HIhP9rqeo9/fQsoRsXqksi0FrdLon8qggOwBe+eArCH5kXOKv/l
KV/3UMqHnCamZd8c</vt:lpwstr>
  </property>
  <property fmtid="{D5CDD505-2E9C-101B-9397-08002B2CF9AE}" pid="8" name="_readonly">
    <vt:lpwstr/>
  </property>
  <property fmtid="{D5CDD505-2E9C-101B-9397-08002B2CF9AE}" pid="9" name="_change">
    <vt:lpwstr/>
  </property>
  <property fmtid="{D5CDD505-2E9C-101B-9397-08002B2CF9AE}" pid="10" name="_full-control">
    <vt:lpwstr/>
  </property>
  <property fmtid="{D5CDD505-2E9C-101B-9397-08002B2CF9AE}" pid="11" name="sflag">
    <vt:lpwstr>1623115894</vt:lpwstr>
  </property>
</Properties>
</file>