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E0BC2EE-C1A8-4F6E-BE82-2D738A141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Tableau - Data Visualization for Business 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8C27C86-0499-4F83-9288-4B4DB7D3F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5/27/24 5:55:58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lobal impact dashboard">
            <a:extLst>
              <a:ext uri="{FF2B5EF4-FFF2-40B4-BE49-F238E27FC236}">
                <a16:creationId xmlns:a16="http://schemas.microsoft.com/office/drawing/2014/main" id="{F0F680F9-C182-41B6-A94A-71039AB28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6" y="0"/>
            <a:ext cx="10917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lobal impact dashboard2">
            <a:extLst>
              <a:ext uri="{FF2B5EF4-FFF2-40B4-BE49-F238E27FC236}">
                <a16:creationId xmlns:a16="http://schemas.microsoft.com/office/drawing/2014/main" id="{EE4C517B-D40C-4A54-A202-B6BE47AE2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U.S. Economy dashboard">
            <a:extLst>
              <a:ext uri="{FF2B5EF4-FFF2-40B4-BE49-F238E27FC236}">
                <a16:creationId xmlns:a16="http://schemas.microsoft.com/office/drawing/2014/main" id="{908A64B6-7B8C-4F67-A785-C03590BB9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Wisconsin dashboard">
            <a:extLst>
              <a:ext uri="{FF2B5EF4-FFF2-40B4-BE49-F238E27FC236}">
                <a16:creationId xmlns:a16="http://schemas.microsoft.com/office/drawing/2014/main" id="{58C2821E-EE0E-4ADB-A5B2-A6A0FB37F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esentation Story2">
            <a:extLst>
              <a:ext uri="{FF2B5EF4-FFF2-40B4-BE49-F238E27FC236}">
                <a16:creationId xmlns:a16="http://schemas.microsoft.com/office/drawing/2014/main" id="{3325D23E-F2D8-43B4-B5DC-B207CC25D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Tableau - Data Visualization for Business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ZIHAO LI</cp:lastModifiedBy>
  <cp:revision>1</cp:revision>
  <dcterms:created xsi:type="dcterms:W3CDTF">2024-05-27T22:56:01Z</dcterms:created>
  <dcterms:modified xsi:type="dcterms:W3CDTF">2024-05-27T22:58:04Z</dcterms:modified>
</cp:coreProperties>
</file>