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7"/>
  </p:normalViewPr>
  <p:slideViewPr>
    <p:cSldViewPr snapToGrid="0" snapToObjects="1">
      <p:cViewPr>
        <p:scale>
          <a:sx n="75" d="100"/>
          <a:sy n="75" d="100"/>
        </p:scale>
        <p:origin x="1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DE0A2-8150-D849-A812-223E3775E52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DEE6E-E083-9B4F-88A4-1756E2D5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E2B-2589-9448-8AB2-54D89010D1DB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6481-CC0D-E447-8A3C-1DCA20C7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E2B-2589-9448-8AB2-54D89010D1DB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6481-CC0D-E447-8A3C-1DCA20C7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7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E2B-2589-9448-8AB2-54D89010D1DB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6481-CC0D-E447-8A3C-1DCA20C7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E2B-2589-9448-8AB2-54D89010D1DB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6481-CC0D-E447-8A3C-1DCA20C7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0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E2B-2589-9448-8AB2-54D89010D1DB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6481-CC0D-E447-8A3C-1DCA20C7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E2B-2589-9448-8AB2-54D89010D1DB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6481-CC0D-E447-8A3C-1DCA20C7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E2B-2589-9448-8AB2-54D89010D1DB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6481-CC0D-E447-8A3C-1DCA20C7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E2B-2589-9448-8AB2-54D89010D1DB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6481-CC0D-E447-8A3C-1DCA20C7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0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E2B-2589-9448-8AB2-54D89010D1DB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6481-CC0D-E447-8A3C-1DCA20C7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4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E2B-2589-9448-8AB2-54D89010D1DB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6481-CC0D-E447-8A3C-1DCA20C7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2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7E2B-2589-9448-8AB2-54D89010D1DB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6481-CC0D-E447-8A3C-1DCA20C7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1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37E2B-2589-9448-8AB2-54D89010D1DB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6481-CC0D-E447-8A3C-1DCA20C7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8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84703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Going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Against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Tide</a:t>
            </a:r>
            <a:endParaRPr lang="en-US" dirty="0"/>
          </a:p>
        </p:txBody>
      </p:sp>
      <p:pic>
        <p:nvPicPr>
          <p:cNvPr id="5" name="Picture 4" descr="/Users/zihaoxu/Desktop/jac_project_graphs/Present/CrossBars/crosstab:quartile_pri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34" y="2002897"/>
            <a:ext cx="5858932" cy="4530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6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66800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Going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Against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015067"/>
            <a:ext cx="1026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3000" b="1" dirty="0" smtClean="0"/>
              <a:t>People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are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being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more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and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more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critical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to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$$$$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restaurants</a:t>
            </a:r>
            <a:r>
              <a:rPr lang="zh-CN" altLang="en-US" sz="3000" b="1" dirty="0" smtClean="0"/>
              <a:t> </a:t>
            </a:r>
            <a:endParaRPr lang="en-US" altLang="zh-CN" sz="3000" b="1" dirty="0" smtClean="0"/>
          </a:p>
          <a:p>
            <a:pPr marL="285750" indent="-285750">
              <a:buFontTx/>
              <a:buChar char="-"/>
            </a:pPr>
            <a:r>
              <a:rPr lang="en-US" altLang="zh-CN" sz="3000" b="1" dirty="0" smtClean="0"/>
              <a:t>Such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behavior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is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even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more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severe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for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those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in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a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poor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neighborhood</a:t>
            </a:r>
          </a:p>
          <a:p>
            <a:pPr marL="285750" indent="-285750">
              <a:buFontTx/>
              <a:buChar char="-"/>
            </a:pPr>
            <a:r>
              <a:rPr lang="en-US" altLang="zh-CN" sz="3000" b="1" dirty="0" smtClean="0"/>
              <a:t>As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time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goes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on,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the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opening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review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of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these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adventurers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is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getting</a:t>
            </a:r>
            <a:r>
              <a:rPr lang="zh-CN" altLang="en-US" sz="3000" b="1" dirty="0" smtClean="0"/>
              <a:t> </a:t>
            </a:r>
            <a:r>
              <a:rPr lang="en-US" altLang="zh-CN" sz="3000" b="1" dirty="0" smtClean="0"/>
              <a:t>worse</a:t>
            </a:r>
            <a:endParaRPr lang="en-US" altLang="zh-CN" sz="3000" b="1" dirty="0"/>
          </a:p>
          <a:p>
            <a:pPr marL="285750" indent="-285750">
              <a:buFontTx/>
              <a:buChar char="-"/>
            </a:pPr>
            <a:endParaRPr 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7998" y="5396118"/>
            <a:ext cx="10651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Don’t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make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yourself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too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remarkable!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6982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/Users/zihaoxu/Desktop/jac_project_graphs/Present/General/Review Trend(All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86" y="130629"/>
            <a:ext cx="10014858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8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/Users/zihaoxu/Desktop/jac_project_graphs/Present/General/slope_dollar_sig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10363200" cy="7095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5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60" y="15240"/>
            <a:ext cx="9953106" cy="68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27" y="15240"/>
            <a:ext cx="9953106" cy="68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608940"/>
            <a:ext cx="5294715" cy="36401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08939"/>
            <a:ext cx="5294716" cy="364011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53"/>
          <a:stretch/>
        </p:blipFill>
        <p:spPr>
          <a:xfrm>
            <a:off x="718401" y="264775"/>
            <a:ext cx="10653598" cy="26031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66"/>
          <a:stretch/>
        </p:blipFill>
        <p:spPr>
          <a:xfrm>
            <a:off x="718400" y="3555997"/>
            <a:ext cx="10653599" cy="30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9F529C3-C941-49FD-8C67-82F134F64B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0586029-32A0-47E5-9AEC-AE3ABA6B94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608940"/>
            <a:ext cx="5294715" cy="36401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08939"/>
            <a:ext cx="5294716" cy="364011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8C730EAB-A532-4295-A302-FB4B90DB9F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4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Users/zihaoxu/Desktop/jac_project_graphs/Present/4$ &amp; 1st zhvi/4$~1zhvi_colored_coded_stat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-101601"/>
            <a:ext cx="7924800" cy="7128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13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50</Words>
  <Application>Microsoft Macintosh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DengXian</vt:lpstr>
      <vt:lpstr>DengXian Light</vt:lpstr>
      <vt:lpstr>Office Theme</vt:lpstr>
      <vt:lpstr>Going Against the Tide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Against the Tide</dc:title>
  <dc:creator>Zihao Xu</dc:creator>
  <cp:lastModifiedBy>Zihao Xu</cp:lastModifiedBy>
  <cp:revision>7</cp:revision>
  <dcterms:created xsi:type="dcterms:W3CDTF">2017-09-22T06:31:17Z</dcterms:created>
  <dcterms:modified xsi:type="dcterms:W3CDTF">2017-09-29T05:05:37Z</dcterms:modified>
</cp:coreProperties>
</file>