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>
        <p:scale>
          <a:sx n="60" d="100"/>
          <a:sy n="60" d="100"/>
        </p:scale>
        <p:origin x="20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86C2-C346-C549-BB97-6D4813F9C803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FAA4-48F6-A24C-B2AB-2E09F94D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D7E8-7E1D-FE42-9BC3-625545BA613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4E25-9A26-5D4F-8395-F28249D4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500" dirty="0" smtClean="0"/>
              <a:t>Bag</a:t>
            </a:r>
            <a:r>
              <a:rPr lang="zh-CN" altLang="en-US" sz="7500" dirty="0" smtClean="0"/>
              <a:t> </a:t>
            </a:r>
            <a:r>
              <a:rPr lang="en-US" altLang="zh-CN" sz="7500" dirty="0" smtClean="0"/>
              <a:t>of</a:t>
            </a:r>
            <a:r>
              <a:rPr lang="zh-CN" altLang="en-US" sz="7500" dirty="0" smtClean="0"/>
              <a:t> </a:t>
            </a:r>
            <a:r>
              <a:rPr lang="en-US" altLang="zh-CN" sz="7500" dirty="0" smtClean="0"/>
              <a:t>Little</a:t>
            </a:r>
            <a:r>
              <a:rPr lang="zh-CN" altLang="en-US" sz="7500" dirty="0" smtClean="0"/>
              <a:t> </a:t>
            </a:r>
            <a:r>
              <a:rPr lang="en-US" altLang="zh-CN" sz="7500" dirty="0" smtClean="0"/>
              <a:t>Random</a:t>
            </a:r>
            <a:r>
              <a:rPr lang="zh-CN" altLang="en-US" sz="7500" dirty="0" smtClean="0"/>
              <a:t> </a:t>
            </a:r>
            <a:r>
              <a:rPr lang="en-US" altLang="zh-CN" sz="7500" dirty="0" smtClean="0"/>
              <a:t>Forests</a:t>
            </a:r>
            <a:r>
              <a:rPr lang="zh-CN" altLang="en-US" sz="7500" dirty="0" smtClean="0"/>
              <a:t> </a:t>
            </a:r>
            <a:r>
              <a:rPr lang="en-US" altLang="zh-CN" sz="7500" dirty="0" smtClean="0"/>
              <a:t>(BLRF)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Adapting the RF </a:t>
            </a:r>
            <a:r>
              <a:rPr lang="en-US" dirty="0" smtClean="0"/>
              <a:t>to </a:t>
            </a:r>
            <a:r>
              <a:rPr lang="en-US" dirty="0" smtClean="0"/>
              <a:t>a Big Data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6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Motivation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and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565258" cy="479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Random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Forests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(RF)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algorithm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(Figure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1)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inefficient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when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handling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Big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Data:</a:t>
            </a:r>
          </a:p>
          <a:p>
            <a:pPr>
              <a:lnSpc>
                <a:spcPct val="112000"/>
              </a:lnSpc>
            </a:pPr>
            <a:endParaRPr lang="en-US" altLang="zh-CN" sz="25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r>
              <a:rPr lang="en-US" altLang="zh-CN" sz="2500" b="1" dirty="0" smtClean="0">
                <a:latin typeface="Calibri" charset="0"/>
                <a:ea typeface="Calibri" charset="0"/>
                <a:cs typeface="Calibri" charset="0"/>
              </a:rPr>
              <a:t>Time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significant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time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consumption;</a:t>
            </a: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r>
              <a:rPr lang="en-US" altLang="zh-CN" sz="2500" b="1" dirty="0" smtClean="0"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physical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storage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big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sets;</a:t>
            </a: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r>
              <a:rPr lang="en-US" altLang="zh-CN" sz="2500" b="1" dirty="0" smtClean="0">
                <a:latin typeface="Calibri" charset="0"/>
                <a:ea typeface="Calibri" charset="0"/>
                <a:cs typeface="Calibri" charset="0"/>
              </a:rPr>
              <a:t>Structure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well-adapted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parallelism;</a:t>
            </a: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r>
              <a:rPr lang="en-US" altLang="zh-CN" sz="2500" b="1" dirty="0" smtClean="0">
                <a:latin typeface="Calibri" charset="0"/>
                <a:ea typeface="Calibri" charset="0"/>
                <a:cs typeface="Calibri" charset="0"/>
              </a:rPr>
              <a:t>Unable</a:t>
            </a:r>
            <a:r>
              <a:rPr lang="zh-CN" altLang="en-US" sz="25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load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entire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set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into</a:t>
            </a:r>
            <a:r>
              <a:rPr lang="zh-CN" altLang="en-US" sz="25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500" dirty="0" smtClean="0">
                <a:latin typeface="Calibri" charset="0"/>
                <a:ea typeface="Calibri" charset="0"/>
                <a:cs typeface="Calibri" charset="0"/>
              </a:rPr>
              <a:t>memory.</a:t>
            </a: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endParaRPr lang="en-US" altLang="zh-CN" sz="25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2000"/>
              </a:lnSpc>
            </a:pPr>
            <a:r>
              <a:rPr lang="en-US" altLang="zh-CN" sz="2400" b="1" dirty="0" smtClean="0">
                <a:latin typeface="Calibri" charset="0"/>
                <a:ea typeface="Calibri" charset="0"/>
                <a:cs typeface="Calibri" charset="0"/>
              </a:rPr>
              <a:t>Aim</a:t>
            </a:r>
            <a:r>
              <a:rPr lang="zh-CN" altLang="en-US" sz="24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build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BLRF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(Figure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3).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Reduce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computation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time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while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maintaining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prediction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24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112000"/>
              </a:lnSpc>
              <a:buFont typeface="Wingdings" charset="2"/>
              <a:buChar char="v"/>
            </a:pPr>
            <a:endParaRPr lang="en-US" altLang="zh-CN" sz="25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Steps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and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37"/>
          <p:cNvSpPr txBox="1">
            <a:spLocks noChangeArrowheads="1"/>
          </p:cNvSpPr>
          <p:nvPr/>
        </p:nvSpPr>
        <p:spPr bwMode="auto">
          <a:xfrm>
            <a:off x="838200" y="1825625"/>
            <a:ext cx="8936523" cy="2426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62534" tIns="162534" rIns="162534" bIns="162534">
            <a:spAutoFit/>
          </a:bodyPr>
          <a:lstStyle/>
          <a:p>
            <a:pPr marL="457200" indent="-457200" defTabSz="2925206" fontAlgn="auto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Study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BLB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RF;</a:t>
            </a:r>
          </a:p>
          <a:p>
            <a:pPr marL="457200" indent="-457200" defTabSz="2925206" fontAlgn="auto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Combine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BLB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RF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-&gt;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BLRF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algorithm;</a:t>
            </a:r>
          </a:p>
          <a:p>
            <a:pPr marL="457200" indent="-457200" defTabSz="2925206" fontAlgn="auto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Modify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source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(regression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only);</a:t>
            </a:r>
          </a:p>
          <a:p>
            <a:pPr marL="457200" indent="-457200" defTabSz="2925206" fontAlgn="auto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Evaluate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BLRF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algorithm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(time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accuracy).</a:t>
            </a:r>
          </a:p>
        </p:txBody>
      </p:sp>
    </p:spTree>
    <p:extLst>
      <p:ext uri="{BB962C8B-B14F-4D97-AF65-F5344CB8AC3E}">
        <p14:creationId xmlns:p14="http://schemas.microsoft.com/office/powerpoint/2010/main" val="197417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20121" y="463826"/>
            <a:ext cx="9026462" cy="5881997"/>
            <a:chOff x="8708141" y="19217640"/>
            <a:chExt cx="9026462" cy="588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141" y="19217640"/>
              <a:ext cx="9026462" cy="54610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264827" y="20755247"/>
              <a:ext cx="1197720" cy="101566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Little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Random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Forest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10249" y="20170170"/>
              <a:ext cx="1240576" cy="101566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BLB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Decision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Tree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90410" y="20170170"/>
              <a:ext cx="1417815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</a:rPr>
                <a:t>Prediction_tree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06169" y="20784235"/>
              <a:ext cx="1453270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</a:rPr>
                <a:t>Prediction_LRF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75025" y="22308235"/>
              <a:ext cx="1380252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</a:rPr>
                <a:t>Prediction_BLRF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48883" y="22250400"/>
              <a:ext cx="1407084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</a:rPr>
                <a:t>Training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Data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Set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Box 131"/>
            <p:cNvSpPr txBox="1">
              <a:spLocks noChangeArrowheads="1"/>
            </p:cNvSpPr>
            <p:nvPr/>
          </p:nvSpPr>
          <p:spPr bwMode="auto">
            <a:xfrm>
              <a:off x="11135292" y="24679073"/>
              <a:ext cx="4394254" cy="42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133" b="1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Figure </a:t>
              </a:r>
              <a:r>
                <a:rPr lang="en-US" altLang="zh-CN" sz="2133" b="1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  <a:r>
                <a:rPr lang="en-US" sz="2133" b="1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r>
                <a:rPr 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Visualization</a:t>
              </a:r>
              <a:r>
                <a:rPr lang="zh-CN" altLang="en-US" sz="2133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of</a:t>
              </a:r>
              <a:r>
                <a:rPr lang="zh-CN" altLang="en-US" sz="2133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BLRF</a:t>
              </a:r>
              <a:endParaRPr lang="en-US" sz="2133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0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83158" y="1222251"/>
            <a:ext cx="12358316" cy="4954712"/>
            <a:chOff x="28062027" y="14346362"/>
            <a:chExt cx="10681916" cy="4017838"/>
          </a:xfrm>
        </p:grpSpPr>
        <p:sp>
          <p:nvSpPr>
            <p:cNvPr id="5" name="Text Box 131"/>
            <p:cNvSpPr txBox="1">
              <a:spLocks noChangeArrowheads="1"/>
            </p:cNvSpPr>
            <p:nvPr/>
          </p:nvSpPr>
          <p:spPr bwMode="auto">
            <a:xfrm>
              <a:off x="30315540" y="17943636"/>
              <a:ext cx="6174896" cy="42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133" b="1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Figure </a:t>
              </a:r>
              <a:r>
                <a:rPr lang="en-US" altLang="zh-CN" sz="2133" b="1" dirty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5</a:t>
              </a:r>
              <a:r>
                <a:rPr lang="en-US" sz="2133" b="1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r>
                <a:rPr 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RMSE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measures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of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BLRF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algorithm: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RMSE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~</a:t>
              </a:r>
              <a:r>
                <a:rPr lang="zh-CN" altLang="en-US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altLang="zh-CN" sz="2133" dirty="0" smtClean="0">
                  <a:solidFill>
                    <a:schemeClr val="accent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</a:t>
              </a:r>
              <a:endParaRPr lang="en-US" sz="2133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2027" y="14346362"/>
              <a:ext cx="10681916" cy="356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3168" r="11656" b="1377"/>
          <a:stretch/>
        </p:blipFill>
        <p:spPr>
          <a:xfrm>
            <a:off x="2054087" y="0"/>
            <a:ext cx="8083826" cy="67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6" t="4899" r="17915" b="2414"/>
          <a:stretch/>
        </p:blipFill>
        <p:spPr>
          <a:xfrm>
            <a:off x="2495107" y="0"/>
            <a:ext cx="7201786" cy="6746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37805" y="31472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DengXian</vt:lpstr>
      <vt:lpstr>DengXian Light</vt:lpstr>
      <vt:lpstr>Wingdings</vt:lpstr>
      <vt:lpstr>Office Theme</vt:lpstr>
      <vt:lpstr>Bag of Little Random Forests (BLRF)</vt:lpstr>
      <vt:lpstr>Motivation and Objectives</vt:lpstr>
      <vt:lpstr>Steps and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BLRF Presentation</dc:title>
  <dc:creator>Zihao Xu</dc:creator>
  <cp:lastModifiedBy>Zihao Xu</cp:lastModifiedBy>
  <cp:revision>2</cp:revision>
  <dcterms:created xsi:type="dcterms:W3CDTF">2017-09-22T07:42:33Z</dcterms:created>
  <dcterms:modified xsi:type="dcterms:W3CDTF">2017-09-22T22:22:07Z</dcterms:modified>
</cp:coreProperties>
</file>