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9" r:id="rId3"/>
    <p:sldId id="257" r:id="rId4"/>
    <p:sldId id="264" r:id="rId5"/>
    <p:sldId id="262" r:id="rId6"/>
    <p:sldId id="261" r:id="rId7"/>
    <p:sldId id="263" r:id="rId8"/>
    <p:sldId id="279" r:id="rId9"/>
    <p:sldId id="278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Light" panose="020B04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44FFF-2C0E-4931-B118-2086C7334A3D}">
  <a:tblStyle styleId="{C5B44FFF-2C0E-4931-B118-2086C7334A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3B632F-E24F-4761-B8F0-ED8F2D8EFC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T5BGCoQvvPbEvGKnW4bRy/Untitled?node-id=0%3A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T5BGCoQvvPbEvGKnW4bRy/Untitled?node-id=18%3A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igma.com/file/T7HRNk9AcCxlUotZOVQ4E1/Untitled?node-id=2%3A22" TargetMode="External"/><Relationship Id="rId5" Type="http://schemas.openxmlformats.org/officeDocument/2006/relationships/hyperlink" Target="https://www.figma.com/file/T7HRNk9AcCxlUotZOVQ4E1/Untitled?node-id=0%3A1" TargetMode="External"/><Relationship Id="rId4" Type="http://schemas.openxmlformats.org/officeDocument/2006/relationships/hyperlink" Target="https://www.figma.com/file/qT5BGCoQvvPbEvGKnW4bRy/Untitled?node-id=19%3A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aka-tourism.com/" TargetMode="External"/><Relationship Id="rId2" Type="http://schemas.openxmlformats.org/officeDocument/2006/relationships/hyperlink" Target="https://mypenang.gov.my/home/?lg=en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Proposal of Website Design</a:t>
            </a:r>
            <a:br>
              <a:rPr lang="en-MY" dirty="0"/>
            </a:br>
            <a:endParaRPr lang="en-MY" dirty="0"/>
          </a:p>
        </p:txBody>
      </p:sp>
      <p:sp>
        <p:nvSpPr>
          <p:cNvPr id="2" name="Google Shape;296;p18">
            <a:extLst>
              <a:ext uri="{FF2B5EF4-FFF2-40B4-BE49-F238E27FC236}">
                <a16:creationId xmlns:a16="http://schemas.microsoft.com/office/drawing/2014/main" id="{26A2B08A-3DA1-BAB4-02DA-2AE8C852BB4B}"/>
              </a:ext>
            </a:extLst>
          </p:cNvPr>
          <p:cNvSpPr txBox="1">
            <a:spLocks/>
          </p:cNvSpPr>
          <p:nvPr/>
        </p:nvSpPr>
        <p:spPr>
          <a:xfrm>
            <a:off x="1296700" y="2189550"/>
            <a:ext cx="6550500" cy="21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sz="4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TOURISM:</a:t>
            </a:r>
            <a:r>
              <a:rPr lang="en-US" sz="2000" b="1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</a:t>
            </a:r>
            <a:r>
              <a:rPr lang="en-US" sz="2000" b="1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b="1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INFORMATIVE</a:t>
            </a:r>
            <a:r>
              <a:rPr lang="en-US" sz="20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endParaRPr lang="en-MY" sz="2000" dirty="0"/>
          </a:p>
          <a:p>
            <a:br>
              <a:rPr lang="en-MY" sz="2000" dirty="0"/>
            </a:br>
            <a:endParaRPr lang="en-MY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 Introduction: </a:t>
            </a:r>
            <a:br>
              <a:rPr lang="en" dirty="0"/>
            </a:br>
            <a:r>
              <a:rPr lang="en" dirty="0"/>
              <a:t>PETALING STREET</a:t>
            </a:r>
            <a:br>
              <a:rPr lang="en" dirty="0"/>
            </a:br>
            <a:r>
              <a:rPr lang="en" dirty="0"/>
              <a:t>(</a:t>
            </a:r>
            <a:r>
              <a:rPr lang="en-MY" dirty="0"/>
              <a:t>Chinatown Kuala Lumpur)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>
            <a:spLocks noGrp="1"/>
          </p:cNvSpPr>
          <p:nvPr>
            <p:ph type="title" idx="4294967295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 Introduction: </a:t>
            </a:r>
            <a:r>
              <a:rPr lang="en-MY" dirty="0"/>
              <a:t>Chinatown Kuala Lumpur</a:t>
            </a:r>
            <a:endParaRPr dirty="0"/>
          </a:p>
        </p:txBody>
      </p:sp>
      <p:sp>
        <p:nvSpPr>
          <p:cNvPr id="303" name="Google Shape;303;p19"/>
          <p:cNvSpPr txBox="1">
            <a:spLocks noGrp="1"/>
          </p:cNvSpPr>
          <p:nvPr>
            <p:ph type="body" idx="4294967295"/>
          </p:nvPr>
        </p:nvSpPr>
        <p:spPr>
          <a:xfrm>
            <a:off x="662625" y="1478699"/>
            <a:ext cx="3614100" cy="19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rgbClr val="351C75"/>
                </a:solidFill>
              </a:rPr>
              <a:t>Petaling Street </a:t>
            </a:r>
            <a:r>
              <a:rPr lang="en-US" sz="1300" dirty="0">
                <a:solidFill>
                  <a:srgbClr val="351C75"/>
                </a:solidFill>
              </a:rPr>
              <a:t>is the Chinatown of Kuala Lumpur. 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351C75"/>
                </a:solidFill>
              </a:rPr>
              <a:t>Visitors come to Petaling Street to either dine on the famous street foods here or to get some good bargains on things sold here. </a:t>
            </a:r>
          </a:p>
        </p:txBody>
      </p:sp>
      <p:sp>
        <p:nvSpPr>
          <p:cNvPr id="305" name="Google Shape;305;p1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73AAE-D757-B172-C62C-2A24FE81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532" y="1392825"/>
            <a:ext cx="3228974" cy="2152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>
            <a:spLocks noGrp="1"/>
          </p:cNvSpPr>
          <p:nvPr>
            <p:ph type="body" idx="1"/>
          </p:nvPr>
        </p:nvSpPr>
        <p:spPr>
          <a:xfrm>
            <a:off x="1174252" y="1093950"/>
            <a:ext cx="3539642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The Locals</a:t>
            </a:r>
          </a:p>
          <a:p>
            <a:pPr marL="285750" indent="-285750"/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Malaysians love to travel around, especially in holidays and weekends</a:t>
            </a:r>
          </a:p>
          <a:p>
            <a:pPr marL="0" indent="0">
              <a:buNone/>
            </a:pPr>
            <a:endParaRPr lang="en-US" b="1" dirty="0">
              <a:latin typeface="Fira Sans"/>
              <a:ea typeface="Fira Sans"/>
              <a:cs typeface="Fira Sans"/>
              <a:sym typeface="Fira Sans"/>
            </a:endParaRPr>
          </a:p>
          <a:p>
            <a:pPr marL="285750" indent="-285750"/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Bringing family, friends and colleagues </a:t>
            </a:r>
          </a:p>
        </p:txBody>
      </p:sp>
      <p:sp>
        <p:nvSpPr>
          <p:cNvPr id="367" name="Google Shape;367;p26"/>
          <p:cNvSpPr txBox="1">
            <a:spLocks noGrp="1"/>
          </p:cNvSpPr>
          <p:nvPr>
            <p:ph type="body" idx="2"/>
          </p:nvPr>
        </p:nvSpPr>
        <p:spPr>
          <a:xfrm>
            <a:off x="5000657" y="983344"/>
            <a:ext cx="3539641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Tourists</a:t>
            </a:r>
          </a:p>
          <a:p>
            <a:pPr marL="285750" indent="-285750"/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The area surrounds the Petaling Street is one of the most popular tourist destinations</a:t>
            </a:r>
          </a:p>
          <a:p>
            <a:pPr marL="285750" indent="-285750"/>
            <a:endParaRPr lang="en-US" b="1" dirty="0">
              <a:latin typeface="Fira Sans"/>
              <a:ea typeface="Fira Sans"/>
              <a:cs typeface="Fira Sans"/>
              <a:sym typeface="Fira Sans"/>
            </a:endParaRPr>
          </a:p>
          <a:p>
            <a:pPr marL="285750" indent="-285750"/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Low currency for RM attract a lot of tourists come for a trip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User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ctrTitle" idx="4294967295"/>
          </p:nvPr>
        </p:nvSpPr>
        <p:spPr>
          <a:xfrm>
            <a:off x="1534800" y="2881620"/>
            <a:ext cx="607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Project Concept and Plan </a:t>
            </a:r>
          </a:p>
        </p:txBody>
      </p:sp>
      <p:sp>
        <p:nvSpPr>
          <p:cNvPr id="339" name="Google Shape;339;p24"/>
          <p:cNvSpPr/>
          <p:nvPr/>
        </p:nvSpPr>
        <p:spPr>
          <a:xfrm>
            <a:off x="4890385" y="2502562"/>
            <a:ext cx="268730" cy="25659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3532597" y="1284781"/>
            <a:ext cx="373377" cy="3565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4078673" y="1509092"/>
            <a:ext cx="268723" cy="2565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24"/>
          <p:cNvSpPr/>
          <p:nvPr/>
        </p:nvSpPr>
        <p:spPr>
          <a:xfrm rot="2926106">
            <a:off x="5707906" y="1712356"/>
            <a:ext cx="201218" cy="192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4753339" y="782531"/>
            <a:ext cx="181288" cy="173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Page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MY" dirty="0">
                <a:hlinkClick r:id="rId3"/>
              </a:rPr>
              <a:t>https://www.figma.com/file/qT5BGCoQvvPbEvGKnW4bRy/Untitled?node-id=0%3A1</a:t>
            </a:r>
            <a:endParaRPr lang="en-MY"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Sub-Pages</a:t>
            </a:r>
            <a:endParaRPr dirty="0"/>
          </a:p>
        </p:txBody>
      </p:sp>
      <p:sp>
        <p:nvSpPr>
          <p:cNvPr id="360" name="Google Shape;360;p2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7D6B-D359-BC6B-554D-7FEB1D8691B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9000" y="1276350"/>
            <a:ext cx="3614100" cy="3221100"/>
          </a:xfrm>
        </p:spPr>
        <p:txBody>
          <a:bodyPr/>
          <a:lstStyle/>
          <a:p>
            <a:pPr marL="114300" indent="0">
              <a:buNone/>
            </a:pPr>
            <a:r>
              <a:rPr lang="en-MY" dirty="0"/>
              <a:t>FOODS &amp; BEVERAGES</a:t>
            </a:r>
          </a:p>
          <a:p>
            <a:r>
              <a:rPr lang="en-MY" dirty="0">
                <a:hlinkClick r:id="rId3"/>
              </a:rPr>
              <a:t>https://www.figma.com/file/qT5BGCoQvvPbEvGKnW4bRy/Untitled?node-id=18%3A2</a:t>
            </a:r>
            <a:endParaRPr lang="en-MY" dirty="0"/>
          </a:p>
          <a:p>
            <a:pPr marL="114300" indent="0">
              <a:buNone/>
            </a:pPr>
            <a:r>
              <a:rPr lang="en-MY" altLang="zh-CN" dirty="0"/>
              <a:t>TOURIST ATTRACTION:</a:t>
            </a:r>
            <a:endParaRPr lang="en-MY" dirty="0"/>
          </a:p>
          <a:p>
            <a:r>
              <a:rPr lang="en-MY" dirty="0">
                <a:hlinkClick r:id="rId4"/>
              </a:rPr>
              <a:t>https://www.figma.com/file/qT5BGCoQvvPbEvGKnW4bRy/Untitled?node-id=19%3A5</a:t>
            </a:r>
            <a:endParaRPr lang="en-MY" dirty="0"/>
          </a:p>
          <a:p>
            <a:pPr marL="114300" indent="0">
              <a:buNone/>
            </a:pP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61227-A4D2-EBF5-FCA4-1F7927A3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6198" y="1190625"/>
            <a:ext cx="3614100" cy="3221100"/>
          </a:xfrm>
        </p:spPr>
        <p:txBody>
          <a:bodyPr/>
          <a:lstStyle/>
          <a:p>
            <a:pPr marL="114300" indent="0">
              <a:buNone/>
            </a:pPr>
            <a:r>
              <a:rPr lang="en-MY" dirty="0"/>
              <a:t>INTERESTING IN NIGHTLIFE SPOTS:</a:t>
            </a:r>
          </a:p>
          <a:p>
            <a:r>
              <a:rPr lang="en-MY" dirty="0">
                <a:hlinkClick r:id="rId5"/>
              </a:rPr>
              <a:t>https://www.figma.com/file/T7HRNk9AcCxlUotZOVQ4E1/Untitled?node-id=0%3A1</a:t>
            </a:r>
            <a:endParaRPr lang="en-MY" dirty="0"/>
          </a:p>
          <a:p>
            <a:pPr marL="114300" indent="0">
              <a:buNone/>
            </a:pPr>
            <a:r>
              <a:rPr lang="en-MY" dirty="0"/>
              <a:t>GETTING HERE:</a:t>
            </a:r>
          </a:p>
          <a:p>
            <a:r>
              <a:rPr lang="en-MY" dirty="0">
                <a:hlinkClick r:id="rId6"/>
              </a:rPr>
              <a:t>https://www.figma.com/file/T7HRNk9AcCxlUotZOVQ4E1/Untitled?node-id=2%3A22</a:t>
            </a:r>
            <a:endParaRPr lang="en-MY" dirty="0"/>
          </a:p>
          <a:p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84D720-A3B6-515C-A0FA-A91104876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05C2D-D975-A34A-701F-8B9058ABA304}"/>
              </a:ext>
            </a:extLst>
          </p:cNvPr>
          <p:cNvSpPr txBox="1"/>
          <p:nvPr/>
        </p:nvSpPr>
        <p:spPr>
          <a:xfrm>
            <a:off x="585787" y="1550790"/>
            <a:ext cx="7493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>
                <a:hlinkClick r:id="rId2"/>
              </a:rPr>
              <a:t>https://mypenang.gov.my/home/?lg=en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MY" dirty="0">
                <a:hlinkClick r:id="rId3"/>
              </a:rPr>
              <a:t>https://www.melaka-tourism.com/</a:t>
            </a:r>
            <a:endParaRPr lang="en-US" dirty="0"/>
          </a:p>
          <a:p>
            <a:endParaRPr lang="en-MY" dirty="0"/>
          </a:p>
        </p:txBody>
      </p:sp>
      <p:sp>
        <p:nvSpPr>
          <p:cNvPr id="4" name="Google Shape;382;p28">
            <a:extLst>
              <a:ext uri="{FF2B5EF4-FFF2-40B4-BE49-F238E27FC236}">
                <a16:creationId xmlns:a16="http://schemas.microsoft.com/office/drawing/2014/main" id="{D272729F-8C73-A7FE-AECF-687654940152}"/>
              </a:ext>
            </a:extLst>
          </p:cNvPr>
          <p:cNvSpPr txBox="1">
            <a:spLocks/>
          </p:cNvSpPr>
          <p:nvPr/>
        </p:nvSpPr>
        <p:spPr>
          <a:xfrm>
            <a:off x="1335881" y="170790"/>
            <a:ext cx="6123947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/>
              <a:t>Project Reference for Functionality and Design </a:t>
            </a:r>
          </a:p>
        </p:txBody>
      </p:sp>
    </p:spTree>
    <p:extLst>
      <p:ext uri="{BB962C8B-B14F-4D97-AF65-F5344CB8AC3E}">
        <p14:creationId xmlns:p14="http://schemas.microsoft.com/office/powerpoint/2010/main" val="10928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558" name="Google Shape;558;p40"/>
          <p:cNvSpPr txBox="1">
            <a:spLocks noGrp="1"/>
          </p:cNvSpPr>
          <p:nvPr>
            <p:ph type="ctrTitle" idx="4294967295"/>
          </p:nvPr>
        </p:nvSpPr>
        <p:spPr>
          <a:xfrm>
            <a:off x="1275150" y="2411420"/>
            <a:ext cx="65937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87277"/>
      </a:dk2>
      <a:lt2>
        <a:srgbClr val="E4E9EB"/>
      </a:lt2>
      <a:accent1>
        <a:srgbClr val="2C7ADB"/>
      </a:accent1>
      <a:accent2>
        <a:srgbClr val="B1E1F5"/>
      </a:accent2>
      <a:accent3>
        <a:srgbClr val="FFA41C"/>
      </a:accent3>
      <a:accent4>
        <a:srgbClr val="FFD300"/>
      </a:accent4>
      <a:accent5>
        <a:srgbClr val="DDA2EC"/>
      </a:accent5>
      <a:accent6>
        <a:srgbClr val="F5E3F9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258</Words>
  <Application>Microsoft Office PowerPoint</Application>
  <PresentationFormat>On-screen Show (16:9)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Sans Light</vt:lpstr>
      <vt:lpstr>Wingdings</vt:lpstr>
      <vt:lpstr>Times New Roman</vt:lpstr>
      <vt:lpstr>Arial</vt:lpstr>
      <vt:lpstr>Fira Sans</vt:lpstr>
      <vt:lpstr>Verges template</vt:lpstr>
      <vt:lpstr>Proposal of Website Design </vt:lpstr>
      <vt:lpstr>1. Place Introduction:  PETALING STREET (Chinatown Kuala Lumpur)</vt:lpstr>
      <vt:lpstr>Place Introduction: Chinatown Kuala Lumpur</vt:lpstr>
      <vt:lpstr>Target User</vt:lpstr>
      <vt:lpstr>Project Concept and Plan </vt:lpstr>
      <vt:lpstr>Main Page</vt:lpstr>
      <vt:lpstr>Sub-Pages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of Website Design </dc:title>
  <cp:lastModifiedBy>CST2002031@xmu.edu.my</cp:lastModifiedBy>
  <cp:revision>14</cp:revision>
  <dcterms:modified xsi:type="dcterms:W3CDTF">2022-10-27T02:06:55Z</dcterms:modified>
</cp:coreProperties>
</file>