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0" r:id="rId6"/>
    <p:sldId id="280" r:id="rId7"/>
    <p:sldId id="281" r:id="rId8"/>
    <p:sldId id="282" r:id="rId9"/>
    <p:sldId id="283" r:id="rId10"/>
    <p:sldId id="270" r:id="rId11"/>
    <p:sldId id="269" r:id="rId12"/>
    <p:sldId id="271" r:id="rId13"/>
    <p:sldId id="276" r:id="rId14"/>
    <p:sldId id="274" r:id="rId15"/>
    <p:sldId id="275" r:id="rId16"/>
    <p:sldId id="278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1"/>
    <a:srgbClr val="39BD3D"/>
    <a:srgbClr val="44546A"/>
    <a:srgbClr val="7AE376"/>
    <a:srgbClr val="7BDC78"/>
    <a:srgbClr val="62847D"/>
    <a:srgbClr val="B1F0B3"/>
    <a:srgbClr val="9EE8A0"/>
    <a:srgbClr val="7BD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5C483-5A4A-D078-3AD5-67F2576819B5}" v="1046" dt="2020-08-28T07:52:43.155"/>
    <p1510:client id="{DA665E57-51A0-02F5-E41F-8A7F1B0FEA35}" v="2093" dt="2020-08-28T14:16:06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-phinf.pstatic.net/20161123_188/1479862185516tYkKO_JPEG/movie_image.jpg?type=f172_234" TargetMode="External"/><Relationship Id="rId2" Type="http://schemas.openxmlformats.org/officeDocument/2006/relationships/hyperlink" Target="https://movie-phinf.pstatic.net/20171222_70/1513920001726sikUX_JPEG/movie_image.jpg?type=f172_2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vie-phinf.pstatic.net/20190306_280/1551849045570X4iac_JPEG/movie_image.jpg?type=f172_234" TargetMode="External"/><Relationship Id="rId5" Type="http://schemas.openxmlformats.org/officeDocument/2006/relationships/hyperlink" Target="https://movie-phinf.pstatic.net/20170814_131/1502673994742txsKh_JPEG/movie_image.jpg?type=f172_234" TargetMode="External"/><Relationship Id="rId4" Type="http://schemas.openxmlformats.org/officeDocument/2006/relationships/hyperlink" Target="https://movie-phinf.pstatic.net/20190226_194/15511480897441tE6t_JPEG/movie_image.jpg?type=f172_23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-phinf.pstatic.net/20161123_188/1479862185516tYkKO_JPEG/movie_image.jpg?type=f172_234" TargetMode="External"/><Relationship Id="rId2" Type="http://schemas.openxmlformats.org/officeDocument/2006/relationships/hyperlink" Target="https://movie-phinf.pstatic.net/20171222_70/1513920001726sikUX_JPEG/movie_image.jpg?type=f172_2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vie-phinf.pstatic.net/20190306_280/1551849045570X4iac_JPEG/movie_image.jpg?type=f172_234" TargetMode="External"/><Relationship Id="rId5" Type="http://schemas.openxmlformats.org/officeDocument/2006/relationships/hyperlink" Target="https://movie-phinf.pstatic.net/20170814_131/1502673994742txsKh_JPEG/movie_image.jpg?type=f172_234" TargetMode="External"/><Relationship Id="rId4" Type="http://schemas.openxmlformats.org/officeDocument/2006/relationships/hyperlink" Target="https://movie-phinf.pstatic.net/20190226_194/15511480897441tE6t_JPEG/movie_image.jpg?type=f172_23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3853798-E1ED-4E12-A21E-43C3E5382D9F}"/>
              </a:ext>
            </a:extLst>
          </p:cNvPr>
          <p:cNvGrpSpPr/>
          <p:nvPr/>
        </p:nvGrpSpPr>
        <p:grpSpPr>
          <a:xfrm>
            <a:off x="3814" y="2513438"/>
            <a:ext cx="12188186" cy="1154162"/>
            <a:chOff x="3814" y="2513438"/>
            <a:chExt cx="12188186" cy="1154162"/>
          </a:xfrm>
        </p:grpSpPr>
        <p:sp>
          <p:nvSpPr>
            <p:cNvPr id="94" name="직사각형 93"/>
            <p:cNvSpPr/>
            <p:nvPr/>
          </p:nvSpPr>
          <p:spPr>
            <a:xfrm>
              <a:off x="3126920" y="2513438"/>
              <a:ext cx="5938160" cy="115416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600" b="1" kern="0" dirty="0" err="1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네이버</a:t>
              </a:r>
              <a:r>
                <a:rPr lang="en-US" altLang="ko-KR" sz="3600" b="1" kern="0" dirty="0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 </a:t>
              </a:r>
              <a:r>
                <a:rPr lang="en-US" altLang="ko-KR" sz="3600" b="1" kern="0" dirty="0" err="1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영화</a:t>
              </a:r>
              <a:r>
                <a:rPr lang="en-US" altLang="ko-KR" sz="3600" b="1" kern="0" dirty="0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 </a:t>
              </a:r>
              <a:r>
                <a:rPr lang="en-US" altLang="ko-KR" sz="3600" b="1" kern="0" dirty="0" err="1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추천</a:t>
              </a:r>
              <a:r>
                <a:rPr lang="en-US" altLang="ko-KR" sz="3600" b="1" kern="0" dirty="0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 </a:t>
              </a:r>
              <a:r>
                <a:rPr lang="en-US" altLang="ko-KR" sz="3600" b="1" kern="0" dirty="0" err="1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시스템</a:t>
              </a:r>
              <a:r>
                <a:rPr lang="en-US" altLang="ko-KR" sz="3600" b="1" i="1" kern="0" dirty="0">
                  <a:gradFill>
                    <a:gsLst>
                      <a:gs pos="15000">
                        <a:srgbClr val="39BD3D"/>
                      </a:gs>
                      <a:gs pos="100000">
                        <a:srgbClr val="44546A"/>
                      </a:gs>
                    </a:gsLst>
                    <a:path path="circle">
                      <a:fillToRect l="100000" t="100000"/>
                    </a:path>
                  </a:gradFill>
                  <a:latin typeface="맑은 고딕"/>
                  <a:ea typeface="맑은 고딕"/>
                </a:rPr>
                <a:t> </a:t>
              </a: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000" kern="0" dirty="0">
                <a:latin typeface="맑은 고딕"/>
                <a:ea typeface="맑은 고딕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8830125" y="3046802"/>
              <a:ext cx="3361875" cy="0"/>
            </a:xfrm>
            <a:prstGeom prst="line">
              <a:avLst/>
            </a:prstGeom>
            <a:ln>
              <a:solidFill>
                <a:srgbClr val="39BD3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814" y="3046802"/>
              <a:ext cx="3314250" cy="0"/>
            </a:xfrm>
            <a:prstGeom prst="line">
              <a:avLst/>
            </a:prstGeom>
            <a:ln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00013 -0.35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A54649-0001-4088-BD17-63576E77889A}"/>
              </a:ext>
            </a:extLst>
          </p:cNvPr>
          <p:cNvGrpSpPr/>
          <p:nvPr/>
        </p:nvGrpSpPr>
        <p:grpSpPr>
          <a:xfrm>
            <a:off x="2289835" y="2074246"/>
            <a:ext cx="7612329" cy="3066900"/>
            <a:chOff x="2166851" y="2074246"/>
            <a:chExt cx="7612329" cy="30669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EFD48A-FFFB-42F6-95F6-E438E2650436}"/>
                </a:ext>
              </a:extLst>
            </p:cNvPr>
            <p:cNvSpPr/>
            <p:nvPr/>
          </p:nvSpPr>
          <p:spPr>
            <a:xfrm>
              <a:off x="2166852" y="3461576"/>
              <a:ext cx="7612328" cy="1679570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FEFA8CB1-7808-4B44-9C0B-075253601E77}"/>
                </a:ext>
              </a:extLst>
            </p:cNvPr>
            <p:cNvSpPr txBox="1"/>
            <p:nvPr/>
          </p:nvSpPr>
          <p:spPr>
            <a:xfrm>
              <a:off x="4127884" y="2412319"/>
              <a:ext cx="563257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정보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 및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환경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선정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1F99D21D-8040-4F10-ACB9-862CD4D06E6C}"/>
                </a:ext>
              </a:extLst>
            </p:cNvPr>
            <p:cNvSpPr txBox="1"/>
            <p:nvPr/>
          </p:nvSpPr>
          <p:spPr>
            <a:xfrm>
              <a:off x="4076423" y="4132084"/>
              <a:ext cx="5702756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코드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작성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lt"/>
                </a:rPr>
                <a:t>및 수정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8B76D2-D574-4127-86F4-B578A24F44A3}"/>
                </a:ext>
              </a:extLst>
            </p:cNvPr>
            <p:cNvGrpSpPr/>
            <p:nvPr/>
          </p:nvGrpSpPr>
          <p:grpSpPr>
            <a:xfrm>
              <a:off x="2166851" y="2074246"/>
              <a:ext cx="7593606" cy="2739187"/>
              <a:chOff x="1631076" y="1993564"/>
              <a:chExt cx="7593606" cy="2739187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516D104-ADC4-4BB5-9593-8C2223C796E9}"/>
                  </a:ext>
                </a:extLst>
              </p:cNvPr>
              <p:cNvGrpSpPr/>
              <p:nvPr/>
            </p:nvGrpSpPr>
            <p:grpSpPr>
              <a:xfrm>
                <a:off x="1830089" y="1993564"/>
                <a:ext cx="1019990" cy="1019539"/>
                <a:chOff x="1905158" y="1473610"/>
                <a:chExt cx="1019990" cy="101953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DA1EDC1-7A76-47BC-9456-7AA5C6B9BA8C}"/>
                    </a:ext>
                  </a:extLst>
                </p:cNvPr>
                <p:cNvSpPr/>
                <p:nvPr/>
              </p:nvSpPr>
              <p:spPr>
                <a:xfrm>
                  <a:off x="1905158" y="1473610"/>
                  <a:ext cx="1019990" cy="1019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Freeform 11">
                  <a:extLst>
                    <a:ext uri="{FF2B5EF4-FFF2-40B4-BE49-F238E27FC236}">
                      <a16:creationId xmlns:a16="http://schemas.microsoft.com/office/drawing/2014/main" id="{52D52ACF-CC07-4743-BCF5-285DB616C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6173" y="1692295"/>
                  <a:ext cx="341055" cy="418534"/>
                </a:xfrm>
                <a:custGeom>
                  <a:avLst/>
                  <a:gdLst>
                    <a:gd name="T0" fmla="*/ 1930 w 2831"/>
                    <a:gd name="T1" fmla="*/ 2787 h 3472"/>
                    <a:gd name="T2" fmla="*/ 1791 w 2831"/>
                    <a:gd name="T3" fmla="*/ 2855 h 3472"/>
                    <a:gd name="T4" fmla="*/ 2114 w 2831"/>
                    <a:gd name="T5" fmla="*/ 3172 h 3472"/>
                    <a:gd name="T6" fmla="*/ 2628 w 2831"/>
                    <a:gd name="T7" fmla="*/ 2656 h 3472"/>
                    <a:gd name="T8" fmla="*/ 2538 w 2831"/>
                    <a:gd name="T9" fmla="*/ 2529 h 3472"/>
                    <a:gd name="T10" fmla="*/ 1440 w 2831"/>
                    <a:gd name="T11" fmla="*/ 2529 h 3472"/>
                    <a:gd name="T12" fmla="*/ 914 w 2831"/>
                    <a:gd name="T13" fmla="*/ 2569 h 3472"/>
                    <a:gd name="T14" fmla="*/ 928 w 2831"/>
                    <a:gd name="T15" fmla="*/ 2433 h 3472"/>
                    <a:gd name="T16" fmla="*/ 807 w 2831"/>
                    <a:gd name="T17" fmla="*/ 2382 h 3472"/>
                    <a:gd name="T18" fmla="*/ 439 w 2831"/>
                    <a:gd name="T19" fmla="*/ 2514 h 3472"/>
                    <a:gd name="T20" fmla="*/ 470 w 2831"/>
                    <a:gd name="T21" fmla="*/ 2433 h 3472"/>
                    <a:gd name="T22" fmla="*/ 2186 w 2831"/>
                    <a:gd name="T23" fmla="*/ 2182 h 3472"/>
                    <a:gd name="T24" fmla="*/ 2642 w 2831"/>
                    <a:gd name="T25" fmla="*/ 2371 h 3472"/>
                    <a:gd name="T26" fmla="*/ 2831 w 2831"/>
                    <a:gd name="T27" fmla="*/ 2827 h 3472"/>
                    <a:gd name="T28" fmla="*/ 2642 w 2831"/>
                    <a:gd name="T29" fmla="*/ 3283 h 3472"/>
                    <a:gd name="T30" fmla="*/ 2186 w 2831"/>
                    <a:gd name="T31" fmla="*/ 3472 h 3472"/>
                    <a:gd name="T32" fmla="*/ 1729 w 2831"/>
                    <a:gd name="T33" fmla="*/ 3283 h 3472"/>
                    <a:gd name="T34" fmla="*/ 1540 w 2831"/>
                    <a:gd name="T35" fmla="*/ 2827 h 3472"/>
                    <a:gd name="T36" fmla="*/ 1729 w 2831"/>
                    <a:gd name="T37" fmla="*/ 2371 h 3472"/>
                    <a:gd name="T38" fmla="*/ 2186 w 2831"/>
                    <a:gd name="T39" fmla="*/ 2182 h 3472"/>
                    <a:gd name="T40" fmla="*/ 1540 w 2831"/>
                    <a:gd name="T41" fmla="*/ 2083 h 3472"/>
                    <a:gd name="T42" fmla="*/ 914 w 2831"/>
                    <a:gd name="T43" fmla="*/ 2123 h 3472"/>
                    <a:gd name="T44" fmla="*/ 928 w 2831"/>
                    <a:gd name="T45" fmla="*/ 1986 h 3472"/>
                    <a:gd name="T46" fmla="*/ 807 w 2831"/>
                    <a:gd name="T47" fmla="*/ 1957 h 3472"/>
                    <a:gd name="T48" fmla="*/ 439 w 2831"/>
                    <a:gd name="T49" fmla="*/ 2088 h 3472"/>
                    <a:gd name="T50" fmla="*/ 470 w 2831"/>
                    <a:gd name="T51" fmla="*/ 2007 h 3472"/>
                    <a:gd name="T52" fmla="*/ 944 w 2831"/>
                    <a:gd name="T53" fmla="*/ 1588 h 3472"/>
                    <a:gd name="T54" fmla="*/ 1786 w 2831"/>
                    <a:gd name="T55" fmla="*/ 1702 h 3472"/>
                    <a:gd name="T56" fmla="*/ 904 w 2831"/>
                    <a:gd name="T57" fmla="*/ 1716 h 3472"/>
                    <a:gd name="T58" fmla="*/ 944 w 2831"/>
                    <a:gd name="T59" fmla="*/ 1588 h 3472"/>
                    <a:gd name="T60" fmla="*/ 800 w 2831"/>
                    <a:gd name="T61" fmla="*/ 1548 h 3472"/>
                    <a:gd name="T62" fmla="*/ 430 w 2831"/>
                    <a:gd name="T63" fmla="*/ 1656 h 3472"/>
                    <a:gd name="T64" fmla="*/ 484 w 2831"/>
                    <a:gd name="T65" fmla="*/ 1589 h 3472"/>
                    <a:gd name="T66" fmla="*/ 1738 w 2831"/>
                    <a:gd name="T67" fmla="*/ 1140 h 3472"/>
                    <a:gd name="T68" fmla="*/ 1778 w 2831"/>
                    <a:gd name="T69" fmla="*/ 1269 h 3472"/>
                    <a:gd name="T70" fmla="*/ 896 w 2831"/>
                    <a:gd name="T71" fmla="*/ 1255 h 3472"/>
                    <a:gd name="T72" fmla="*/ 769 w 2831"/>
                    <a:gd name="T73" fmla="*/ 1030 h 3472"/>
                    <a:gd name="T74" fmla="*/ 616 w 2831"/>
                    <a:gd name="T75" fmla="*/ 1312 h 3472"/>
                    <a:gd name="T76" fmla="*/ 423 w 2831"/>
                    <a:gd name="T77" fmla="*/ 1202 h 3472"/>
                    <a:gd name="T78" fmla="*/ 496 w 2831"/>
                    <a:gd name="T79" fmla="*/ 1154 h 3472"/>
                    <a:gd name="T80" fmla="*/ 548 w 2831"/>
                    <a:gd name="T81" fmla="*/ 372 h 3472"/>
                    <a:gd name="T82" fmla="*/ 681 w 2831"/>
                    <a:gd name="T83" fmla="*/ 618 h 3472"/>
                    <a:gd name="T84" fmla="*/ 1588 w 2831"/>
                    <a:gd name="T85" fmla="*/ 597 h 3472"/>
                    <a:gd name="T86" fmla="*/ 1683 w 2831"/>
                    <a:gd name="T87" fmla="*/ 347 h 3472"/>
                    <a:gd name="T88" fmla="*/ 2201 w 2831"/>
                    <a:gd name="T89" fmla="*/ 438 h 3472"/>
                    <a:gd name="T90" fmla="*/ 2118 w 2831"/>
                    <a:gd name="T91" fmla="*/ 2037 h 3472"/>
                    <a:gd name="T92" fmla="*/ 1412 w 2831"/>
                    <a:gd name="T93" fmla="*/ 3005 h 3472"/>
                    <a:gd name="T94" fmla="*/ 47 w 2831"/>
                    <a:gd name="T95" fmla="*/ 3054 h 3472"/>
                    <a:gd name="T96" fmla="*/ 21 w 2831"/>
                    <a:gd name="T97" fmla="*/ 455 h 3472"/>
                    <a:gd name="T98" fmla="*/ 1118 w 2831"/>
                    <a:gd name="T99" fmla="*/ 99 h 3472"/>
                    <a:gd name="T100" fmla="*/ 1053 w 2831"/>
                    <a:gd name="T101" fmla="*/ 211 h 3472"/>
                    <a:gd name="T102" fmla="*/ 1182 w 2831"/>
                    <a:gd name="T103" fmla="*/ 211 h 3472"/>
                    <a:gd name="T104" fmla="*/ 1118 w 2831"/>
                    <a:gd name="T105" fmla="*/ 99 h 3472"/>
                    <a:gd name="T106" fmla="*/ 1268 w 2831"/>
                    <a:gd name="T107" fmla="*/ 85 h 3472"/>
                    <a:gd name="T108" fmla="*/ 1328 w 2831"/>
                    <a:gd name="T109" fmla="*/ 238 h 3472"/>
                    <a:gd name="T110" fmla="*/ 1564 w 2831"/>
                    <a:gd name="T111" fmla="*/ 312 h 3472"/>
                    <a:gd name="T112" fmla="*/ 1547 w 2831"/>
                    <a:gd name="T113" fmla="*/ 503 h 3472"/>
                    <a:gd name="T114" fmla="*/ 711 w 2831"/>
                    <a:gd name="T115" fmla="*/ 521 h 3472"/>
                    <a:gd name="T116" fmla="*/ 657 w 2831"/>
                    <a:gd name="T117" fmla="*/ 338 h 3472"/>
                    <a:gd name="T118" fmla="*/ 889 w 2831"/>
                    <a:gd name="T119" fmla="*/ 245 h 3472"/>
                    <a:gd name="T120" fmla="*/ 954 w 2831"/>
                    <a:gd name="T121" fmla="*/ 112 h 3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31" h="3472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solidFill>
                    <a:srgbClr val="44546A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8348D93-5893-4D8E-8D9A-DE2F7638C982}"/>
                    </a:ext>
                  </a:extLst>
                </p:cNvPr>
                <p:cNvSpPr/>
                <p:nvPr/>
              </p:nvSpPr>
              <p:spPr>
                <a:xfrm>
                  <a:off x="2088780" y="2063827"/>
                  <a:ext cx="652743" cy="31354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91440" tIns="45720" rIns="91440" bIns="4572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/>
                    </a:rPr>
                    <a:t>Step. 1</a:t>
                  </a:r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/>
                  </a:endParaRPr>
                </a:p>
              </p:txBody>
            </p:sp>
          </p:grpSp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73D6591E-CAB3-4E35-B649-AB90EE0E7C0E}"/>
                  </a:ext>
                </a:extLst>
              </p:cNvPr>
              <p:cNvSpPr txBox="1"/>
              <p:nvPr/>
            </p:nvSpPr>
            <p:spPr>
              <a:xfrm>
                <a:off x="2948596" y="2316484"/>
                <a:ext cx="54499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solidFill>
                      <a:srgbClr val="39BD3D"/>
                    </a:solidFill>
                    <a:ea typeface="맑은 고딕"/>
                  </a:rPr>
                  <a:t>▶</a:t>
                </a:r>
              </a:p>
            </p:txBody>
          </p:sp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5B9D4E78-9DAA-4DE7-94AB-F5210EEEF1DC}"/>
                  </a:ext>
                </a:extLst>
              </p:cNvPr>
              <p:cNvSpPr txBox="1"/>
              <p:nvPr/>
            </p:nvSpPr>
            <p:spPr>
              <a:xfrm>
                <a:off x="2948596" y="4037392"/>
                <a:ext cx="54499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solidFill>
                      <a:srgbClr val="39BD3D"/>
                    </a:solidFill>
                    <a:ea typeface="맑은 고딕"/>
                  </a:rPr>
                  <a:t>▶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ECF4E8C-E259-41E8-9159-BB189052E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1076" y="3365269"/>
                <a:ext cx="7593606" cy="15627"/>
              </a:xfrm>
              <a:prstGeom prst="line">
                <a:avLst/>
              </a:prstGeom>
              <a:ln>
                <a:solidFill>
                  <a:srgbClr val="44546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C5F4112-DFFC-461C-88F8-DAACA56904E1}"/>
                  </a:ext>
                </a:extLst>
              </p:cNvPr>
              <p:cNvGrpSpPr/>
              <p:nvPr/>
            </p:nvGrpSpPr>
            <p:grpSpPr>
              <a:xfrm>
                <a:off x="1830089" y="3713212"/>
                <a:ext cx="1019990" cy="1019539"/>
                <a:chOff x="1915455" y="3152069"/>
                <a:chExt cx="1019990" cy="1019539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BE7A545-CE75-4799-93D8-438C6DB01CB2}"/>
                    </a:ext>
                  </a:extLst>
                </p:cNvPr>
                <p:cNvSpPr/>
                <p:nvPr/>
              </p:nvSpPr>
              <p:spPr>
                <a:xfrm>
                  <a:off x="1915455" y="3152069"/>
                  <a:ext cx="1019990" cy="1019539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Freeform 11">
                  <a:extLst>
                    <a:ext uri="{FF2B5EF4-FFF2-40B4-BE49-F238E27FC236}">
                      <a16:creationId xmlns:a16="http://schemas.microsoft.com/office/drawing/2014/main" id="{B9EC38E3-F417-4EA5-AC2E-D987093E57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86470" y="3370754"/>
                  <a:ext cx="341055" cy="418534"/>
                </a:xfrm>
                <a:custGeom>
                  <a:avLst/>
                  <a:gdLst>
                    <a:gd name="T0" fmla="*/ 1930 w 2831"/>
                    <a:gd name="T1" fmla="*/ 2787 h 3472"/>
                    <a:gd name="T2" fmla="*/ 1791 w 2831"/>
                    <a:gd name="T3" fmla="*/ 2855 h 3472"/>
                    <a:gd name="T4" fmla="*/ 2114 w 2831"/>
                    <a:gd name="T5" fmla="*/ 3172 h 3472"/>
                    <a:gd name="T6" fmla="*/ 2628 w 2831"/>
                    <a:gd name="T7" fmla="*/ 2656 h 3472"/>
                    <a:gd name="T8" fmla="*/ 2538 w 2831"/>
                    <a:gd name="T9" fmla="*/ 2529 h 3472"/>
                    <a:gd name="T10" fmla="*/ 1440 w 2831"/>
                    <a:gd name="T11" fmla="*/ 2529 h 3472"/>
                    <a:gd name="T12" fmla="*/ 914 w 2831"/>
                    <a:gd name="T13" fmla="*/ 2569 h 3472"/>
                    <a:gd name="T14" fmla="*/ 928 w 2831"/>
                    <a:gd name="T15" fmla="*/ 2433 h 3472"/>
                    <a:gd name="T16" fmla="*/ 807 w 2831"/>
                    <a:gd name="T17" fmla="*/ 2382 h 3472"/>
                    <a:gd name="T18" fmla="*/ 439 w 2831"/>
                    <a:gd name="T19" fmla="*/ 2514 h 3472"/>
                    <a:gd name="T20" fmla="*/ 470 w 2831"/>
                    <a:gd name="T21" fmla="*/ 2433 h 3472"/>
                    <a:gd name="T22" fmla="*/ 2186 w 2831"/>
                    <a:gd name="T23" fmla="*/ 2182 h 3472"/>
                    <a:gd name="T24" fmla="*/ 2642 w 2831"/>
                    <a:gd name="T25" fmla="*/ 2371 h 3472"/>
                    <a:gd name="T26" fmla="*/ 2831 w 2831"/>
                    <a:gd name="T27" fmla="*/ 2827 h 3472"/>
                    <a:gd name="T28" fmla="*/ 2642 w 2831"/>
                    <a:gd name="T29" fmla="*/ 3283 h 3472"/>
                    <a:gd name="T30" fmla="*/ 2186 w 2831"/>
                    <a:gd name="T31" fmla="*/ 3472 h 3472"/>
                    <a:gd name="T32" fmla="*/ 1729 w 2831"/>
                    <a:gd name="T33" fmla="*/ 3283 h 3472"/>
                    <a:gd name="T34" fmla="*/ 1540 w 2831"/>
                    <a:gd name="T35" fmla="*/ 2827 h 3472"/>
                    <a:gd name="T36" fmla="*/ 1729 w 2831"/>
                    <a:gd name="T37" fmla="*/ 2371 h 3472"/>
                    <a:gd name="T38" fmla="*/ 2186 w 2831"/>
                    <a:gd name="T39" fmla="*/ 2182 h 3472"/>
                    <a:gd name="T40" fmla="*/ 1540 w 2831"/>
                    <a:gd name="T41" fmla="*/ 2083 h 3472"/>
                    <a:gd name="T42" fmla="*/ 914 w 2831"/>
                    <a:gd name="T43" fmla="*/ 2123 h 3472"/>
                    <a:gd name="T44" fmla="*/ 928 w 2831"/>
                    <a:gd name="T45" fmla="*/ 1986 h 3472"/>
                    <a:gd name="T46" fmla="*/ 807 w 2831"/>
                    <a:gd name="T47" fmla="*/ 1957 h 3472"/>
                    <a:gd name="T48" fmla="*/ 439 w 2831"/>
                    <a:gd name="T49" fmla="*/ 2088 h 3472"/>
                    <a:gd name="T50" fmla="*/ 470 w 2831"/>
                    <a:gd name="T51" fmla="*/ 2007 h 3472"/>
                    <a:gd name="T52" fmla="*/ 944 w 2831"/>
                    <a:gd name="T53" fmla="*/ 1588 h 3472"/>
                    <a:gd name="T54" fmla="*/ 1786 w 2831"/>
                    <a:gd name="T55" fmla="*/ 1702 h 3472"/>
                    <a:gd name="T56" fmla="*/ 904 w 2831"/>
                    <a:gd name="T57" fmla="*/ 1716 h 3472"/>
                    <a:gd name="T58" fmla="*/ 944 w 2831"/>
                    <a:gd name="T59" fmla="*/ 1588 h 3472"/>
                    <a:gd name="T60" fmla="*/ 800 w 2831"/>
                    <a:gd name="T61" fmla="*/ 1548 h 3472"/>
                    <a:gd name="T62" fmla="*/ 430 w 2831"/>
                    <a:gd name="T63" fmla="*/ 1656 h 3472"/>
                    <a:gd name="T64" fmla="*/ 484 w 2831"/>
                    <a:gd name="T65" fmla="*/ 1589 h 3472"/>
                    <a:gd name="T66" fmla="*/ 1738 w 2831"/>
                    <a:gd name="T67" fmla="*/ 1140 h 3472"/>
                    <a:gd name="T68" fmla="*/ 1778 w 2831"/>
                    <a:gd name="T69" fmla="*/ 1269 h 3472"/>
                    <a:gd name="T70" fmla="*/ 896 w 2831"/>
                    <a:gd name="T71" fmla="*/ 1255 h 3472"/>
                    <a:gd name="T72" fmla="*/ 769 w 2831"/>
                    <a:gd name="T73" fmla="*/ 1030 h 3472"/>
                    <a:gd name="T74" fmla="*/ 616 w 2831"/>
                    <a:gd name="T75" fmla="*/ 1312 h 3472"/>
                    <a:gd name="T76" fmla="*/ 423 w 2831"/>
                    <a:gd name="T77" fmla="*/ 1202 h 3472"/>
                    <a:gd name="T78" fmla="*/ 496 w 2831"/>
                    <a:gd name="T79" fmla="*/ 1154 h 3472"/>
                    <a:gd name="T80" fmla="*/ 548 w 2831"/>
                    <a:gd name="T81" fmla="*/ 372 h 3472"/>
                    <a:gd name="T82" fmla="*/ 681 w 2831"/>
                    <a:gd name="T83" fmla="*/ 618 h 3472"/>
                    <a:gd name="T84" fmla="*/ 1588 w 2831"/>
                    <a:gd name="T85" fmla="*/ 597 h 3472"/>
                    <a:gd name="T86" fmla="*/ 1683 w 2831"/>
                    <a:gd name="T87" fmla="*/ 347 h 3472"/>
                    <a:gd name="T88" fmla="*/ 2201 w 2831"/>
                    <a:gd name="T89" fmla="*/ 438 h 3472"/>
                    <a:gd name="T90" fmla="*/ 2118 w 2831"/>
                    <a:gd name="T91" fmla="*/ 2037 h 3472"/>
                    <a:gd name="T92" fmla="*/ 1412 w 2831"/>
                    <a:gd name="T93" fmla="*/ 3005 h 3472"/>
                    <a:gd name="T94" fmla="*/ 47 w 2831"/>
                    <a:gd name="T95" fmla="*/ 3054 h 3472"/>
                    <a:gd name="T96" fmla="*/ 21 w 2831"/>
                    <a:gd name="T97" fmla="*/ 455 h 3472"/>
                    <a:gd name="T98" fmla="*/ 1118 w 2831"/>
                    <a:gd name="T99" fmla="*/ 99 h 3472"/>
                    <a:gd name="T100" fmla="*/ 1053 w 2831"/>
                    <a:gd name="T101" fmla="*/ 211 h 3472"/>
                    <a:gd name="T102" fmla="*/ 1182 w 2831"/>
                    <a:gd name="T103" fmla="*/ 211 h 3472"/>
                    <a:gd name="T104" fmla="*/ 1118 w 2831"/>
                    <a:gd name="T105" fmla="*/ 99 h 3472"/>
                    <a:gd name="T106" fmla="*/ 1268 w 2831"/>
                    <a:gd name="T107" fmla="*/ 85 h 3472"/>
                    <a:gd name="T108" fmla="*/ 1328 w 2831"/>
                    <a:gd name="T109" fmla="*/ 238 h 3472"/>
                    <a:gd name="T110" fmla="*/ 1564 w 2831"/>
                    <a:gd name="T111" fmla="*/ 312 h 3472"/>
                    <a:gd name="T112" fmla="*/ 1547 w 2831"/>
                    <a:gd name="T113" fmla="*/ 503 h 3472"/>
                    <a:gd name="T114" fmla="*/ 711 w 2831"/>
                    <a:gd name="T115" fmla="*/ 521 h 3472"/>
                    <a:gd name="T116" fmla="*/ 657 w 2831"/>
                    <a:gd name="T117" fmla="*/ 338 h 3472"/>
                    <a:gd name="T118" fmla="*/ 889 w 2831"/>
                    <a:gd name="T119" fmla="*/ 245 h 3472"/>
                    <a:gd name="T120" fmla="*/ 954 w 2831"/>
                    <a:gd name="T121" fmla="*/ 112 h 3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31" h="3472">
                      <a:moveTo>
                        <a:pt x="2538" y="2529"/>
                      </a:moveTo>
                      <a:lnTo>
                        <a:pt x="2517" y="2531"/>
                      </a:lnTo>
                      <a:lnTo>
                        <a:pt x="2496" y="2537"/>
                      </a:lnTo>
                      <a:lnTo>
                        <a:pt x="2476" y="2547"/>
                      </a:lnTo>
                      <a:lnTo>
                        <a:pt x="2459" y="2563"/>
                      </a:lnTo>
                      <a:lnTo>
                        <a:pt x="2124" y="2939"/>
                      </a:lnTo>
                      <a:lnTo>
                        <a:pt x="1950" y="2800"/>
                      </a:lnTo>
                      <a:lnTo>
                        <a:pt x="1930" y="2787"/>
                      </a:lnTo>
                      <a:lnTo>
                        <a:pt x="1909" y="2780"/>
                      </a:lnTo>
                      <a:lnTo>
                        <a:pt x="1888" y="2778"/>
                      </a:lnTo>
                      <a:lnTo>
                        <a:pt x="1866" y="2780"/>
                      </a:lnTo>
                      <a:lnTo>
                        <a:pt x="1845" y="2787"/>
                      </a:lnTo>
                      <a:lnTo>
                        <a:pt x="1826" y="2799"/>
                      </a:lnTo>
                      <a:lnTo>
                        <a:pt x="1810" y="2814"/>
                      </a:lnTo>
                      <a:lnTo>
                        <a:pt x="1797" y="2834"/>
                      </a:lnTo>
                      <a:lnTo>
                        <a:pt x="1791" y="2855"/>
                      </a:lnTo>
                      <a:lnTo>
                        <a:pt x="1788" y="2876"/>
                      </a:lnTo>
                      <a:lnTo>
                        <a:pt x="1791" y="2899"/>
                      </a:lnTo>
                      <a:lnTo>
                        <a:pt x="1797" y="2920"/>
                      </a:lnTo>
                      <a:lnTo>
                        <a:pt x="1809" y="2938"/>
                      </a:lnTo>
                      <a:lnTo>
                        <a:pt x="1826" y="2954"/>
                      </a:lnTo>
                      <a:lnTo>
                        <a:pt x="2073" y="3152"/>
                      </a:lnTo>
                      <a:lnTo>
                        <a:pt x="2093" y="3165"/>
                      </a:lnTo>
                      <a:lnTo>
                        <a:pt x="2114" y="3172"/>
                      </a:lnTo>
                      <a:lnTo>
                        <a:pt x="2135" y="3174"/>
                      </a:lnTo>
                      <a:lnTo>
                        <a:pt x="2156" y="3172"/>
                      </a:lnTo>
                      <a:lnTo>
                        <a:pt x="2175" y="3166"/>
                      </a:lnTo>
                      <a:lnTo>
                        <a:pt x="2194" y="3155"/>
                      </a:lnTo>
                      <a:lnTo>
                        <a:pt x="2210" y="3142"/>
                      </a:lnTo>
                      <a:lnTo>
                        <a:pt x="2607" y="2694"/>
                      </a:lnTo>
                      <a:lnTo>
                        <a:pt x="2620" y="2676"/>
                      </a:lnTo>
                      <a:lnTo>
                        <a:pt x="2628" y="2656"/>
                      </a:lnTo>
                      <a:lnTo>
                        <a:pt x="2633" y="2633"/>
                      </a:lnTo>
                      <a:lnTo>
                        <a:pt x="2631" y="2612"/>
                      </a:lnTo>
                      <a:lnTo>
                        <a:pt x="2625" y="2591"/>
                      </a:lnTo>
                      <a:lnTo>
                        <a:pt x="2615" y="2571"/>
                      </a:lnTo>
                      <a:lnTo>
                        <a:pt x="2599" y="2555"/>
                      </a:lnTo>
                      <a:lnTo>
                        <a:pt x="2580" y="2542"/>
                      </a:lnTo>
                      <a:lnTo>
                        <a:pt x="2560" y="2534"/>
                      </a:lnTo>
                      <a:lnTo>
                        <a:pt x="2538" y="2529"/>
                      </a:lnTo>
                      <a:close/>
                      <a:moveTo>
                        <a:pt x="944" y="2430"/>
                      </a:moveTo>
                      <a:lnTo>
                        <a:pt x="1391" y="2430"/>
                      </a:lnTo>
                      <a:lnTo>
                        <a:pt x="1406" y="2433"/>
                      </a:lnTo>
                      <a:lnTo>
                        <a:pt x="1420" y="2440"/>
                      </a:lnTo>
                      <a:lnTo>
                        <a:pt x="1431" y="2450"/>
                      </a:lnTo>
                      <a:lnTo>
                        <a:pt x="1438" y="2464"/>
                      </a:lnTo>
                      <a:lnTo>
                        <a:pt x="1440" y="2480"/>
                      </a:lnTo>
                      <a:lnTo>
                        <a:pt x="1440" y="2529"/>
                      </a:lnTo>
                      <a:lnTo>
                        <a:pt x="1438" y="2545"/>
                      </a:lnTo>
                      <a:lnTo>
                        <a:pt x="1431" y="2559"/>
                      </a:lnTo>
                      <a:lnTo>
                        <a:pt x="1420" y="2569"/>
                      </a:lnTo>
                      <a:lnTo>
                        <a:pt x="1406" y="2577"/>
                      </a:lnTo>
                      <a:lnTo>
                        <a:pt x="1391" y="2579"/>
                      </a:lnTo>
                      <a:lnTo>
                        <a:pt x="944" y="2579"/>
                      </a:lnTo>
                      <a:lnTo>
                        <a:pt x="928" y="2577"/>
                      </a:lnTo>
                      <a:lnTo>
                        <a:pt x="914" y="2569"/>
                      </a:lnTo>
                      <a:lnTo>
                        <a:pt x="904" y="2559"/>
                      </a:lnTo>
                      <a:lnTo>
                        <a:pt x="896" y="2545"/>
                      </a:lnTo>
                      <a:lnTo>
                        <a:pt x="894" y="2529"/>
                      </a:lnTo>
                      <a:lnTo>
                        <a:pt x="894" y="2480"/>
                      </a:lnTo>
                      <a:lnTo>
                        <a:pt x="896" y="2464"/>
                      </a:lnTo>
                      <a:lnTo>
                        <a:pt x="904" y="2450"/>
                      </a:lnTo>
                      <a:lnTo>
                        <a:pt x="914" y="2440"/>
                      </a:lnTo>
                      <a:lnTo>
                        <a:pt x="928" y="2433"/>
                      </a:lnTo>
                      <a:lnTo>
                        <a:pt x="944" y="2430"/>
                      </a:lnTo>
                      <a:close/>
                      <a:moveTo>
                        <a:pt x="769" y="2319"/>
                      </a:moveTo>
                      <a:lnTo>
                        <a:pt x="783" y="2322"/>
                      </a:lnTo>
                      <a:lnTo>
                        <a:pt x="795" y="2330"/>
                      </a:lnTo>
                      <a:lnTo>
                        <a:pt x="805" y="2341"/>
                      </a:lnTo>
                      <a:lnTo>
                        <a:pt x="810" y="2355"/>
                      </a:lnTo>
                      <a:lnTo>
                        <a:pt x="810" y="2368"/>
                      </a:lnTo>
                      <a:lnTo>
                        <a:pt x="807" y="2382"/>
                      </a:lnTo>
                      <a:lnTo>
                        <a:pt x="800" y="2395"/>
                      </a:lnTo>
                      <a:lnTo>
                        <a:pt x="616" y="2600"/>
                      </a:lnTo>
                      <a:lnTo>
                        <a:pt x="606" y="2608"/>
                      </a:lnTo>
                      <a:lnTo>
                        <a:pt x="594" y="2613"/>
                      </a:lnTo>
                      <a:lnTo>
                        <a:pt x="581" y="2616"/>
                      </a:lnTo>
                      <a:lnTo>
                        <a:pt x="567" y="2612"/>
                      </a:lnTo>
                      <a:lnTo>
                        <a:pt x="553" y="2605"/>
                      </a:lnTo>
                      <a:lnTo>
                        <a:pt x="439" y="2514"/>
                      </a:lnTo>
                      <a:lnTo>
                        <a:pt x="430" y="2503"/>
                      </a:lnTo>
                      <a:lnTo>
                        <a:pt x="423" y="2490"/>
                      </a:lnTo>
                      <a:lnTo>
                        <a:pt x="422" y="2477"/>
                      </a:lnTo>
                      <a:lnTo>
                        <a:pt x="425" y="2463"/>
                      </a:lnTo>
                      <a:lnTo>
                        <a:pt x="432" y="2449"/>
                      </a:lnTo>
                      <a:lnTo>
                        <a:pt x="442" y="2440"/>
                      </a:lnTo>
                      <a:lnTo>
                        <a:pt x="456" y="2435"/>
                      </a:lnTo>
                      <a:lnTo>
                        <a:pt x="470" y="2433"/>
                      </a:lnTo>
                      <a:lnTo>
                        <a:pt x="484" y="2436"/>
                      </a:lnTo>
                      <a:lnTo>
                        <a:pt x="496" y="2443"/>
                      </a:lnTo>
                      <a:lnTo>
                        <a:pt x="576" y="2507"/>
                      </a:lnTo>
                      <a:lnTo>
                        <a:pt x="731" y="2334"/>
                      </a:lnTo>
                      <a:lnTo>
                        <a:pt x="742" y="2324"/>
                      </a:lnTo>
                      <a:lnTo>
                        <a:pt x="755" y="2320"/>
                      </a:lnTo>
                      <a:lnTo>
                        <a:pt x="769" y="2319"/>
                      </a:lnTo>
                      <a:close/>
                      <a:moveTo>
                        <a:pt x="2186" y="2182"/>
                      </a:moveTo>
                      <a:lnTo>
                        <a:pt x="2251" y="2185"/>
                      </a:lnTo>
                      <a:lnTo>
                        <a:pt x="2316" y="2196"/>
                      </a:lnTo>
                      <a:lnTo>
                        <a:pt x="2378" y="2212"/>
                      </a:lnTo>
                      <a:lnTo>
                        <a:pt x="2437" y="2233"/>
                      </a:lnTo>
                      <a:lnTo>
                        <a:pt x="2494" y="2260"/>
                      </a:lnTo>
                      <a:lnTo>
                        <a:pt x="2546" y="2293"/>
                      </a:lnTo>
                      <a:lnTo>
                        <a:pt x="2596" y="2329"/>
                      </a:lnTo>
                      <a:lnTo>
                        <a:pt x="2642" y="2371"/>
                      </a:lnTo>
                      <a:lnTo>
                        <a:pt x="2683" y="2417"/>
                      </a:lnTo>
                      <a:lnTo>
                        <a:pt x="2721" y="2466"/>
                      </a:lnTo>
                      <a:lnTo>
                        <a:pt x="2753" y="2520"/>
                      </a:lnTo>
                      <a:lnTo>
                        <a:pt x="2780" y="2577"/>
                      </a:lnTo>
                      <a:lnTo>
                        <a:pt x="2802" y="2636"/>
                      </a:lnTo>
                      <a:lnTo>
                        <a:pt x="2818" y="2698"/>
                      </a:lnTo>
                      <a:lnTo>
                        <a:pt x="2828" y="2761"/>
                      </a:lnTo>
                      <a:lnTo>
                        <a:pt x="2831" y="2827"/>
                      </a:lnTo>
                      <a:lnTo>
                        <a:pt x="2828" y="2893"/>
                      </a:lnTo>
                      <a:lnTo>
                        <a:pt x="2818" y="2958"/>
                      </a:lnTo>
                      <a:lnTo>
                        <a:pt x="2802" y="3019"/>
                      </a:lnTo>
                      <a:lnTo>
                        <a:pt x="2780" y="3079"/>
                      </a:lnTo>
                      <a:lnTo>
                        <a:pt x="2753" y="3134"/>
                      </a:lnTo>
                      <a:lnTo>
                        <a:pt x="2721" y="3188"/>
                      </a:lnTo>
                      <a:lnTo>
                        <a:pt x="2683" y="3237"/>
                      </a:lnTo>
                      <a:lnTo>
                        <a:pt x="2642" y="3283"/>
                      </a:lnTo>
                      <a:lnTo>
                        <a:pt x="2596" y="3325"/>
                      </a:lnTo>
                      <a:lnTo>
                        <a:pt x="2546" y="3362"/>
                      </a:lnTo>
                      <a:lnTo>
                        <a:pt x="2494" y="3394"/>
                      </a:lnTo>
                      <a:lnTo>
                        <a:pt x="2437" y="3421"/>
                      </a:lnTo>
                      <a:lnTo>
                        <a:pt x="2378" y="3443"/>
                      </a:lnTo>
                      <a:lnTo>
                        <a:pt x="2316" y="3459"/>
                      </a:lnTo>
                      <a:lnTo>
                        <a:pt x="2251" y="3469"/>
                      </a:lnTo>
                      <a:lnTo>
                        <a:pt x="2186" y="3472"/>
                      </a:lnTo>
                      <a:lnTo>
                        <a:pt x="2120" y="3469"/>
                      </a:lnTo>
                      <a:lnTo>
                        <a:pt x="2055" y="3459"/>
                      </a:lnTo>
                      <a:lnTo>
                        <a:pt x="1993" y="3443"/>
                      </a:lnTo>
                      <a:lnTo>
                        <a:pt x="1934" y="3421"/>
                      </a:lnTo>
                      <a:lnTo>
                        <a:pt x="1877" y="3394"/>
                      </a:lnTo>
                      <a:lnTo>
                        <a:pt x="1825" y="3362"/>
                      </a:lnTo>
                      <a:lnTo>
                        <a:pt x="1775" y="3325"/>
                      </a:lnTo>
                      <a:lnTo>
                        <a:pt x="1729" y="3283"/>
                      </a:lnTo>
                      <a:lnTo>
                        <a:pt x="1688" y="3237"/>
                      </a:lnTo>
                      <a:lnTo>
                        <a:pt x="1650" y="3188"/>
                      </a:lnTo>
                      <a:lnTo>
                        <a:pt x="1618" y="3134"/>
                      </a:lnTo>
                      <a:lnTo>
                        <a:pt x="1591" y="3079"/>
                      </a:lnTo>
                      <a:lnTo>
                        <a:pt x="1569" y="3019"/>
                      </a:lnTo>
                      <a:lnTo>
                        <a:pt x="1553" y="2958"/>
                      </a:lnTo>
                      <a:lnTo>
                        <a:pt x="1543" y="2893"/>
                      </a:lnTo>
                      <a:lnTo>
                        <a:pt x="1540" y="2827"/>
                      </a:lnTo>
                      <a:lnTo>
                        <a:pt x="1543" y="2761"/>
                      </a:lnTo>
                      <a:lnTo>
                        <a:pt x="1553" y="2698"/>
                      </a:lnTo>
                      <a:lnTo>
                        <a:pt x="1569" y="2636"/>
                      </a:lnTo>
                      <a:lnTo>
                        <a:pt x="1591" y="2577"/>
                      </a:lnTo>
                      <a:lnTo>
                        <a:pt x="1618" y="2520"/>
                      </a:lnTo>
                      <a:lnTo>
                        <a:pt x="1650" y="2466"/>
                      </a:lnTo>
                      <a:lnTo>
                        <a:pt x="1688" y="2417"/>
                      </a:lnTo>
                      <a:lnTo>
                        <a:pt x="1729" y="2371"/>
                      </a:lnTo>
                      <a:lnTo>
                        <a:pt x="1775" y="2329"/>
                      </a:lnTo>
                      <a:lnTo>
                        <a:pt x="1825" y="2293"/>
                      </a:lnTo>
                      <a:lnTo>
                        <a:pt x="1877" y="2260"/>
                      </a:lnTo>
                      <a:lnTo>
                        <a:pt x="1934" y="2233"/>
                      </a:lnTo>
                      <a:lnTo>
                        <a:pt x="1993" y="2212"/>
                      </a:lnTo>
                      <a:lnTo>
                        <a:pt x="2055" y="2196"/>
                      </a:lnTo>
                      <a:lnTo>
                        <a:pt x="2120" y="2185"/>
                      </a:lnTo>
                      <a:lnTo>
                        <a:pt x="2186" y="2182"/>
                      </a:lnTo>
                      <a:close/>
                      <a:moveTo>
                        <a:pt x="944" y="1984"/>
                      </a:moveTo>
                      <a:lnTo>
                        <a:pt x="1491" y="1984"/>
                      </a:lnTo>
                      <a:lnTo>
                        <a:pt x="1505" y="1986"/>
                      </a:lnTo>
                      <a:lnTo>
                        <a:pt x="1519" y="1994"/>
                      </a:lnTo>
                      <a:lnTo>
                        <a:pt x="1531" y="2004"/>
                      </a:lnTo>
                      <a:lnTo>
                        <a:pt x="1537" y="2018"/>
                      </a:lnTo>
                      <a:lnTo>
                        <a:pt x="1540" y="2034"/>
                      </a:lnTo>
                      <a:lnTo>
                        <a:pt x="1540" y="2083"/>
                      </a:lnTo>
                      <a:lnTo>
                        <a:pt x="1537" y="2099"/>
                      </a:lnTo>
                      <a:lnTo>
                        <a:pt x="1531" y="2113"/>
                      </a:lnTo>
                      <a:lnTo>
                        <a:pt x="1519" y="2123"/>
                      </a:lnTo>
                      <a:lnTo>
                        <a:pt x="1505" y="2131"/>
                      </a:lnTo>
                      <a:lnTo>
                        <a:pt x="1491" y="2133"/>
                      </a:lnTo>
                      <a:lnTo>
                        <a:pt x="944" y="2133"/>
                      </a:lnTo>
                      <a:lnTo>
                        <a:pt x="928" y="2131"/>
                      </a:lnTo>
                      <a:lnTo>
                        <a:pt x="914" y="2123"/>
                      </a:lnTo>
                      <a:lnTo>
                        <a:pt x="904" y="2113"/>
                      </a:lnTo>
                      <a:lnTo>
                        <a:pt x="896" y="2099"/>
                      </a:lnTo>
                      <a:lnTo>
                        <a:pt x="894" y="2083"/>
                      </a:lnTo>
                      <a:lnTo>
                        <a:pt x="894" y="2034"/>
                      </a:lnTo>
                      <a:lnTo>
                        <a:pt x="896" y="2018"/>
                      </a:lnTo>
                      <a:lnTo>
                        <a:pt x="904" y="2004"/>
                      </a:lnTo>
                      <a:lnTo>
                        <a:pt x="914" y="1994"/>
                      </a:lnTo>
                      <a:lnTo>
                        <a:pt x="928" y="1986"/>
                      </a:lnTo>
                      <a:lnTo>
                        <a:pt x="944" y="1984"/>
                      </a:lnTo>
                      <a:close/>
                      <a:moveTo>
                        <a:pt x="769" y="1894"/>
                      </a:moveTo>
                      <a:lnTo>
                        <a:pt x="783" y="1897"/>
                      </a:lnTo>
                      <a:lnTo>
                        <a:pt x="795" y="1905"/>
                      </a:lnTo>
                      <a:lnTo>
                        <a:pt x="805" y="1916"/>
                      </a:lnTo>
                      <a:lnTo>
                        <a:pt x="810" y="1930"/>
                      </a:lnTo>
                      <a:lnTo>
                        <a:pt x="810" y="1943"/>
                      </a:lnTo>
                      <a:lnTo>
                        <a:pt x="807" y="1957"/>
                      </a:lnTo>
                      <a:lnTo>
                        <a:pt x="800" y="1970"/>
                      </a:lnTo>
                      <a:lnTo>
                        <a:pt x="616" y="2175"/>
                      </a:lnTo>
                      <a:lnTo>
                        <a:pt x="606" y="2183"/>
                      </a:lnTo>
                      <a:lnTo>
                        <a:pt x="594" y="2188"/>
                      </a:lnTo>
                      <a:lnTo>
                        <a:pt x="581" y="2191"/>
                      </a:lnTo>
                      <a:lnTo>
                        <a:pt x="567" y="2187"/>
                      </a:lnTo>
                      <a:lnTo>
                        <a:pt x="553" y="2180"/>
                      </a:lnTo>
                      <a:lnTo>
                        <a:pt x="439" y="2088"/>
                      </a:lnTo>
                      <a:lnTo>
                        <a:pt x="430" y="2078"/>
                      </a:lnTo>
                      <a:lnTo>
                        <a:pt x="423" y="2065"/>
                      </a:lnTo>
                      <a:lnTo>
                        <a:pt x="422" y="2052"/>
                      </a:lnTo>
                      <a:lnTo>
                        <a:pt x="425" y="2038"/>
                      </a:lnTo>
                      <a:lnTo>
                        <a:pt x="432" y="2024"/>
                      </a:lnTo>
                      <a:lnTo>
                        <a:pt x="442" y="2015"/>
                      </a:lnTo>
                      <a:lnTo>
                        <a:pt x="456" y="2010"/>
                      </a:lnTo>
                      <a:lnTo>
                        <a:pt x="470" y="2007"/>
                      </a:lnTo>
                      <a:lnTo>
                        <a:pt x="484" y="2011"/>
                      </a:lnTo>
                      <a:lnTo>
                        <a:pt x="496" y="2018"/>
                      </a:lnTo>
                      <a:lnTo>
                        <a:pt x="576" y="2082"/>
                      </a:lnTo>
                      <a:lnTo>
                        <a:pt x="731" y="1909"/>
                      </a:lnTo>
                      <a:lnTo>
                        <a:pt x="742" y="1899"/>
                      </a:lnTo>
                      <a:lnTo>
                        <a:pt x="755" y="1895"/>
                      </a:lnTo>
                      <a:lnTo>
                        <a:pt x="769" y="1894"/>
                      </a:lnTo>
                      <a:close/>
                      <a:moveTo>
                        <a:pt x="944" y="1588"/>
                      </a:moveTo>
                      <a:lnTo>
                        <a:pt x="1738" y="1588"/>
                      </a:lnTo>
                      <a:lnTo>
                        <a:pt x="1754" y="1590"/>
                      </a:lnTo>
                      <a:lnTo>
                        <a:pt x="1768" y="1597"/>
                      </a:lnTo>
                      <a:lnTo>
                        <a:pt x="1778" y="1608"/>
                      </a:lnTo>
                      <a:lnTo>
                        <a:pt x="1786" y="1621"/>
                      </a:lnTo>
                      <a:lnTo>
                        <a:pt x="1788" y="1637"/>
                      </a:lnTo>
                      <a:lnTo>
                        <a:pt x="1788" y="1687"/>
                      </a:lnTo>
                      <a:lnTo>
                        <a:pt x="1786" y="1702"/>
                      </a:lnTo>
                      <a:lnTo>
                        <a:pt x="1778" y="1716"/>
                      </a:lnTo>
                      <a:lnTo>
                        <a:pt x="1768" y="1727"/>
                      </a:lnTo>
                      <a:lnTo>
                        <a:pt x="1754" y="1734"/>
                      </a:lnTo>
                      <a:lnTo>
                        <a:pt x="1738" y="1736"/>
                      </a:lnTo>
                      <a:lnTo>
                        <a:pt x="944" y="1736"/>
                      </a:lnTo>
                      <a:lnTo>
                        <a:pt x="928" y="1734"/>
                      </a:lnTo>
                      <a:lnTo>
                        <a:pt x="914" y="1727"/>
                      </a:lnTo>
                      <a:lnTo>
                        <a:pt x="904" y="1716"/>
                      </a:lnTo>
                      <a:lnTo>
                        <a:pt x="896" y="1702"/>
                      </a:lnTo>
                      <a:lnTo>
                        <a:pt x="894" y="1687"/>
                      </a:lnTo>
                      <a:lnTo>
                        <a:pt x="894" y="1637"/>
                      </a:lnTo>
                      <a:lnTo>
                        <a:pt x="896" y="1621"/>
                      </a:lnTo>
                      <a:lnTo>
                        <a:pt x="904" y="1608"/>
                      </a:lnTo>
                      <a:lnTo>
                        <a:pt x="914" y="1597"/>
                      </a:lnTo>
                      <a:lnTo>
                        <a:pt x="928" y="1590"/>
                      </a:lnTo>
                      <a:lnTo>
                        <a:pt x="944" y="1588"/>
                      </a:lnTo>
                      <a:close/>
                      <a:moveTo>
                        <a:pt x="769" y="1472"/>
                      </a:moveTo>
                      <a:lnTo>
                        <a:pt x="783" y="1475"/>
                      </a:lnTo>
                      <a:lnTo>
                        <a:pt x="795" y="1483"/>
                      </a:lnTo>
                      <a:lnTo>
                        <a:pt x="805" y="1494"/>
                      </a:lnTo>
                      <a:lnTo>
                        <a:pt x="810" y="1508"/>
                      </a:lnTo>
                      <a:lnTo>
                        <a:pt x="810" y="1521"/>
                      </a:lnTo>
                      <a:lnTo>
                        <a:pt x="807" y="1535"/>
                      </a:lnTo>
                      <a:lnTo>
                        <a:pt x="800" y="1548"/>
                      </a:lnTo>
                      <a:lnTo>
                        <a:pt x="616" y="1753"/>
                      </a:lnTo>
                      <a:lnTo>
                        <a:pt x="606" y="1761"/>
                      </a:lnTo>
                      <a:lnTo>
                        <a:pt x="594" y="1767"/>
                      </a:lnTo>
                      <a:lnTo>
                        <a:pt x="581" y="1769"/>
                      </a:lnTo>
                      <a:lnTo>
                        <a:pt x="567" y="1765"/>
                      </a:lnTo>
                      <a:lnTo>
                        <a:pt x="553" y="1758"/>
                      </a:lnTo>
                      <a:lnTo>
                        <a:pt x="439" y="1667"/>
                      </a:lnTo>
                      <a:lnTo>
                        <a:pt x="430" y="1656"/>
                      </a:lnTo>
                      <a:lnTo>
                        <a:pt x="423" y="1643"/>
                      </a:lnTo>
                      <a:lnTo>
                        <a:pt x="422" y="1630"/>
                      </a:lnTo>
                      <a:lnTo>
                        <a:pt x="425" y="1615"/>
                      </a:lnTo>
                      <a:lnTo>
                        <a:pt x="432" y="1602"/>
                      </a:lnTo>
                      <a:lnTo>
                        <a:pt x="442" y="1593"/>
                      </a:lnTo>
                      <a:lnTo>
                        <a:pt x="456" y="1588"/>
                      </a:lnTo>
                      <a:lnTo>
                        <a:pt x="470" y="1586"/>
                      </a:lnTo>
                      <a:lnTo>
                        <a:pt x="484" y="1589"/>
                      </a:lnTo>
                      <a:lnTo>
                        <a:pt x="496" y="1596"/>
                      </a:lnTo>
                      <a:lnTo>
                        <a:pt x="576" y="1660"/>
                      </a:lnTo>
                      <a:lnTo>
                        <a:pt x="731" y="1487"/>
                      </a:lnTo>
                      <a:lnTo>
                        <a:pt x="742" y="1477"/>
                      </a:lnTo>
                      <a:lnTo>
                        <a:pt x="755" y="1473"/>
                      </a:lnTo>
                      <a:lnTo>
                        <a:pt x="769" y="1472"/>
                      </a:lnTo>
                      <a:close/>
                      <a:moveTo>
                        <a:pt x="944" y="1140"/>
                      </a:moveTo>
                      <a:lnTo>
                        <a:pt x="1738" y="1140"/>
                      </a:lnTo>
                      <a:lnTo>
                        <a:pt x="1754" y="1144"/>
                      </a:lnTo>
                      <a:lnTo>
                        <a:pt x="1768" y="1150"/>
                      </a:lnTo>
                      <a:lnTo>
                        <a:pt x="1778" y="1162"/>
                      </a:lnTo>
                      <a:lnTo>
                        <a:pt x="1786" y="1175"/>
                      </a:lnTo>
                      <a:lnTo>
                        <a:pt x="1788" y="1190"/>
                      </a:lnTo>
                      <a:lnTo>
                        <a:pt x="1788" y="1240"/>
                      </a:lnTo>
                      <a:lnTo>
                        <a:pt x="1786" y="1255"/>
                      </a:lnTo>
                      <a:lnTo>
                        <a:pt x="1778" y="1269"/>
                      </a:lnTo>
                      <a:lnTo>
                        <a:pt x="1768" y="1280"/>
                      </a:lnTo>
                      <a:lnTo>
                        <a:pt x="1754" y="1287"/>
                      </a:lnTo>
                      <a:lnTo>
                        <a:pt x="1738" y="1290"/>
                      </a:lnTo>
                      <a:lnTo>
                        <a:pt x="944" y="1290"/>
                      </a:lnTo>
                      <a:lnTo>
                        <a:pt x="928" y="1287"/>
                      </a:lnTo>
                      <a:lnTo>
                        <a:pt x="914" y="1280"/>
                      </a:lnTo>
                      <a:lnTo>
                        <a:pt x="904" y="1269"/>
                      </a:lnTo>
                      <a:lnTo>
                        <a:pt x="896" y="1255"/>
                      </a:lnTo>
                      <a:lnTo>
                        <a:pt x="894" y="1240"/>
                      </a:lnTo>
                      <a:lnTo>
                        <a:pt x="894" y="1190"/>
                      </a:lnTo>
                      <a:lnTo>
                        <a:pt x="896" y="1175"/>
                      </a:lnTo>
                      <a:lnTo>
                        <a:pt x="904" y="1162"/>
                      </a:lnTo>
                      <a:lnTo>
                        <a:pt x="914" y="1150"/>
                      </a:lnTo>
                      <a:lnTo>
                        <a:pt x="928" y="1144"/>
                      </a:lnTo>
                      <a:lnTo>
                        <a:pt x="944" y="1140"/>
                      </a:lnTo>
                      <a:close/>
                      <a:moveTo>
                        <a:pt x="769" y="1030"/>
                      </a:moveTo>
                      <a:lnTo>
                        <a:pt x="783" y="1034"/>
                      </a:lnTo>
                      <a:lnTo>
                        <a:pt x="795" y="1042"/>
                      </a:lnTo>
                      <a:lnTo>
                        <a:pt x="805" y="1053"/>
                      </a:lnTo>
                      <a:lnTo>
                        <a:pt x="810" y="1066"/>
                      </a:lnTo>
                      <a:lnTo>
                        <a:pt x="810" y="1081"/>
                      </a:lnTo>
                      <a:lnTo>
                        <a:pt x="807" y="1094"/>
                      </a:lnTo>
                      <a:lnTo>
                        <a:pt x="800" y="1106"/>
                      </a:lnTo>
                      <a:lnTo>
                        <a:pt x="616" y="1312"/>
                      </a:lnTo>
                      <a:lnTo>
                        <a:pt x="606" y="1320"/>
                      </a:lnTo>
                      <a:lnTo>
                        <a:pt x="594" y="1326"/>
                      </a:lnTo>
                      <a:lnTo>
                        <a:pt x="581" y="1327"/>
                      </a:lnTo>
                      <a:lnTo>
                        <a:pt x="567" y="1325"/>
                      </a:lnTo>
                      <a:lnTo>
                        <a:pt x="553" y="1317"/>
                      </a:lnTo>
                      <a:lnTo>
                        <a:pt x="439" y="1226"/>
                      </a:lnTo>
                      <a:lnTo>
                        <a:pt x="430" y="1215"/>
                      </a:lnTo>
                      <a:lnTo>
                        <a:pt x="423" y="1202"/>
                      </a:lnTo>
                      <a:lnTo>
                        <a:pt x="422" y="1188"/>
                      </a:lnTo>
                      <a:lnTo>
                        <a:pt x="425" y="1174"/>
                      </a:lnTo>
                      <a:lnTo>
                        <a:pt x="432" y="1162"/>
                      </a:lnTo>
                      <a:lnTo>
                        <a:pt x="442" y="1152"/>
                      </a:lnTo>
                      <a:lnTo>
                        <a:pt x="456" y="1146"/>
                      </a:lnTo>
                      <a:lnTo>
                        <a:pt x="470" y="1145"/>
                      </a:lnTo>
                      <a:lnTo>
                        <a:pt x="484" y="1147"/>
                      </a:lnTo>
                      <a:lnTo>
                        <a:pt x="496" y="1154"/>
                      </a:lnTo>
                      <a:lnTo>
                        <a:pt x="576" y="1218"/>
                      </a:lnTo>
                      <a:lnTo>
                        <a:pt x="731" y="1046"/>
                      </a:lnTo>
                      <a:lnTo>
                        <a:pt x="742" y="1036"/>
                      </a:lnTo>
                      <a:lnTo>
                        <a:pt x="755" y="1031"/>
                      </a:lnTo>
                      <a:lnTo>
                        <a:pt x="769" y="1030"/>
                      </a:lnTo>
                      <a:close/>
                      <a:moveTo>
                        <a:pt x="150" y="347"/>
                      </a:moveTo>
                      <a:lnTo>
                        <a:pt x="552" y="347"/>
                      </a:lnTo>
                      <a:lnTo>
                        <a:pt x="548" y="372"/>
                      </a:lnTo>
                      <a:lnTo>
                        <a:pt x="547" y="399"/>
                      </a:lnTo>
                      <a:lnTo>
                        <a:pt x="550" y="439"/>
                      </a:lnTo>
                      <a:lnTo>
                        <a:pt x="559" y="477"/>
                      </a:lnTo>
                      <a:lnTo>
                        <a:pt x="574" y="511"/>
                      </a:lnTo>
                      <a:lnTo>
                        <a:pt x="594" y="544"/>
                      </a:lnTo>
                      <a:lnTo>
                        <a:pt x="618" y="572"/>
                      </a:lnTo>
                      <a:lnTo>
                        <a:pt x="648" y="598"/>
                      </a:lnTo>
                      <a:lnTo>
                        <a:pt x="681" y="618"/>
                      </a:lnTo>
                      <a:lnTo>
                        <a:pt x="715" y="632"/>
                      </a:lnTo>
                      <a:lnTo>
                        <a:pt x="753" y="642"/>
                      </a:lnTo>
                      <a:lnTo>
                        <a:pt x="793" y="645"/>
                      </a:lnTo>
                      <a:lnTo>
                        <a:pt x="1442" y="645"/>
                      </a:lnTo>
                      <a:lnTo>
                        <a:pt x="1482" y="642"/>
                      </a:lnTo>
                      <a:lnTo>
                        <a:pt x="1520" y="632"/>
                      </a:lnTo>
                      <a:lnTo>
                        <a:pt x="1555" y="618"/>
                      </a:lnTo>
                      <a:lnTo>
                        <a:pt x="1588" y="597"/>
                      </a:lnTo>
                      <a:lnTo>
                        <a:pt x="1616" y="572"/>
                      </a:lnTo>
                      <a:lnTo>
                        <a:pt x="1641" y="543"/>
                      </a:lnTo>
                      <a:lnTo>
                        <a:pt x="1661" y="510"/>
                      </a:lnTo>
                      <a:lnTo>
                        <a:pt x="1676" y="475"/>
                      </a:lnTo>
                      <a:lnTo>
                        <a:pt x="1686" y="436"/>
                      </a:lnTo>
                      <a:lnTo>
                        <a:pt x="1689" y="396"/>
                      </a:lnTo>
                      <a:lnTo>
                        <a:pt x="1688" y="371"/>
                      </a:lnTo>
                      <a:lnTo>
                        <a:pt x="1683" y="347"/>
                      </a:lnTo>
                      <a:lnTo>
                        <a:pt x="1987" y="347"/>
                      </a:lnTo>
                      <a:lnTo>
                        <a:pt x="2029" y="349"/>
                      </a:lnTo>
                      <a:lnTo>
                        <a:pt x="2067" y="356"/>
                      </a:lnTo>
                      <a:lnTo>
                        <a:pt x="2101" y="366"/>
                      </a:lnTo>
                      <a:lnTo>
                        <a:pt x="2132" y="379"/>
                      </a:lnTo>
                      <a:lnTo>
                        <a:pt x="2159" y="396"/>
                      </a:lnTo>
                      <a:lnTo>
                        <a:pt x="2182" y="416"/>
                      </a:lnTo>
                      <a:lnTo>
                        <a:pt x="2201" y="438"/>
                      </a:lnTo>
                      <a:lnTo>
                        <a:pt x="2215" y="462"/>
                      </a:lnTo>
                      <a:lnTo>
                        <a:pt x="2226" y="488"/>
                      </a:lnTo>
                      <a:lnTo>
                        <a:pt x="2233" y="517"/>
                      </a:lnTo>
                      <a:lnTo>
                        <a:pt x="2235" y="546"/>
                      </a:lnTo>
                      <a:lnTo>
                        <a:pt x="2235" y="2036"/>
                      </a:lnTo>
                      <a:lnTo>
                        <a:pt x="2210" y="2035"/>
                      </a:lnTo>
                      <a:lnTo>
                        <a:pt x="2186" y="2034"/>
                      </a:lnTo>
                      <a:lnTo>
                        <a:pt x="2118" y="2037"/>
                      </a:lnTo>
                      <a:lnTo>
                        <a:pt x="2051" y="2045"/>
                      </a:lnTo>
                      <a:lnTo>
                        <a:pt x="1987" y="2060"/>
                      </a:lnTo>
                      <a:lnTo>
                        <a:pt x="1987" y="893"/>
                      </a:lnTo>
                      <a:lnTo>
                        <a:pt x="249" y="893"/>
                      </a:lnTo>
                      <a:lnTo>
                        <a:pt x="249" y="2876"/>
                      </a:lnTo>
                      <a:lnTo>
                        <a:pt x="1394" y="2876"/>
                      </a:lnTo>
                      <a:lnTo>
                        <a:pt x="1400" y="2942"/>
                      </a:lnTo>
                      <a:lnTo>
                        <a:pt x="1412" y="3005"/>
                      </a:lnTo>
                      <a:lnTo>
                        <a:pt x="1429" y="3066"/>
                      </a:lnTo>
                      <a:lnTo>
                        <a:pt x="1450" y="3125"/>
                      </a:lnTo>
                      <a:lnTo>
                        <a:pt x="199" y="3125"/>
                      </a:lnTo>
                      <a:lnTo>
                        <a:pt x="163" y="3122"/>
                      </a:lnTo>
                      <a:lnTo>
                        <a:pt x="130" y="3112"/>
                      </a:lnTo>
                      <a:lnTo>
                        <a:pt x="99" y="3097"/>
                      </a:lnTo>
                      <a:lnTo>
                        <a:pt x="71" y="3079"/>
                      </a:lnTo>
                      <a:lnTo>
                        <a:pt x="47" y="3054"/>
                      </a:lnTo>
                      <a:lnTo>
                        <a:pt x="27" y="3027"/>
                      </a:lnTo>
                      <a:lnTo>
                        <a:pt x="13" y="2995"/>
                      </a:lnTo>
                      <a:lnTo>
                        <a:pt x="3" y="2962"/>
                      </a:lnTo>
                      <a:lnTo>
                        <a:pt x="0" y="2926"/>
                      </a:lnTo>
                      <a:lnTo>
                        <a:pt x="0" y="546"/>
                      </a:lnTo>
                      <a:lnTo>
                        <a:pt x="3" y="513"/>
                      </a:lnTo>
                      <a:lnTo>
                        <a:pt x="9" y="483"/>
                      </a:lnTo>
                      <a:lnTo>
                        <a:pt x="21" y="455"/>
                      </a:lnTo>
                      <a:lnTo>
                        <a:pt x="36" y="428"/>
                      </a:lnTo>
                      <a:lnTo>
                        <a:pt x="53" y="405"/>
                      </a:lnTo>
                      <a:lnTo>
                        <a:pt x="71" y="385"/>
                      </a:lnTo>
                      <a:lnTo>
                        <a:pt x="91" y="369"/>
                      </a:lnTo>
                      <a:lnTo>
                        <a:pt x="111" y="358"/>
                      </a:lnTo>
                      <a:lnTo>
                        <a:pt x="131" y="349"/>
                      </a:lnTo>
                      <a:lnTo>
                        <a:pt x="150" y="347"/>
                      </a:lnTo>
                      <a:close/>
                      <a:moveTo>
                        <a:pt x="1118" y="99"/>
                      </a:moveTo>
                      <a:lnTo>
                        <a:pt x="1098" y="102"/>
                      </a:lnTo>
                      <a:lnTo>
                        <a:pt x="1080" y="109"/>
                      </a:lnTo>
                      <a:lnTo>
                        <a:pt x="1065" y="121"/>
                      </a:lnTo>
                      <a:lnTo>
                        <a:pt x="1053" y="136"/>
                      </a:lnTo>
                      <a:lnTo>
                        <a:pt x="1046" y="154"/>
                      </a:lnTo>
                      <a:lnTo>
                        <a:pt x="1043" y="174"/>
                      </a:lnTo>
                      <a:lnTo>
                        <a:pt x="1046" y="194"/>
                      </a:lnTo>
                      <a:lnTo>
                        <a:pt x="1053" y="211"/>
                      </a:lnTo>
                      <a:lnTo>
                        <a:pt x="1065" y="226"/>
                      </a:lnTo>
                      <a:lnTo>
                        <a:pt x="1080" y="238"/>
                      </a:lnTo>
                      <a:lnTo>
                        <a:pt x="1098" y="245"/>
                      </a:lnTo>
                      <a:lnTo>
                        <a:pt x="1118" y="248"/>
                      </a:lnTo>
                      <a:lnTo>
                        <a:pt x="1138" y="245"/>
                      </a:lnTo>
                      <a:lnTo>
                        <a:pt x="1156" y="238"/>
                      </a:lnTo>
                      <a:lnTo>
                        <a:pt x="1170" y="226"/>
                      </a:lnTo>
                      <a:lnTo>
                        <a:pt x="1182" y="211"/>
                      </a:lnTo>
                      <a:lnTo>
                        <a:pt x="1189" y="194"/>
                      </a:lnTo>
                      <a:lnTo>
                        <a:pt x="1193" y="174"/>
                      </a:lnTo>
                      <a:lnTo>
                        <a:pt x="1189" y="154"/>
                      </a:lnTo>
                      <a:lnTo>
                        <a:pt x="1182" y="136"/>
                      </a:lnTo>
                      <a:lnTo>
                        <a:pt x="1170" y="121"/>
                      </a:lnTo>
                      <a:lnTo>
                        <a:pt x="1156" y="109"/>
                      </a:lnTo>
                      <a:lnTo>
                        <a:pt x="1138" y="102"/>
                      </a:lnTo>
                      <a:lnTo>
                        <a:pt x="1118" y="99"/>
                      </a:lnTo>
                      <a:close/>
                      <a:moveTo>
                        <a:pt x="1116" y="0"/>
                      </a:moveTo>
                      <a:lnTo>
                        <a:pt x="1120" y="0"/>
                      </a:lnTo>
                      <a:lnTo>
                        <a:pt x="1150" y="3"/>
                      </a:lnTo>
                      <a:lnTo>
                        <a:pt x="1180" y="11"/>
                      </a:lnTo>
                      <a:lnTo>
                        <a:pt x="1206" y="23"/>
                      </a:lnTo>
                      <a:lnTo>
                        <a:pt x="1230" y="40"/>
                      </a:lnTo>
                      <a:lnTo>
                        <a:pt x="1252" y="61"/>
                      </a:lnTo>
                      <a:lnTo>
                        <a:pt x="1268" y="85"/>
                      </a:lnTo>
                      <a:lnTo>
                        <a:pt x="1281" y="112"/>
                      </a:lnTo>
                      <a:lnTo>
                        <a:pt x="1288" y="141"/>
                      </a:lnTo>
                      <a:lnTo>
                        <a:pt x="1292" y="171"/>
                      </a:lnTo>
                      <a:lnTo>
                        <a:pt x="1292" y="174"/>
                      </a:lnTo>
                      <a:lnTo>
                        <a:pt x="1294" y="194"/>
                      </a:lnTo>
                      <a:lnTo>
                        <a:pt x="1302" y="211"/>
                      </a:lnTo>
                      <a:lnTo>
                        <a:pt x="1314" y="226"/>
                      </a:lnTo>
                      <a:lnTo>
                        <a:pt x="1328" y="238"/>
                      </a:lnTo>
                      <a:lnTo>
                        <a:pt x="1345" y="245"/>
                      </a:lnTo>
                      <a:lnTo>
                        <a:pt x="1365" y="248"/>
                      </a:lnTo>
                      <a:lnTo>
                        <a:pt x="1442" y="248"/>
                      </a:lnTo>
                      <a:lnTo>
                        <a:pt x="1472" y="251"/>
                      </a:lnTo>
                      <a:lnTo>
                        <a:pt x="1499" y="260"/>
                      </a:lnTo>
                      <a:lnTo>
                        <a:pt x="1524" y="274"/>
                      </a:lnTo>
                      <a:lnTo>
                        <a:pt x="1547" y="291"/>
                      </a:lnTo>
                      <a:lnTo>
                        <a:pt x="1564" y="312"/>
                      </a:lnTo>
                      <a:lnTo>
                        <a:pt x="1578" y="338"/>
                      </a:lnTo>
                      <a:lnTo>
                        <a:pt x="1587" y="366"/>
                      </a:lnTo>
                      <a:lnTo>
                        <a:pt x="1590" y="396"/>
                      </a:lnTo>
                      <a:lnTo>
                        <a:pt x="1590" y="399"/>
                      </a:lnTo>
                      <a:lnTo>
                        <a:pt x="1587" y="428"/>
                      </a:lnTo>
                      <a:lnTo>
                        <a:pt x="1578" y="456"/>
                      </a:lnTo>
                      <a:lnTo>
                        <a:pt x="1564" y="481"/>
                      </a:lnTo>
                      <a:lnTo>
                        <a:pt x="1547" y="503"/>
                      </a:lnTo>
                      <a:lnTo>
                        <a:pt x="1524" y="521"/>
                      </a:lnTo>
                      <a:lnTo>
                        <a:pt x="1499" y="534"/>
                      </a:lnTo>
                      <a:lnTo>
                        <a:pt x="1472" y="543"/>
                      </a:lnTo>
                      <a:lnTo>
                        <a:pt x="1442" y="546"/>
                      </a:lnTo>
                      <a:lnTo>
                        <a:pt x="793" y="546"/>
                      </a:lnTo>
                      <a:lnTo>
                        <a:pt x="764" y="543"/>
                      </a:lnTo>
                      <a:lnTo>
                        <a:pt x="736" y="534"/>
                      </a:lnTo>
                      <a:lnTo>
                        <a:pt x="711" y="521"/>
                      </a:lnTo>
                      <a:lnTo>
                        <a:pt x="689" y="503"/>
                      </a:lnTo>
                      <a:lnTo>
                        <a:pt x="671" y="481"/>
                      </a:lnTo>
                      <a:lnTo>
                        <a:pt x="657" y="456"/>
                      </a:lnTo>
                      <a:lnTo>
                        <a:pt x="649" y="428"/>
                      </a:lnTo>
                      <a:lnTo>
                        <a:pt x="646" y="399"/>
                      </a:lnTo>
                      <a:lnTo>
                        <a:pt x="646" y="396"/>
                      </a:lnTo>
                      <a:lnTo>
                        <a:pt x="649" y="366"/>
                      </a:lnTo>
                      <a:lnTo>
                        <a:pt x="657" y="338"/>
                      </a:lnTo>
                      <a:lnTo>
                        <a:pt x="671" y="312"/>
                      </a:lnTo>
                      <a:lnTo>
                        <a:pt x="689" y="291"/>
                      </a:lnTo>
                      <a:lnTo>
                        <a:pt x="711" y="274"/>
                      </a:lnTo>
                      <a:lnTo>
                        <a:pt x="736" y="260"/>
                      </a:lnTo>
                      <a:lnTo>
                        <a:pt x="764" y="251"/>
                      </a:lnTo>
                      <a:lnTo>
                        <a:pt x="793" y="248"/>
                      </a:lnTo>
                      <a:lnTo>
                        <a:pt x="870" y="248"/>
                      </a:lnTo>
                      <a:lnTo>
                        <a:pt x="889" y="245"/>
                      </a:lnTo>
                      <a:lnTo>
                        <a:pt x="907" y="238"/>
                      </a:lnTo>
                      <a:lnTo>
                        <a:pt x="922" y="226"/>
                      </a:lnTo>
                      <a:lnTo>
                        <a:pt x="933" y="211"/>
                      </a:lnTo>
                      <a:lnTo>
                        <a:pt x="941" y="194"/>
                      </a:lnTo>
                      <a:lnTo>
                        <a:pt x="944" y="174"/>
                      </a:lnTo>
                      <a:lnTo>
                        <a:pt x="944" y="171"/>
                      </a:lnTo>
                      <a:lnTo>
                        <a:pt x="947" y="141"/>
                      </a:lnTo>
                      <a:lnTo>
                        <a:pt x="954" y="112"/>
                      </a:lnTo>
                      <a:lnTo>
                        <a:pt x="967" y="85"/>
                      </a:lnTo>
                      <a:lnTo>
                        <a:pt x="984" y="61"/>
                      </a:lnTo>
                      <a:lnTo>
                        <a:pt x="1005" y="40"/>
                      </a:lnTo>
                      <a:lnTo>
                        <a:pt x="1029" y="23"/>
                      </a:lnTo>
                      <a:lnTo>
                        <a:pt x="1056" y="11"/>
                      </a:lnTo>
                      <a:lnTo>
                        <a:pt x="1085" y="3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solidFill>
                    <a:srgbClr val="44546A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A45D957-2D8F-4C85-BD56-AC14BB2379B7}"/>
                    </a:ext>
                  </a:extLst>
                </p:cNvPr>
                <p:cNvSpPr/>
                <p:nvPr/>
              </p:nvSpPr>
              <p:spPr>
                <a:xfrm>
                  <a:off x="2099077" y="3742286"/>
                  <a:ext cx="652743" cy="31354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91440" tIns="45720" rIns="91440" bIns="4572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맑은 고딕"/>
                    </a:rPr>
                    <a:t>Step. 2</a:t>
                  </a:r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265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FD48A-FFFB-42F6-95F6-E438E2650436}"/>
              </a:ext>
            </a:extLst>
          </p:cNvPr>
          <p:cNvSpPr/>
          <p:nvPr/>
        </p:nvSpPr>
        <p:spPr>
          <a:xfrm>
            <a:off x="1706145" y="2860940"/>
            <a:ext cx="8801411" cy="16795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FA8CB1-7808-4B44-9C0B-075253601E77}"/>
              </a:ext>
            </a:extLst>
          </p:cNvPr>
          <p:cNvSpPr txBox="1"/>
          <p:nvPr/>
        </p:nvSpPr>
        <p:spPr>
          <a:xfrm>
            <a:off x="3619150" y="1365643"/>
            <a:ext cx="6968814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정보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및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환경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선정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시각화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정보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선정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: 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추천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영화들의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포스터를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출력 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+mn-lt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-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레이아웃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설계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및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환경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선정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 :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웹 페이지로 출력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→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django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작업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16D104-ADC4-4BB5-9593-8C2223C796E9}"/>
              </a:ext>
            </a:extLst>
          </p:cNvPr>
          <p:cNvGrpSpPr/>
          <p:nvPr/>
        </p:nvGrpSpPr>
        <p:grpSpPr>
          <a:xfrm>
            <a:off x="1905158" y="1473610"/>
            <a:ext cx="1019990" cy="1019539"/>
            <a:chOff x="1905158" y="1473610"/>
            <a:chExt cx="1019990" cy="10195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A1EDC1-7A76-47BC-9456-7AA5C6B9BA8C}"/>
                </a:ext>
              </a:extLst>
            </p:cNvPr>
            <p:cNvSpPr/>
            <p:nvPr/>
          </p:nvSpPr>
          <p:spPr>
            <a:xfrm>
              <a:off x="1905158" y="1473610"/>
              <a:ext cx="1019990" cy="101953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2D52ACF-CC07-4743-BCF5-285DB616C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173" y="1692295"/>
              <a:ext cx="341055" cy="418534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rgbClr val="44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348D93-5893-4D8E-8D9A-DE2F7638C982}"/>
                </a:ext>
              </a:extLst>
            </p:cNvPr>
            <p:cNvSpPr/>
            <p:nvPr/>
          </p:nvSpPr>
          <p:spPr>
            <a:xfrm>
              <a:off x="2088780" y="2063827"/>
              <a:ext cx="652743" cy="313547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1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/>
                </a:rPr>
                <a:t>Step. 1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CF4E8C-E259-41E8-9159-BB189052E791}"/>
              </a:ext>
            </a:extLst>
          </p:cNvPr>
          <p:cNvCxnSpPr>
            <a:cxnSpLocks/>
          </p:cNvCxnSpPr>
          <p:nvPr/>
        </p:nvCxnSpPr>
        <p:spPr>
          <a:xfrm flipV="1">
            <a:off x="1706145" y="2860940"/>
            <a:ext cx="8801411" cy="1"/>
          </a:xfrm>
          <a:prstGeom prst="line">
            <a:avLst/>
          </a:prstGeom>
          <a:ln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1B0688-E1CF-446E-ADDA-590D61E0C85F}"/>
              </a:ext>
            </a:extLst>
          </p:cNvPr>
          <p:cNvCxnSpPr>
            <a:cxnSpLocks/>
          </p:cNvCxnSpPr>
          <p:nvPr/>
        </p:nvCxnSpPr>
        <p:spPr>
          <a:xfrm>
            <a:off x="1695848" y="5755591"/>
            <a:ext cx="8801411" cy="1"/>
          </a:xfrm>
          <a:prstGeom prst="line">
            <a:avLst/>
          </a:prstGeom>
          <a:ln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3">
            <a:extLst>
              <a:ext uri="{FF2B5EF4-FFF2-40B4-BE49-F238E27FC236}">
                <a16:creationId xmlns:a16="http://schemas.microsoft.com/office/drawing/2014/main" id="{A7C24032-167D-4620-A11E-78C57DD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59" y="3485351"/>
            <a:ext cx="5080686" cy="1236246"/>
          </a:xfrm>
          <a:prstGeom prst="rect">
            <a:avLst/>
          </a:prstGeom>
        </p:spPr>
      </p:pic>
      <p:pic>
        <p:nvPicPr>
          <p:cNvPr id="15" name="그림 16" descr="스크린샷, 사진, 다른, 여자이(가) 표시된 사진&#10;&#10;자동 생성된 설명">
            <a:extLst>
              <a:ext uri="{FF2B5EF4-FFF2-40B4-BE49-F238E27FC236}">
                <a16:creationId xmlns:a16="http://schemas.microsoft.com/office/drawing/2014/main" id="{D1A5CFCE-78E9-4D45-94A5-32680BEB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84" y="2913207"/>
            <a:ext cx="4071550" cy="2720343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C0F16258-A531-4349-90E6-E222E5279C0C}"/>
              </a:ext>
            </a:extLst>
          </p:cNvPr>
          <p:cNvSpPr txBox="1"/>
          <p:nvPr/>
        </p:nvSpPr>
        <p:spPr>
          <a:xfrm>
            <a:off x="3023665" y="1800000"/>
            <a:ext cx="5449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39BD3D"/>
                </a:solidFill>
                <a:ea typeface="맑은 고딕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43537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FD48A-FFFB-42F6-95F6-E438E2650436}"/>
              </a:ext>
            </a:extLst>
          </p:cNvPr>
          <p:cNvSpPr/>
          <p:nvPr/>
        </p:nvSpPr>
        <p:spPr>
          <a:xfrm>
            <a:off x="1706145" y="2860940"/>
            <a:ext cx="8801411" cy="167957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FA8CB1-7808-4B44-9C0B-075253601E77}"/>
              </a:ext>
            </a:extLst>
          </p:cNvPr>
          <p:cNvSpPr txBox="1"/>
          <p:nvPr/>
        </p:nvSpPr>
        <p:spPr>
          <a:xfrm>
            <a:off x="3667848" y="1254631"/>
            <a:ext cx="6968814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코드 작성 및 수정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NaverMovie.py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 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movie_pred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()       -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df_to_list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()</a:t>
            </a:r>
          </a:p>
          <a:p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Django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+mn-lt"/>
              </a:rPr>
              <a:t>   - home.html          - views.py            - result.html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16D104-ADC4-4BB5-9593-8C2223C796E9}"/>
              </a:ext>
            </a:extLst>
          </p:cNvPr>
          <p:cNvGrpSpPr/>
          <p:nvPr/>
        </p:nvGrpSpPr>
        <p:grpSpPr>
          <a:xfrm>
            <a:off x="1905158" y="1473610"/>
            <a:ext cx="1019990" cy="1019539"/>
            <a:chOff x="1905158" y="1473610"/>
            <a:chExt cx="1019990" cy="10195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A1EDC1-7A76-47BC-9456-7AA5C6B9BA8C}"/>
                </a:ext>
              </a:extLst>
            </p:cNvPr>
            <p:cNvSpPr/>
            <p:nvPr/>
          </p:nvSpPr>
          <p:spPr>
            <a:xfrm>
              <a:off x="1905158" y="1473610"/>
              <a:ext cx="1019990" cy="101953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2D52ACF-CC07-4743-BCF5-285DB616C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173" y="1692295"/>
              <a:ext cx="341055" cy="418534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rgbClr val="44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348D93-5893-4D8E-8D9A-DE2F7638C982}"/>
                </a:ext>
              </a:extLst>
            </p:cNvPr>
            <p:cNvSpPr/>
            <p:nvPr/>
          </p:nvSpPr>
          <p:spPr>
            <a:xfrm>
              <a:off x="2088780" y="2063827"/>
              <a:ext cx="652743" cy="313547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1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/>
                </a:rPr>
                <a:t>Step. 2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endParaRPr>
            </a:p>
          </p:txBody>
        </p:sp>
      </p:grpSp>
      <p:sp>
        <p:nvSpPr>
          <p:cNvPr id="12" name="TextBox 8">
            <a:extLst>
              <a:ext uri="{FF2B5EF4-FFF2-40B4-BE49-F238E27FC236}">
                <a16:creationId xmlns:a16="http://schemas.microsoft.com/office/drawing/2014/main" id="{73D6591E-CAB3-4E35-B649-AB90EE0E7C0E}"/>
              </a:ext>
            </a:extLst>
          </p:cNvPr>
          <p:cNvSpPr txBox="1"/>
          <p:nvPr/>
        </p:nvSpPr>
        <p:spPr>
          <a:xfrm>
            <a:off x="3024000" y="1800000"/>
            <a:ext cx="5449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39BD3D"/>
                </a:solidFill>
                <a:ea typeface="맑은 고딕"/>
              </a:rPr>
              <a:t>▶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CF4E8C-E259-41E8-9159-BB189052E791}"/>
              </a:ext>
            </a:extLst>
          </p:cNvPr>
          <p:cNvCxnSpPr>
            <a:cxnSpLocks/>
          </p:cNvCxnSpPr>
          <p:nvPr/>
        </p:nvCxnSpPr>
        <p:spPr>
          <a:xfrm flipV="1">
            <a:off x="1706145" y="2860940"/>
            <a:ext cx="8801411" cy="1"/>
          </a:xfrm>
          <a:prstGeom prst="line">
            <a:avLst/>
          </a:prstGeom>
          <a:ln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F74DB7-EE70-4D74-BC64-495465A094BF}"/>
              </a:ext>
            </a:extLst>
          </p:cNvPr>
          <p:cNvGrpSpPr/>
          <p:nvPr/>
        </p:nvGrpSpPr>
        <p:grpSpPr>
          <a:xfrm>
            <a:off x="6358866" y="3004563"/>
            <a:ext cx="2327318" cy="1737202"/>
            <a:chOff x="2633197" y="2966534"/>
            <a:chExt cx="2327318" cy="1737202"/>
          </a:xfrm>
        </p:grpSpPr>
        <p:pic>
          <p:nvPicPr>
            <p:cNvPr id="22" name="그림 21" descr="앉아있는, 스크린샷, 노트북, 테이블이(가) 표시된 사진&#10;&#10;자동 생성된 설명">
              <a:extLst>
                <a:ext uri="{FF2B5EF4-FFF2-40B4-BE49-F238E27FC236}">
                  <a16:creationId xmlns:a16="http://schemas.microsoft.com/office/drawing/2014/main" id="{6F0D5DD5-4CD7-4726-AE2E-05F17D434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197" y="2966534"/>
              <a:ext cx="2327318" cy="14215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F033BF-2889-4F81-A782-6C8A86A29351}"/>
                </a:ext>
              </a:extLst>
            </p:cNvPr>
            <p:cNvSpPr txBox="1"/>
            <p:nvPr/>
          </p:nvSpPr>
          <p:spPr>
            <a:xfrm>
              <a:off x="2893886" y="4395959"/>
              <a:ext cx="1805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df_to_list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()추가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E69B92-35D0-41FC-AF55-4A7F88A57700}"/>
              </a:ext>
            </a:extLst>
          </p:cNvPr>
          <p:cNvGrpSpPr/>
          <p:nvPr/>
        </p:nvGrpSpPr>
        <p:grpSpPr>
          <a:xfrm>
            <a:off x="2235106" y="4865636"/>
            <a:ext cx="2327318" cy="1730644"/>
            <a:chOff x="5070255" y="2967655"/>
            <a:chExt cx="2327318" cy="1730644"/>
          </a:xfrm>
        </p:grpSpPr>
        <p:pic>
          <p:nvPicPr>
            <p:cNvPr id="25" name="그림 24" descr="스크린샷, 모니터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id="{31B45676-AFF8-41AA-ABAE-06A3FB0F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255" y="2967655"/>
              <a:ext cx="2327318" cy="142830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1CD08B-6094-4BC7-A352-C5248E1C52E3}"/>
                </a:ext>
              </a:extLst>
            </p:cNvPr>
            <p:cNvSpPr txBox="1"/>
            <p:nvPr/>
          </p:nvSpPr>
          <p:spPr>
            <a:xfrm>
              <a:off x="5321866" y="4390522"/>
              <a:ext cx="1866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home.html 코드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A5740E-436C-4E92-892E-FBEE40DF7149}"/>
              </a:ext>
            </a:extLst>
          </p:cNvPr>
          <p:cNvGrpSpPr/>
          <p:nvPr/>
        </p:nvGrpSpPr>
        <p:grpSpPr>
          <a:xfrm>
            <a:off x="3802751" y="2998221"/>
            <a:ext cx="2070100" cy="1743544"/>
            <a:chOff x="7510402" y="2966534"/>
            <a:chExt cx="2070100" cy="1743544"/>
          </a:xfrm>
        </p:grpSpPr>
        <p:pic>
          <p:nvPicPr>
            <p:cNvPr id="32" name="그림 31" descr="스크린샷, 앉아있는, 노트북, 전화이(가) 표시된 사진&#10;&#10;자동 생성된 설명">
              <a:extLst>
                <a:ext uri="{FF2B5EF4-FFF2-40B4-BE49-F238E27FC236}">
                  <a16:creationId xmlns:a16="http://schemas.microsoft.com/office/drawing/2014/main" id="{446F4E35-950F-459A-968B-28D7C388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17" y="2966534"/>
              <a:ext cx="1990670" cy="143204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8F0314-DD6C-4B97-BCAC-19E874D2267A}"/>
                </a:ext>
              </a:extLst>
            </p:cNvPr>
            <p:cNvSpPr txBox="1"/>
            <p:nvPr/>
          </p:nvSpPr>
          <p:spPr>
            <a:xfrm>
              <a:off x="7510402" y="4402301"/>
              <a:ext cx="20701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movie_pred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()수정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FA4421-FC80-41D6-8C94-99E6C402AF6C}"/>
              </a:ext>
            </a:extLst>
          </p:cNvPr>
          <p:cNvGrpSpPr/>
          <p:nvPr/>
        </p:nvGrpSpPr>
        <p:grpSpPr>
          <a:xfrm>
            <a:off x="7633294" y="4848607"/>
            <a:ext cx="1925993" cy="1718946"/>
            <a:chOff x="4048087" y="4864205"/>
            <a:chExt cx="1925993" cy="1718946"/>
          </a:xfrm>
        </p:grpSpPr>
        <p:pic>
          <p:nvPicPr>
            <p:cNvPr id="36" name="그림 35" descr="스크린샷, 앉아있는, 모니터, 테이블이(가) 표시된 사진&#10;&#10;자동 생성된 설명">
              <a:extLst>
                <a:ext uri="{FF2B5EF4-FFF2-40B4-BE49-F238E27FC236}">
                  <a16:creationId xmlns:a16="http://schemas.microsoft.com/office/drawing/2014/main" id="{F560E853-7576-48BB-954E-D794B233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087" y="4864205"/>
              <a:ext cx="1925993" cy="142271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F2857E-84F2-4C6C-901B-6A136BCC48DA}"/>
                </a:ext>
              </a:extLst>
            </p:cNvPr>
            <p:cNvSpPr txBox="1"/>
            <p:nvPr/>
          </p:nvSpPr>
          <p:spPr>
            <a:xfrm>
              <a:off x="4097953" y="6275374"/>
              <a:ext cx="18262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result.html 코드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4CBF12-F30C-4B06-9245-05546F0D2E7B}"/>
              </a:ext>
            </a:extLst>
          </p:cNvPr>
          <p:cNvGrpSpPr/>
          <p:nvPr/>
        </p:nvGrpSpPr>
        <p:grpSpPr>
          <a:xfrm>
            <a:off x="4923131" y="4848607"/>
            <a:ext cx="2345738" cy="1747673"/>
            <a:chOff x="6369082" y="4835478"/>
            <a:chExt cx="2345738" cy="1747673"/>
          </a:xfrm>
        </p:grpSpPr>
        <p:pic>
          <p:nvPicPr>
            <p:cNvPr id="40" name="그림 39" descr="스크린샷, 앉아있는, 모니터, 화면이(가) 표시된 사진&#10;&#10;자동 생성된 설명">
              <a:extLst>
                <a:ext uri="{FF2B5EF4-FFF2-40B4-BE49-F238E27FC236}">
                  <a16:creationId xmlns:a16="http://schemas.microsoft.com/office/drawing/2014/main" id="{2732943D-1496-4A48-8745-616A5B090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082" y="4835478"/>
              <a:ext cx="2345738" cy="143467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36E444-668C-4BB9-9F66-DCEE91570482}"/>
                </a:ext>
              </a:extLst>
            </p:cNvPr>
            <p:cNvSpPr txBox="1"/>
            <p:nvPr/>
          </p:nvSpPr>
          <p:spPr>
            <a:xfrm>
              <a:off x="6733507" y="6275374"/>
              <a:ext cx="16332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views.py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95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3BACD2-31DB-4E17-A9EF-E8F3C2A30582}"/>
              </a:ext>
            </a:extLst>
          </p:cNvPr>
          <p:cNvGrpSpPr/>
          <p:nvPr/>
        </p:nvGrpSpPr>
        <p:grpSpPr>
          <a:xfrm>
            <a:off x="2843191" y="1260000"/>
            <a:ext cx="6505617" cy="5152573"/>
            <a:chOff x="2843191" y="1124067"/>
            <a:chExt cx="6505617" cy="5152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A341B-719D-423A-A74E-94A9E091D974}"/>
                </a:ext>
              </a:extLst>
            </p:cNvPr>
            <p:cNvSpPr txBox="1"/>
            <p:nvPr/>
          </p:nvSpPr>
          <p:spPr>
            <a:xfrm>
              <a:off x="4775834" y="1124067"/>
              <a:ext cx="2640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movie_pred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 수정</a:t>
              </a:r>
            </a:p>
          </p:txBody>
        </p:sp>
        <p:pic>
          <p:nvPicPr>
            <p:cNvPr id="4" name="그림 3" descr="스크린샷, 앉아있는, 노트북, 전화이(가) 표시된 사진&#10;&#10;자동 생성된 설명">
              <a:extLst>
                <a:ext uri="{FF2B5EF4-FFF2-40B4-BE49-F238E27FC236}">
                  <a16:creationId xmlns:a16="http://schemas.microsoft.com/office/drawing/2014/main" id="{2DE94243-BAAF-455B-98DC-B4A22C646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191" y="1596640"/>
              <a:ext cx="6505617" cy="46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19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840FA9-2996-4FE9-89F7-2CF4923D5266}"/>
              </a:ext>
            </a:extLst>
          </p:cNvPr>
          <p:cNvGrpSpPr/>
          <p:nvPr/>
        </p:nvGrpSpPr>
        <p:grpSpPr>
          <a:xfrm>
            <a:off x="2265027" y="1260000"/>
            <a:ext cx="7661946" cy="5152573"/>
            <a:chOff x="2265027" y="1075427"/>
            <a:chExt cx="7661946" cy="5152573"/>
          </a:xfrm>
        </p:grpSpPr>
        <p:pic>
          <p:nvPicPr>
            <p:cNvPr id="6" name="그림 5" descr="앉아있는, 스크린샷, 노트북, 테이블이(가) 표시된 사진&#10;&#10;자동 생성된 설명">
              <a:extLst>
                <a:ext uri="{FF2B5EF4-FFF2-40B4-BE49-F238E27FC236}">
                  <a16:creationId xmlns:a16="http://schemas.microsoft.com/office/drawing/2014/main" id="{C61FB78D-26A6-4603-AFA2-14A5A06C6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027" y="1548000"/>
              <a:ext cx="7661946" cy="468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6D4F8-9546-4CF7-AFF3-38D28810D1FA}"/>
                </a:ext>
              </a:extLst>
            </p:cNvPr>
            <p:cNvSpPr txBox="1"/>
            <p:nvPr/>
          </p:nvSpPr>
          <p:spPr>
            <a:xfrm>
              <a:off x="4435475" y="1075427"/>
              <a:ext cx="3321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df_to_list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29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1385E4-1540-42F0-91A7-56E6D2AC8D24}"/>
              </a:ext>
            </a:extLst>
          </p:cNvPr>
          <p:cNvGrpSpPr/>
          <p:nvPr/>
        </p:nvGrpSpPr>
        <p:grpSpPr>
          <a:xfrm>
            <a:off x="2283139" y="1260000"/>
            <a:ext cx="7625722" cy="5152573"/>
            <a:chOff x="2283139" y="1075427"/>
            <a:chExt cx="7625722" cy="5152573"/>
          </a:xfrm>
        </p:grpSpPr>
        <p:pic>
          <p:nvPicPr>
            <p:cNvPr id="6" name="그림 5" descr="스크린샷, 모니터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id="{BCA3A7F8-9269-4908-B6C2-24CE15E83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139" y="1548000"/>
              <a:ext cx="7625722" cy="468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A341B-719D-423A-A74E-94A9E091D974}"/>
                </a:ext>
              </a:extLst>
            </p:cNvPr>
            <p:cNvSpPr txBox="1"/>
            <p:nvPr/>
          </p:nvSpPr>
          <p:spPr>
            <a:xfrm>
              <a:off x="4775835" y="1075427"/>
              <a:ext cx="2640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home.html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47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AFD29D-59C0-4F4E-B86D-6C504FAEC59D}"/>
              </a:ext>
            </a:extLst>
          </p:cNvPr>
          <p:cNvGrpSpPr/>
          <p:nvPr/>
        </p:nvGrpSpPr>
        <p:grpSpPr>
          <a:xfrm>
            <a:off x="2270014" y="1260000"/>
            <a:ext cx="7651972" cy="5152573"/>
            <a:chOff x="2270014" y="1075427"/>
            <a:chExt cx="7651972" cy="5152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A341B-719D-423A-A74E-94A9E091D974}"/>
                </a:ext>
              </a:extLst>
            </p:cNvPr>
            <p:cNvSpPr txBox="1"/>
            <p:nvPr/>
          </p:nvSpPr>
          <p:spPr>
            <a:xfrm>
              <a:off x="4775835" y="1075427"/>
              <a:ext cx="2640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views.py 코드</a:t>
              </a:r>
            </a:p>
          </p:txBody>
        </p:sp>
        <p:pic>
          <p:nvPicPr>
            <p:cNvPr id="5" name="그림 4" descr="스크린샷, 앉아있는, 모니터, 화면이(가) 표시된 사진&#10;&#10;자동 생성된 설명">
              <a:extLst>
                <a:ext uri="{FF2B5EF4-FFF2-40B4-BE49-F238E27FC236}">
                  <a16:creationId xmlns:a16="http://schemas.microsoft.com/office/drawing/2014/main" id="{EBAF9AA3-7C98-471B-89D0-7CD3E08F0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14" y="1548000"/>
              <a:ext cx="7651972" cy="46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98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B96385-C7E7-4719-8895-7AD78DE1DDD8}"/>
              </a:ext>
            </a:extLst>
          </p:cNvPr>
          <p:cNvGrpSpPr/>
          <p:nvPr/>
        </p:nvGrpSpPr>
        <p:grpSpPr>
          <a:xfrm>
            <a:off x="2928244" y="1260000"/>
            <a:ext cx="6335512" cy="5152573"/>
            <a:chOff x="2928244" y="1075427"/>
            <a:chExt cx="6335512" cy="5152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A341B-719D-423A-A74E-94A9E091D974}"/>
                </a:ext>
              </a:extLst>
            </p:cNvPr>
            <p:cNvSpPr txBox="1"/>
            <p:nvPr/>
          </p:nvSpPr>
          <p:spPr>
            <a:xfrm>
              <a:off x="4775835" y="1075427"/>
              <a:ext cx="2640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result.html 코드</a:t>
              </a:r>
            </a:p>
          </p:txBody>
        </p:sp>
        <p:pic>
          <p:nvPicPr>
            <p:cNvPr id="4" name="그림 3" descr="스크린샷, 앉아있는, 모니터, 테이블이(가) 표시된 사진&#10;&#10;자동 생성된 설명">
              <a:extLst>
                <a:ext uri="{FF2B5EF4-FFF2-40B4-BE49-F238E27FC236}">
                  <a16:creationId xmlns:a16="http://schemas.microsoft.com/office/drawing/2014/main" id="{5DA7E76D-84F3-48EE-9975-C8AD285A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44" y="1548000"/>
              <a:ext cx="6335512" cy="46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93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4. 시각화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, 사진, 다른, 다양한이(가) 표시된 사진&#10;&#10;자동 생성된 설명">
            <a:extLst>
              <a:ext uri="{FF2B5EF4-FFF2-40B4-BE49-F238E27FC236}">
                <a16:creationId xmlns:a16="http://schemas.microsoft.com/office/drawing/2014/main" id="{ACA0A495-28B5-4107-A735-605398DE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486"/>
            <a:ext cx="12192000" cy="3043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982AE-8C44-496D-B979-0406131C4F69}"/>
              </a:ext>
            </a:extLst>
          </p:cNvPr>
          <p:cNvSpPr txBox="1"/>
          <p:nvPr/>
        </p:nvSpPr>
        <p:spPr>
          <a:xfrm>
            <a:off x="4775835" y="1464281"/>
            <a:ext cx="264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4259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0135D5-7E3F-4A3E-BE19-4EC4D2933F26}"/>
              </a:ext>
            </a:extLst>
          </p:cNvPr>
          <p:cNvGrpSpPr/>
          <p:nvPr/>
        </p:nvGrpSpPr>
        <p:grpSpPr>
          <a:xfrm>
            <a:off x="790801" y="2051956"/>
            <a:ext cx="10596367" cy="2753635"/>
            <a:chOff x="1057501" y="2156731"/>
            <a:chExt cx="10596367" cy="2753635"/>
          </a:xfrm>
        </p:grpSpPr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A6D55234-F081-4F52-A9B7-53742CA690A3}"/>
                </a:ext>
              </a:extLst>
            </p:cNvPr>
            <p:cNvGrpSpPr/>
            <p:nvPr/>
          </p:nvGrpSpPr>
          <p:grpSpPr>
            <a:xfrm>
              <a:off x="1057501" y="2156731"/>
              <a:ext cx="10596367" cy="2753635"/>
              <a:chOff x="857476" y="2709179"/>
              <a:chExt cx="9114519" cy="2368553"/>
            </a:xfrm>
            <a:solidFill>
              <a:srgbClr val="62847D"/>
            </a:solidFill>
          </p:grpSpPr>
          <p:sp>
            <p:nvSpPr>
              <p:cNvPr id="266" name="자유형: 도형 265">
                <a:extLst>
                  <a:ext uri="{FF2B5EF4-FFF2-40B4-BE49-F238E27FC236}">
                    <a16:creationId xmlns:a16="http://schemas.microsoft.com/office/drawing/2014/main" id="{0D903FBB-B05B-44A4-AB78-11095FA22A24}"/>
                  </a:ext>
                </a:extLst>
              </p:cNvPr>
              <p:cNvSpPr/>
              <p:nvPr/>
            </p:nvSpPr>
            <p:spPr>
              <a:xfrm>
                <a:off x="857476" y="2750457"/>
                <a:ext cx="4097715" cy="2286001"/>
              </a:xfrm>
              <a:custGeom>
                <a:avLst/>
                <a:gdLst>
                  <a:gd name="connsiteX0" fmla="*/ 203454 w 4097715"/>
                  <a:gd name="connsiteY0" fmla="*/ 0 h 2286001"/>
                  <a:gd name="connsiteX1" fmla="*/ 2082546 w 4097715"/>
                  <a:gd name="connsiteY1" fmla="*/ 0 h 2286001"/>
                  <a:gd name="connsiteX2" fmla="*/ 2286000 w 4097715"/>
                  <a:gd name="connsiteY2" fmla="*/ 203454 h 2286001"/>
                  <a:gd name="connsiteX3" fmla="*/ 2286000 w 4097715"/>
                  <a:gd name="connsiteY3" fmla="*/ 1859714 h 2286001"/>
                  <a:gd name="connsiteX4" fmla="*/ 2284800 w 4097715"/>
                  <a:gd name="connsiteY4" fmla="*/ 1859714 h 2286001"/>
                  <a:gd name="connsiteX5" fmla="*/ 2284800 w 4097715"/>
                  <a:gd name="connsiteY5" fmla="*/ 1889078 h 2286001"/>
                  <a:gd name="connsiteX6" fmla="*/ 2285718 w 4097715"/>
                  <a:gd name="connsiteY6" fmla="*/ 1889078 h 2286001"/>
                  <a:gd name="connsiteX7" fmla="*/ 2285718 w 4097715"/>
                  <a:gd name="connsiteY7" fmla="*/ 2062381 h 2286001"/>
                  <a:gd name="connsiteX8" fmla="*/ 2461620 w 4097715"/>
                  <a:gd name="connsiteY8" fmla="*/ 2238283 h 2286001"/>
                  <a:gd name="connsiteX9" fmla="*/ 4097715 w 4097715"/>
                  <a:gd name="connsiteY9" fmla="*/ 2238283 h 2286001"/>
                  <a:gd name="connsiteX10" fmla="*/ 4097715 w 4097715"/>
                  <a:gd name="connsiteY10" fmla="*/ 2286001 h 2286001"/>
                  <a:gd name="connsiteX11" fmla="*/ 2441455 w 4097715"/>
                  <a:gd name="connsiteY11" fmla="*/ 2286001 h 2286001"/>
                  <a:gd name="connsiteX12" fmla="*/ 2238001 w 4097715"/>
                  <a:gd name="connsiteY12" fmla="*/ 2082547 h 2286001"/>
                  <a:gd name="connsiteX13" fmla="*/ 2238001 w 4097715"/>
                  <a:gd name="connsiteY13" fmla="*/ 1933252 h 2286001"/>
                  <a:gd name="connsiteX14" fmla="*/ 2238000 w 4097715"/>
                  <a:gd name="connsiteY14" fmla="*/ 1933252 h 2286001"/>
                  <a:gd name="connsiteX15" fmla="*/ 2238000 w 4097715"/>
                  <a:gd name="connsiteY15" fmla="*/ 1594852 h 2286001"/>
                  <a:gd name="connsiteX16" fmla="*/ 2238282 w 4097715"/>
                  <a:gd name="connsiteY16" fmla="*/ 1594852 h 2286001"/>
                  <a:gd name="connsiteX17" fmla="*/ 2238282 w 4097715"/>
                  <a:gd name="connsiteY17" fmla="*/ 223619 h 2286001"/>
                  <a:gd name="connsiteX18" fmla="*/ 2062380 w 4097715"/>
                  <a:gd name="connsiteY18" fmla="*/ 47717 h 2286001"/>
                  <a:gd name="connsiteX19" fmla="*/ 223619 w 4097715"/>
                  <a:gd name="connsiteY19" fmla="*/ 47717 h 2286001"/>
                  <a:gd name="connsiteX20" fmla="*/ 47717 w 4097715"/>
                  <a:gd name="connsiteY20" fmla="*/ 223619 h 2286001"/>
                  <a:gd name="connsiteX21" fmla="*/ 47717 w 4097715"/>
                  <a:gd name="connsiteY21" fmla="*/ 2062380 h 2286001"/>
                  <a:gd name="connsiteX22" fmla="*/ 223619 w 4097715"/>
                  <a:gd name="connsiteY22" fmla="*/ 2238282 h 2286001"/>
                  <a:gd name="connsiteX23" fmla="*/ 1863770 w 4097715"/>
                  <a:gd name="connsiteY23" fmla="*/ 2238282 h 2286001"/>
                  <a:gd name="connsiteX24" fmla="*/ 1863770 w 4097715"/>
                  <a:gd name="connsiteY24" fmla="*/ 2286000 h 2286001"/>
                  <a:gd name="connsiteX25" fmla="*/ 203454 w 4097715"/>
                  <a:gd name="connsiteY25" fmla="*/ 2286000 h 2286001"/>
                  <a:gd name="connsiteX26" fmla="*/ 0 w 4097715"/>
                  <a:gd name="connsiteY26" fmla="*/ 2082546 h 2286001"/>
                  <a:gd name="connsiteX27" fmla="*/ 0 w 4097715"/>
                  <a:gd name="connsiteY27" fmla="*/ 203454 h 2286001"/>
                  <a:gd name="connsiteX28" fmla="*/ 203454 w 4097715"/>
                  <a:gd name="connsiteY28" fmla="*/ 0 h 228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97715" h="2286001">
                    <a:moveTo>
                      <a:pt x="203454" y="0"/>
                    </a:moveTo>
                    <a:lnTo>
                      <a:pt x="2082546" y="0"/>
                    </a:lnTo>
                    <a:cubicBezTo>
                      <a:pt x="2194911" y="0"/>
                      <a:pt x="2286000" y="91089"/>
                      <a:pt x="2286000" y="203454"/>
                    </a:cubicBezTo>
                    <a:lnTo>
                      <a:pt x="2286000" y="1859714"/>
                    </a:lnTo>
                    <a:lnTo>
                      <a:pt x="2284800" y="1859714"/>
                    </a:lnTo>
                    <a:lnTo>
                      <a:pt x="2284800" y="1889078"/>
                    </a:lnTo>
                    <a:lnTo>
                      <a:pt x="2285718" y="1889078"/>
                    </a:lnTo>
                    <a:lnTo>
                      <a:pt x="2285718" y="2062381"/>
                    </a:lnTo>
                    <a:cubicBezTo>
                      <a:pt x="2285718" y="2159529"/>
                      <a:pt x="2364472" y="2238283"/>
                      <a:pt x="2461620" y="2238283"/>
                    </a:cubicBezTo>
                    <a:lnTo>
                      <a:pt x="4097715" y="2238283"/>
                    </a:lnTo>
                    <a:lnTo>
                      <a:pt x="4097715" y="2286001"/>
                    </a:lnTo>
                    <a:lnTo>
                      <a:pt x="2441455" y="2286001"/>
                    </a:lnTo>
                    <a:cubicBezTo>
                      <a:pt x="2329090" y="2286001"/>
                      <a:pt x="2238001" y="2194912"/>
                      <a:pt x="2238001" y="2082547"/>
                    </a:cubicBezTo>
                    <a:lnTo>
                      <a:pt x="2238001" y="1933252"/>
                    </a:lnTo>
                    <a:lnTo>
                      <a:pt x="2238000" y="1933252"/>
                    </a:lnTo>
                    <a:lnTo>
                      <a:pt x="2238000" y="1594852"/>
                    </a:lnTo>
                    <a:lnTo>
                      <a:pt x="2238282" y="1594852"/>
                    </a:lnTo>
                    <a:lnTo>
                      <a:pt x="2238282" y="223619"/>
                    </a:lnTo>
                    <a:cubicBezTo>
                      <a:pt x="2238282" y="126471"/>
                      <a:pt x="2159528" y="47717"/>
                      <a:pt x="2062380" y="47717"/>
                    </a:cubicBezTo>
                    <a:lnTo>
                      <a:pt x="223619" y="47717"/>
                    </a:lnTo>
                    <a:cubicBezTo>
                      <a:pt x="126471" y="47717"/>
                      <a:pt x="47717" y="126471"/>
                      <a:pt x="47717" y="223619"/>
                    </a:cubicBezTo>
                    <a:lnTo>
                      <a:pt x="47717" y="2062380"/>
                    </a:lnTo>
                    <a:cubicBezTo>
                      <a:pt x="47717" y="2159528"/>
                      <a:pt x="126471" y="2238282"/>
                      <a:pt x="223619" y="2238282"/>
                    </a:cubicBezTo>
                    <a:lnTo>
                      <a:pt x="1863770" y="2238282"/>
                    </a:lnTo>
                    <a:lnTo>
                      <a:pt x="1863770" y="2286000"/>
                    </a:lnTo>
                    <a:lnTo>
                      <a:pt x="203454" y="2286000"/>
                    </a:lnTo>
                    <a:cubicBezTo>
                      <a:pt x="91089" y="2286000"/>
                      <a:pt x="0" y="2194911"/>
                      <a:pt x="0" y="2082546"/>
                    </a:cubicBezTo>
                    <a:lnTo>
                      <a:pt x="0" y="203454"/>
                    </a:lnTo>
                    <a:cubicBezTo>
                      <a:pt x="0" y="91089"/>
                      <a:pt x="91089" y="0"/>
                      <a:pt x="203454" y="0"/>
                    </a:cubicBezTo>
                    <a:close/>
                  </a:path>
                </a:pathLst>
              </a:custGeom>
              <a:solidFill>
                <a:srgbClr val="6284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7" name="자유형: 도형 266">
                <a:extLst>
                  <a:ext uri="{FF2B5EF4-FFF2-40B4-BE49-F238E27FC236}">
                    <a16:creationId xmlns:a16="http://schemas.microsoft.com/office/drawing/2014/main" id="{ED171E84-614D-4157-AB84-D917341C1329}"/>
                  </a:ext>
                </a:extLst>
              </p:cNvPr>
              <p:cNvSpPr/>
              <p:nvPr/>
            </p:nvSpPr>
            <p:spPr>
              <a:xfrm>
                <a:off x="3492790" y="2750456"/>
                <a:ext cx="3692175" cy="2286001"/>
              </a:xfrm>
              <a:custGeom>
                <a:avLst/>
                <a:gdLst>
                  <a:gd name="connsiteX0" fmla="*/ 0 w 3692175"/>
                  <a:gd name="connsiteY0" fmla="*/ 0 h 2286001"/>
                  <a:gd name="connsiteX1" fmla="*/ 1677006 w 3692175"/>
                  <a:gd name="connsiteY1" fmla="*/ 0 h 2286001"/>
                  <a:gd name="connsiteX2" fmla="*/ 1880460 w 3692175"/>
                  <a:gd name="connsiteY2" fmla="*/ 203454 h 2286001"/>
                  <a:gd name="connsiteX3" fmla="*/ 1880460 w 3692175"/>
                  <a:gd name="connsiteY3" fmla="*/ 1859714 h 2286001"/>
                  <a:gd name="connsiteX4" fmla="*/ 1879260 w 3692175"/>
                  <a:gd name="connsiteY4" fmla="*/ 1859714 h 2286001"/>
                  <a:gd name="connsiteX5" fmla="*/ 1879260 w 3692175"/>
                  <a:gd name="connsiteY5" fmla="*/ 1889078 h 2286001"/>
                  <a:gd name="connsiteX6" fmla="*/ 1880178 w 3692175"/>
                  <a:gd name="connsiteY6" fmla="*/ 1889078 h 2286001"/>
                  <a:gd name="connsiteX7" fmla="*/ 1880178 w 3692175"/>
                  <a:gd name="connsiteY7" fmla="*/ 2062381 h 2286001"/>
                  <a:gd name="connsiteX8" fmla="*/ 2056080 w 3692175"/>
                  <a:gd name="connsiteY8" fmla="*/ 2238283 h 2286001"/>
                  <a:gd name="connsiteX9" fmla="*/ 3692175 w 3692175"/>
                  <a:gd name="connsiteY9" fmla="*/ 2238283 h 2286001"/>
                  <a:gd name="connsiteX10" fmla="*/ 3692175 w 3692175"/>
                  <a:gd name="connsiteY10" fmla="*/ 2286001 h 2286001"/>
                  <a:gd name="connsiteX11" fmla="*/ 2035915 w 3692175"/>
                  <a:gd name="connsiteY11" fmla="*/ 2286001 h 2286001"/>
                  <a:gd name="connsiteX12" fmla="*/ 1832461 w 3692175"/>
                  <a:gd name="connsiteY12" fmla="*/ 2082547 h 2286001"/>
                  <a:gd name="connsiteX13" fmla="*/ 1832461 w 3692175"/>
                  <a:gd name="connsiteY13" fmla="*/ 1933252 h 2286001"/>
                  <a:gd name="connsiteX14" fmla="*/ 1832460 w 3692175"/>
                  <a:gd name="connsiteY14" fmla="*/ 1933252 h 2286001"/>
                  <a:gd name="connsiteX15" fmla="*/ 1832460 w 3692175"/>
                  <a:gd name="connsiteY15" fmla="*/ 1594852 h 2286001"/>
                  <a:gd name="connsiteX16" fmla="*/ 1832742 w 3692175"/>
                  <a:gd name="connsiteY16" fmla="*/ 1594852 h 2286001"/>
                  <a:gd name="connsiteX17" fmla="*/ 1832742 w 3692175"/>
                  <a:gd name="connsiteY17" fmla="*/ 223619 h 2286001"/>
                  <a:gd name="connsiteX18" fmla="*/ 1656840 w 3692175"/>
                  <a:gd name="connsiteY18" fmla="*/ 47717 h 2286001"/>
                  <a:gd name="connsiteX19" fmla="*/ 0 w 3692175"/>
                  <a:gd name="connsiteY19" fmla="*/ 47717 h 228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692175" h="2286001">
                    <a:moveTo>
                      <a:pt x="0" y="0"/>
                    </a:moveTo>
                    <a:lnTo>
                      <a:pt x="1677006" y="0"/>
                    </a:lnTo>
                    <a:cubicBezTo>
                      <a:pt x="1789371" y="0"/>
                      <a:pt x="1880460" y="91089"/>
                      <a:pt x="1880460" y="203454"/>
                    </a:cubicBezTo>
                    <a:lnTo>
                      <a:pt x="1880460" y="1859714"/>
                    </a:lnTo>
                    <a:lnTo>
                      <a:pt x="1879260" y="1859714"/>
                    </a:lnTo>
                    <a:lnTo>
                      <a:pt x="1879260" y="1889078"/>
                    </a:lnTo>
                    <a:lnTo>
                      <a:pt x="1880178" y="1889078"/>
                    </a:lnTo>
                    <a:lnTo>
                      <a:pt x="1880178" y="2062381"/>
                    </a:lnTo>
                    <a:cubicBezTo>
                      <a:pt x="1880178" y="2159529"/>
                      <a:pt x="1958932" y="2238283"/>
                      <a:pt x="2056080" y="2238283"/>
                    </a:cubicBezTo>
                    <a:lnTo>
                      <a:pt x="3692175" y="2238283"/>
                    </a:lnTo>
                    <a:lnTo>
                      <a:pt x="3692175" y="2286001"/>
                    </a:lnTo>
                    <a:lnTo>
                      <a:pt x="2035915" y="2286001"/>
                    </a:lnTo>
                    <a:cubicBezTo>
                      <a:pt x="1923550" y="2286001"/>
                      <a:pt x="1832461" y="2194912"/>
                      <a:pt x="1832461" y="2082547"/>
                    </a:cubicBezTo>
                    <a:lnTo>
                      <a:pt x="1832461" y="1933252"/>
                    </a:lnTo>
                    <a:lnTo>
                      <a:pt x="1832460" y="1933252"/>
                    </a:lnTo>
                    <a:lnTo>
                      <a:pt x="1832460" y="1594852"/>
                    </a:lnTo>
                    <a:lnTo>
                      <a:pt x="1832742" y="1594852"/>
                    </a:lnTo>
                    <a:lnTo>
                      <a:pt x="1832742" y="223619"/>
                    </a:lnTo>
                    <a:cubicBezTo>
                      <a:pt x="1832742" y="126471"/>
                      <a:pt x="1753988" y="47717"/>
                      <a:pt x="1656840" y="47717"/>
                    </a:cubicBezTo>
                    <a:lnTo>
                      <a:pt x="0" y="47717"/>
                    </a:lnTo>
                    <a:close/>
                  </a:path>
                </a:pathLst>
              </a:custGeom>
              <a:solidFill>
                <a:srgbClr val="6284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자유형: 도형 267">
                <a:extLst>
                  <a:ext uri="{FF2B5EF4-FFF2-40B4-BE49-F238E27FC236}">
                    <a16:creationId xmlns:a16="http://schemas.microsoft.com/office/drawing/2014/main" id="{AEFE8267-3DBE-4E2E-9A71-0756B134C919}"/>
                  </a:ext>
                </a:extLst>
              </p:cNvPr>
              <p:cNvSpPr/>
              <p:nvPr/>
            </p:nvSpPr>
            <p:spPr>
              <a:xfrm rot="10800000">
                <a:off x="5874280" y="2750455"/>
                <a:ext cx="4097715" cy="2286001"/>
              </a:xfrm>
              <a:custGeom>
                <a:avLst/>
                <a:gdLst>
                  <a:gd name="connsiteX0" fmla="*/ 203454 w 4097715"/>
                  <a:gd name="connsiteY0" fmla="*/ 0 h 2286001"/>
                  <a:gd name="connsiteX1" fmla="*/ 2082546 w 4097715"/>
                  <a:gd name="connsiteY1" fmla="*/ 0 h 2286001"/>
                  <a:gd name="connsiteX2" fmla="*/ 2286000 w 4097715"/>
                  <a:gd name="connsiteY2" fmla="*/ 203454 h 2286001"/>
                  <a:gd name="connsiteX3" fmla="*/ 2286000 w 4097715"/>
                  <a:gd name="connsiteY3" fmla="*/ 1859714 h 2286001"/>
                  <a:gd name="connsiteX4" fmla="*/ 2284800 w 4097715"/>
                  <a:gd name="connsiteY4" fmla="*/ 1859714 h 2286001"/>
                  <a:gd name="connsiteX5" fmla="*/ 2284800 w 4097715"/>
                  <a:gd name="connsiteY5" fmla="*/ 1889078 h 2286001"/>
                  <a:gd name="connsiteX6" fmla="*/ 2285718 w 4097715"/>
                  <a:gd name="connsiteY6" fmla="*/ 1889078 h 2286001"/>
                  <a:gd name="connsiteX7" fmla="*/ 2285718 w 4097715"/>
                  <a:gd name="connsiteY7" fmla="*/ 2062381 h 2286001"/>
                  <a:gd name="connsiteX8" fmla="*/ 2461620 w 4097715"/>
                  <a:gd name="connsiteY8" fmla="*/ 2238283 h 2286001"/>
                  <a:gd name="connsiteX9" fmla="*/ 4097715 w 4097715"/>
                  <a:gd name="connsiteY9" fmla="*/ 2238283 h 2286001"/>
                  <a:gd name="connsiteX10" fmla="*/ 4097715 w 4097715"/>
                  <a:gd name="connsiteY10" fmla="*/ 2286001 h 2286001"/>
                  <a:gd name="connsiteX11" fmla="*/ 2441455 w 4097715"/>
                  <a:gd name="connsiteY11" fmla="*/ 2286001 h 2286001"/>
                  <a:gd name="connsiteX12" fmla="*/ 2238001 w 4097715"/>
                  <a:gd name="connsiteY12" fmla="*/ 2082547 h 2286001"/>
                  <a:gd name="connsiteX13" fmla="*/ 2238001 w 4097715"/>
                  <a:gd name="connsiteY13" fmla="*/ 1933252 h 2286001"/>
                  <a:gd name="connsiteX14" fmla="*/ 2238000 w 4097715"/>
                  <a:gd name="connsiteY14" fmla="*/ 1933252 h 2286001"/>
                  <a:gd name="connsiteX15" fmla="*/ 2238000 w 4097715"/>
                  <a:gd name="connsiteY15" fmla="*/ 1594852 h 2286001"/>
                  <a:gd name="connsiteX16" fmla="*/ 2238282 w 4097715"/>
                  <a:gd name="connsiteY16" fmla="*/ 1594852 h 2286001"/>
                  <a:gd name="connsiteX17" fmla="*/ 2238282 w 4097715"/>
                  <a:gd name="connsiteY17" fmla="*/ 223619 h 2286001"/>
                  <a:gd name="connsiteX18" fmla="*/ 2062380 w 4097715"/>
                  <a:gd name="connsiteY18" fmla="*/ 47717 h 2286001"/>
                  <a:gd name="connsiteX19" fmla="*/ 223619 w 4097715"/>
                  <a:gd name="connsiteY19" fmla="*/ 47717 h 2286001"/>
                  <a:gd name="connsiteX20" fmla="*/ 47717 w 4097715"/>
                  <a:gd name="connsiteY20" fmla="*/ 223619 h 2286001"/>
                  <a:gd name="connsiteX21" fmla="*/ 47717 w 4097715"/>
                  <a:gd name="connsiteY21" fmla="*/ 2062380 h 2286001"/>
                  <a:gd name="connsiteX22" fmla="*/ 223619 w 4097715"/>
                  <a:gd name="connsiteY22" fmla="*/ 2238282 h 2286001"/>
                  <a:gd name="connsiteX23" fmla="*/ 1863770 w 4097715"/>
                  <a:gd name="connsiteY23" fmla="*/ 2238282 h 2286001"/>
                  <a:gd name="connsiteX24" fmla="*/ 1863770 w 4097715"/>
                  <a:gd name="connsiteY24" fmla="*/ 2286000 h 2286001"/>
                  <a:gd name="connsiteX25" fmla="*/ 203454 w 4097715"/>
                  <a:gd name="connsiteY25" fmla="*/ 2286000 h 2286001"/>
                  <a:gd name="connsiteX26" fmla="*/ 0 w 4097715"/>
                  <a:gd name="connsiteY26" fmla="*/ 2082546 h 2286001"/>
                  <a:gd name="connsiteX27" fmla="*/ 0 w 4097715"/>
                  <a:gd name="connsiteY27" fmla="*/ 203454 h 2286001"/>
                  <a:gd name="connsiteX28" fmla="*/ 203454 w 4097715"/>
                  <a:gd name="connsiteY28" fmla="*/ 0 h 228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97715" h="2286001">
                    <a:moveTo>
                      <a:pt x="203454" y="0"/>
                    </a:moveTo>
                    <a:lnTo>
                      <a:pt x="2082546" y="0"/>
                    </a:lnTo>
                    <a:cubicBezTo>
                      <a:pt x="2194911" y="0"/>
                      <a:pt x="2286000" y="91089"/>
                      <a:pt x="2286000" y="203454"/>
                    </a:cubicBezTo>
                    <a:lnTo>
                      <a:pt x="2286000" y="1859714"/>
                    </a:lnTo>
                    <a:lnTo>
                      <a:pt x="2284800" y="1859714"/>
                    </a:lnTo>
                    <a:lnTo>
                      <a:pt x="2284800" y="1889078"/>
                    </a:lnTo>
                    <a:lnTo>
                      <a:pt x="2285718" y="1889078"/>
                    </a:lnTo>
                    <a:lnTo>
                      <a:pt x="2285718" y="2062381"/>
                    </a:lnTo>
                    <a:cubicBezTo>
                      <a:pt x="2285718" y="2159529"/>
                      <a:pt x="2364472" y="2238283"/>
                      <a:pt x="2461620" y="2238283"/>
                    </a:cubicBezTo>
                    <a:lnTo>
                      <a:pt x="4097715" y="2238283"/>
                    </a:lnTo>
                    <a:lnTo>
                      <a:pt x="4097715" y="2286001"/>
                    </a:lnTo>
                    <a:lnTo>
                      <a:pt x="2441455" y="2286001"/>
                    </a:lnTo>
                    <a:cubicBezTo>
                      <a:pt x="2329090" y="2286001"/>
                      <a:pt x="2238001" y="2194912"/>
                      <a:pt x="2238001" y="2082547"/>
                    </a:cubicBezTo>
                    <a:lnTo>
                      <a:pt x="2238001" y="1933252"/>
                    </a:lnTo>
                    <a:lnTo>
                      <a:pt x="2238000" y="1933252"/>
                    </a:lnTo>
                    <a:lnTo>
                      <a:pt x="2238000" y="1594852"/>
                    </a:lnTo>
                    <a:lnTo>
                      <a:pt x="2238282" y="1594852"/>
                    </a:lnTo>
                    <a:lnTo>
                      <a:pt x="2238282" y="223619"/>
                    </a:lnTo>
                    <a:cubicBezTo>
                      <a:pt x="2238282" y="126471"/>
                      <a:pt x="2159528" y="47717"/>
                      <a:pt x="2062380" y="47717"/>
                    </a:cubicBezTo>
                    <a:lnTo>
                      <a:pt x="223619" y="47717"/>
                    </a:lnTo>
                    <a:cubicBezTo>
                      <a:pt x="126471" y="47717"/>
                      <a:pt x="47717" y="126471"/>
                      <a:pt x="47717" y="223619"/>
                    </a:cubicBezTo>
                    <a:lnTo>
                      <a:pt x="47717" y="2062380"/>
                    </a:lnTo>
                    <a:cubicBezTo>
                      <a:pt x="47717" y="2159528"/>
                      <a:pt x="126471" y="2238282"/>
                      <a:pt x="223619" y="2238282"/>
                    </a:cubicBezTo>
                    <a:lnTo>
                      <a:pt x="1863770" y="2238282"/>
                    </a:lnTo>
                    <a:lnTo>
                      <a:pt x="1863770" y="2286000"/>
                    </a:lnTo>
                    <a:lnTo>
                      <a:pt x="203454" y="2286000"/>
                    </a:lnTo>
                    <a:cubicBezTo>
                      <a:pt x="91089" y="2286000"/>
                      <a:pt x="0" y="2194911"/>
                      <a:pt x="0" y="2082546"/>
                    </a:cubicBezTo>
                    <a:lnTo>
                      <a:pt x="0" y="203454"/>
                    </a:lnTo>
                    <a:cubicBezTo>
                      <a:pt x="0" y="91089"/>
                      <a:pt x="91089" y="0"/>
                      <a:pt x="203454" y="0"/>
                    </a:cubicBezTo>
                    <a:close/>
                  </a:path>
                </a:pathLst>
              </a:custGeom>
              <a:solidFill>
                <a:srgbClr val="6284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D808EB16-6B5E-408F-BE93-650DA06644FE}"/>
                  </a:ext>
                </a:extLst>
              </p:cNvPr>
              <p:cNvSpPr/>
              <p:nvPr/>
            </p:nvSpPr>
            <p:spPr>
              <a:xfrm>
                <a:off x="2632982" y="4944382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DFCB48B2-130C-4DEE-BA96-F5D2E4E7091D}"/>
                  </a:ext>
                </a:extLst>
              </p:cNvPr>
              <p:cNvSpPr/>
              <p:nvPr/>
            </p:nvSpPr>
            <p:spPr>
              <a:xfrm>
                <a:off x="4888516" y="4944382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B3F30884-7F9F-4A65-8F6E-5A5A2F3A32B5}"/>
                  </a:ext>
                </a:extLst>
              </p:cNvPr>
              <p:cNvSpPr/>
              <p:nvPr/>
            </p:nvSpPr>
            <p:spPr>
              <a:xfrm>
                <a:off x="7118290" y="4944382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51C9C934-5490-4789-860E-E9BA1042474E}"/>
                  </a:ext>
                </a:extLst>
              </p:cNvPr>
              <p:cNvSpPr/>
              <p:nvPr/>
            </p:nvSpPr>
            <p:spPr>
              <a:xfrm>
                <a:off x="3423557" y="2709179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D14EDDBF-CB0B-41A0-A1DC-BD813A940E89}"/>
                  </a:ext>
                </a:extLst>
              </p:cNvPr>
              <p:cNvSpPr/>
              <p:nvPr/>
            </p:nvSpPr>
            <p:spPr>
              <a:xfrm>
                <a:off x="5848273" y="2709179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A102919-AF02-4D6A-96DA-5A9AA5DBB039}"/>
                  </a:ext>
                </a:extLst>
              </p:cNvPr>
              <p:cNvSpPr/>
              <p:nvPr/>
            </p:nvSpPr>
            <p:spPr>
              <a:xfrm>
                <a:off x="8078047" y="2709179"/>
                <a:ext cx="133350" cy="13335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200000" sy="200000" algn="ctr" rotWithShape="0">
                  <a:srgbClr val="FFC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1EA2CA52-6F51-4001-B4C3-F4CC780DFEAB}"/>
                </a:ext>
              </a:extLst>
            </p:cNvPr>
            <p:cNvSpPr/>
            <p:nvPr/>
          </p:nvSpPr>
          <p:spPr>
            <a:xfrm>
              <a:off x="1382502" y="3360237"/>
              <a:ext cx="1998906" cy="12450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강 혜 지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ea typeface="맑은 고딕"/>
                </a:rPr>
                <a:t>네이버 영화 </a:t>
              </a:r>
              <a:r>
                <a:rPr lang="ko-KR" altLang="en-US" sz="1600" dirty="0" err="1">
                  <a:ea typeface="맑은 고딕"/>
                </a:rPr>
                <a:t>크롤링</a:t>
              </a:r>
              <a:endParaRPr lang="ko-KR" altLang="en-US" sz="1600" dirty="0">
                <a:ea typeface="맑은 고딕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E25EFF3-5317-4158-BAF0-9DFB642749FD}"/>
                </a:ext>
              </a:extLst>
            </p:cNvPr>
            <p:cNvSpPr/>
            <p:nvPr/>
          </p:nvSpPr>
          <p:spPr>
            <a:xfrm>
              <a:off x="3999138" y="3360237"/>
              <a:ext cx="1998906" cy="12450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김 관 형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ea typeface="맑은 고딕"/>
                </a:rPr>
                <a:t>데이터 </a:t>
              </a:r>
              <a:r>
                <a:rPr lang="ko-KR" altLang="en-US" sz="1600" dirty="0" err="1">
                  <a:ea typeface="맑은 고딕"/>
                </a:rPr>
                <a:t>전처리</a:t>
              </a:r>
              <a:endParaRPr lang="ko-KR" altLang="en-US" sz="1600" dirty="0">
                <a:ea typeface="맑은 고딕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9D2DD40-788A-4FCC-B0C3-57811B904E3B}"/>
                </a:ext>
              </a:extLst>
            </p:cNvPr>
            <p:cNvSpPr/>
            <p:nvPr/>
          </p:nvSpPr>
          <p:spPr>
            <a:xfrm>
              <a:off x="6729432" y="3360237"/>
              <a:ext cx="1998906" cy="12450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한 지 호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ea typeface="맑은 고딕"/>
                </a:rPr>
                <a:t>모델 구축</a:t>
              </a:r>
              <a:endParaRPr lang="en-US" altLang="ko-KR" sz="1600" dirty="0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0E5316B9-B05F-49F8-85FB-988307DB6A7A}"/>
                </a:ext>
              </a:extLst>
            </p:cNvPr>
            <p:cNvSpPr/>
            <p:nvPr/>
          </p:nvSpPr>
          <p:spPr>
            <a:xfrm>
              <a:off x="9404542" y="3360237"/>
              <a:ext cx="1998906" cy="12450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김 형 동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ea typeface="맑은 고딕"/>
                </a:rPr>
                <a:t>시각화</a:t>
              </a:r>
              <a:endParaRPr lang="en-US" altLang="ko-KR" sz="1600" dirty="0">
                <a:ea typeface="맑은 고딕" panose="020B0503020000020004" pitchFamily="34" charset="-127"/>
              </a:endParaRPr>
            </a:p>
          </p:txBody>
        </p:sp>
      </p:grpSp>
      <p:pic>
        <p:nvPicPr>
          <p:cNvPr id="19" name="그림 21">
            <a:extLst>
              <a:ext uri="{FF2B5EF4-FFF2-40B4-BE49-F238E27FC236}">
                <a16:creationId xmlns:a16="http://schemas.microsoft.com/office/drawing/2014/main" id="{25830C19-13BB-422F-BE63-30CCEDE6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360112"/>
            <a:ext cx="640915" cy="630476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1A7A3C84-7BEF-4D34-A425-0B59EBC82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38" y="2360112"/>
            <a:ext cx="632695" cy="630869"/>
          </a:xfrm>
          <a:prstGeom prst="rect">
            <a:avLst/>
          </a:prstGeom>
        </p:spPr>
      </p:pic>
      <p:pic>
        <p:nvPicPr>
          <p:cNvPr id="23" name="그림 28">
            <a:extLst>
              <a:ext uri="{FF2B5EF4-FFF2-40B4-BE49-F238E27FC236}">
                <a16:creationId xmlns:a16="http://schemas.microsoft.com/office/drawing/2014/main" id="{765FFA7C-B82D-4DC4-BBC7-E4EB6561A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099" y="2360112"/>
            <a:ext cx="645092" cy="634653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DA8E4FCA-3CA4-4E6D-9092-5F9642C96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318" y="2360112"/>
            <a:ext cx="645091" cy="634653"/>
          </a:xfrm>
          <a:prstGeom prst="rect">
            <a:avLst/>
          </a:prstGeom>
        </p:spPr>
      </p:pic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28345EEF-D09B-41C7-9FC4-3B4EE22F5553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INTRODUCE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434C707-9A38-467B-BFB1-D7465001B338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6DE6D2-0EEB-40CE-8279-3BAE795DB0AA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1. 네이버 영화 페이지 크롤링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15368E-330F-4153-93BB-9252D250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86524"/>
              </p:ext>
            </p:extLst>
          </p:nvPr>
        </p:nvGraphicFramePr>
        <p:xfrm>
          <a:off x="316637" y="958907"/>
          <a:ext cx="10966609" cy="55574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1493">
                  <a:extLst>
                    <a:ext uri="{9D8B030D-6E8A-4147-A177-3AD203B41FA5}">
                      <a16:colId xmlns:a16="http://schemas.microsoft.com/office/drawing/2014/main" val="3411323404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1501616373"/>
                    </a:ext>
                  </a:extLst>
                </a:gridCol>
                <a:gridCol w="1317842">
                  <a:extLst>
                    <a:ext uri="{9D8B030D-6E8A-4147-A177-3AD203B41FA5}">
                      <a16:colId xmlns:a16="http://schemas.microsoft.com/office/drawing/2014/main" val="2196584998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179998185"/>
                    </a:ext>
                  </a:extLst>
                </a:gridCol>
                <a:gridCol w="1082979">
                  <a:extLst>
                    <a:ext uri="{9D8B030D-6E8A-4147-A177-3AD203B41FA5}">
                      <a16:colId xmlns:a16="http://schemas.microsoft.com/office/drawing/2014/main" val="22053716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3779103739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3452514978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720067357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1060575018"/>
                    </a:ext>
                  </a:extLst>
                </a:gridCol>
                <a:gridCol w="1343938">
                  <a:extLst>
                    <a:ext uri="{9D8B030D-6E8A-4147-A177-3AD203B41FA5}">
                      <a16:colId xmlns:a16="http://schemas.microsoft.com/office/drawing/2014/main" val="97421946"/>
                    </a:ext>
                  </a:extLst>
                </a:gridCol>
                <a:gridCol w="1493513">
                  <a:extLst>
                    <a:ext uri="{9D8B030D-6E8A-4147-A177-3AD203B41FA5}">
                      <a16:colId xmlns:a16="http://schemas.microsoft.com/office/drawing/2014/main" val="2462893263"/>
                    </a:ext>
                  </a:extLst>
                </a:gridCol>
              </a:tblGrid>
              <a:tr h="318268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순위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포스터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평점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나라</a:t>
                      </a:r>
                      <a:r>
                        <a:rPr lang="en-US" altLang="ko-KR" sz="1100" dirty="0"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effectLst/>
                        </a:rPr>
                        <a:t>상영시간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개봉일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등급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장르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감독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주연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줄거리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608501"/>
                  </a:ext>
                </a:extLst>
              </a:tr>
              <a:tr h="80791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 dirty="0">
                          <a:effectLst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너의 이름은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af-ZA" altLang="ko-KR" sz="600" u="sng" dirty="0">
                          <a:effectLst/>
                          <a:hlinkClick r:id="rId2"/>
                        </a:rPr>
                        <a:t>https://movie-phinf.pstatic.net/20171222_70/1513920001726sikUX_JPEG/movie_image.jpg?type=f172_234</a:t>
                      </a:r>
                      <a:endParaRPr lang="af-ZA" altLang="ko-KR" sz="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8.78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일본</a:t>
                      </a:r>
                      <a:r>
                        <a:rPr lang="en-US" altLang="ko-KR" sz="1100">
                          <a:effectLst/>
                        </a:rPr>
                        <a:t>, 106</a:t>
                      </a:r>
                      <a:r>
                        <a:rPr lang="ko-KR" altLang="en-US" sz="1100">
                          <a:effectLst/>
                        </a:rPr>
                        <a:t>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2017.01.04.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12</a:t>
                      </a:r>
                      <a:r>
                        <a:rPr lang="ko-KR" altLang="en-US" sz="1100">
                          <a:effectLst/>
                        </a:rPr>
                        <a:t>세 관람가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드라마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신카이 마코토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지창욱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김소현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이레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 err="1">
                          <a:effectLst/>
                        </a:rPr>
                        <a:t>카미키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 err="1">
                          <a:effectLst/>
                        </a:rPr>
                        <a:t>류노스케</a:t>
                      </a:r>
                      <a:r>
                        <a:rPr lang="en-US" altLang="ko-KR" sz="1100" dirty="0">
                          <a:effectLst/>
                        </a:rPr>
                        <a:t>, 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꿈 속에서 몸이 뒤바뀐 도시 소</a:t>
                      </a:r>
                      <a:r>
                        <a:rPr lang="ko-KR" altLang="en-US" sz="1100">
                          <a:effectLst/>
                        </a:rPr>
                        <a:t>년 ‘타키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47451"/>
                  </a:ext>
                </a:extLst>
              </a:tr>
              <a:tr h="1089457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 dirty="0">
                          <a:effectLst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 err="1">
                          <a:effectLst/>
                        </a:rPr>
                        <a:t>라라랜드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af-ZA" altLang="ko-KR" sz="600" u="sng" dirty="0">
                          <a:effectLst/>
                          <a:hlinkClick r:id="rId3"/>
                        </a:rPr>
                        <a:t>https://movie-phinf.pstatic.net/20161123_188/1479862185516tYkKO_JPEG/movie_image.jpg?type=f172_234</a:t>
                      </a:r>
                      <a:endParaRPr lang="af-ZA" altLang="ko-KR" sz="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8.6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미국</a:t>
                      </a:r>
                      <a:r>
                        <a:rPr lang="en-US" altLang="ko-KR" sz="1100">
                          <a:effectLst/>
                        </a:rPr>
                        <a:t>, 127</a:t>
                      </a:r>
                      <a:r>
                        <a:rPr lang="ko-KR" altLang="en-US" sz="1100">
                          <a:effectLst/>
                        </a:rPr>
                        <a:t>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2016.12.07.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12</a:t>
                      </a:r>
                      <a:r>
                        <a:rPr lang="ko-KR" altLang="en-US" sz="1100">
                          <a:effectLst/>
                        </a:rPr>
                        <a:t>세 관람가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드라마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다미엔 차젤레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엠마 스톤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라이언 고슬링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꿈을 꾸는 사람들을 위한 별들의 도시 ‘라라랜드’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>
                          <a:effectLst/>
                        </a:rPr>
                        <a:t>재즈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50033"/>
                  </a:ext>
                </a:extLst>
              </a:tr>
              <a:tr h="1554623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 dirty="0">
                          <a:effectLst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증인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af-ZA" altLang="ko-KR" sz="600" u="sng" dirty="0">
                          <a:effectLst/>
                          <a:hlinkClick r:id="rId4"/>
                        </a:rPr>
                        <a:t>https://movie-phinf.pstatic.net/20190226_194/15511480897441tE6t_JPEG/movie_image.jpg?type=f172_234</a:t>
                      </a:r>
                      <a:endParaRPr lang="af-ZA" altLang="ko-KR" sz="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9.09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대한민국</a:t>
                      </a:r>
                      <a:r>
                        <a:rPr lang="en-US" altLang="ko-KR" sz="1100">
                          <a:effectLst/>
                        </a:rPr>
                        <a:t>, 129</a:t>
                      </a:r>
                      <a:r>
                        <a:rPr lang="ko-KR" altLang="en-US" sz="1100">
                          <a:effectLst/>
                        </a:rPr>
                        <a:t>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2019.02.13.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12</a:t>
                      </a:r>
                      <a:r>
                        <a:rPr lang="ko-KR" altLang="en-US" sz="1100">
                          <a:effectLst/>
                        </a:rPr>
                        <a:t>세 관람가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드라마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이한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정우성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김향기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“목격자가 있어</a:t>
                      </a:r>
                      <a:r>
                        <a:rPr lang="en-US" altLang="ko-KR" sz="1100">
                          <a:effectLst/>
                        </a:rPr>
                        <a:t>. </a:t>
                      </a:r>
                      <a:r>
                        <a:rPr lang="ko-KR" altLang="en-US" sz="1100">
                          <a:effectLst/>
                        </a:rPr>
                        <a:t>자폐아야” 신념은 잠시 접어두고 현실을 위해 속물이 되기로 마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728786"/>
                  </a:ext>
                </a:extLst>
              </a:tr>
              <a:tr h="8936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 dirty="0">
                          <a:effectLst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청년경찰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af-ZA" altLang="ko-KR" sz="600" u="sng" dirty="0">
                          <a:effectLst/>
                          <a:hlinkClick r:id="rId5"/>
                        </a:rPr>
                        <a:t>https://movie-phinf.pstatic.net/20170814_131/1502673994742txsKh_JPEG/movie_image.jpg?type=f172_234</a:t>
                      </a:r>
                      <a:endParaRPr lang="af-ZA" altLang="ko-KR" sz="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8.26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대한민국</a:t>
                      </a:r>
                      <a:r>
                        <a:rPr lang="en-US" altLang="ko-KR" sz="1100">
                          <a:effectLst/>
                        </a:rPr>
                        <a:t>, 109</a:t>
                      </a:r>
                      <a:r>
                        <a:rPr lang="ko-KR" altLang="en-US" sz="1100">
                          <a:effectLst/>
                        </a:rPr>
                        <a:t>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2017.08.09.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15</a:t>
                      </a:r>
                      <a:r>
                        <a:rPr lang="ko-KR" altLang="en-US" sz="1100">
                          <a:effectLst/>
                        </a:rPr>
                        <a:t>세 관람가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액션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김주환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박서준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강하늘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의욕충만 경찰대생 기준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effectLst/>
                        </a:rPr>
                        <a:t>박서준</a:t>
                      </a:r>
                      <a:r>
                        <a:rPr lang="en-US" altLang="ko-KR" sz="1100" dirty="0">
                          <a:effectLst/>
                        </a:rPr>
                        <a:t>) </a:t>
                      </a:r>
                      <a:r>
                        <a:rPr lang="af-ZA" altLang="ko-KR" sz="1100" dirty="0">
                          <a:effectLst/>
                        </a:rPr>
                        <a:t>X </a:t>
                      </a:r>
                      <a:r>
                        <a:rPr lang="ko-KR" altLang="en-US" sz="1100">
                          <a:effectLst/>
                        </a:rPr>
                        <a:t>이론백단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571626"/>
                  </a:ext>
                </a:extLst>
              </a:tr>
              <a:tr h="8936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돈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af-ZA" altLang="ko-KR" sz="600" u="sng" dirty="0">
                          <a:effectLst/>
                          <a:hlinkClick r:id="rId6"/>
                        </a:rPr>
                        <a:t>https://movie-phinf.pstatic.net/20190306_280/1551849045570X4iac_JPEG/movie_image.jpg?type=f172_234</a:t>
                      </a:r>
                      <a:endParaRPr lang="af-ZA" altLang="ko-KR" sz="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7.41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대한민국</a:t>
                      </a:r>
                      <a:r>
                        <a:rPr lang="en-US" altLang="ko-KR" sz="1100">
                          <a:effectLst/>
                        </a:rPr>
                        <a:t>, 115</a:t>
                      </a:r>
                      <a:r>
                        <a:rPr lang="ko-KR" altLang="en-US" sz="1100">
                          <a:effectLst/>
                        </a:rPr>
                        <a:t>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2019.03.20.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altLang="ko-KR" sz="1100">
                          <a:effectLst/>
                        </a:rPr>
                        <a:t>15</a:t>
                      </a:r>
                      <a:r>
                        <a:rPr lang="ko-KR" altLang="en-US" sz="1100">
                          <a:effectLst/>
                        </a:rPr>
                        <a:t>세 관람가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액션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박누리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>
                          <a:effectLst/>
                        </a:rPr>
                        <a:t>류준열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유지태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조우진</a:t>
                      </a:r>
                      <a:endParaRPr lang="ko-K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오직 부자가 되고 싶은 꿈을 품고 여의도 증권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40522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A05619-3B4C-43DD-80FB-B016E21E6418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6DC0F3-A712-4861-87BA-CB8D34E15936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7D0003-0726-449A-9CFC-CC19ABA5F425}"/>
              </a:ext>
            </a:extLst>
          </p:cNvPr>
          <p:cNvSpPr/>
          <p:nvPr/>
        </p:nvSpPr>
        <p:spPr>
          <a:xfrm>
            <a:off x="316637" y="958907"/>
            <a:ext cx="10966609" cy="555745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C54476-8971-467B-8BA5-73431080107F}"/>
              </a:ext>
            </a:extLst>
          </p:cNvPr>
          <p:cNvGrpSpPr/>
          <p:nvPr/>
        </p:nvGrpSpPr>
        <p:grpSpPr>
          <a:xfrm>
            <a:off x="2138775" y="1507933"/>
            <a:ext cx="3446918" cy="3842133"/>
            <a:chOff x="1178749" y="2441451"/>
            <a:chExt cx="2790452" cy="311039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85531E2-994C-4A64-8CDA-262D7C7160FC}"/>
                </a:ext>
              </a:extLst>
            </p:cNvPr>
            <p:cNvGrpSpPr/>
            <p:nvPr/>
          </p:nvGrpSpPr>
          <p:grpSpPr>
            <a:xfrm rot="2340000">
              <a:off x="1199720" y="2441451"/>
              <a:ext cx="2769481" cy="3110399"/>
              <a:chOff x="8193419" y="2817232"/>
              <a:chExt cx="1736418" cy="1950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94FC5A8-02E7-4C81-A3B7-45DC2BB46407}"/>
                  </a:ext>
                </a:extLst>
              </p:cNvPr>
              <p:cNvSpPr/>
              <p:nvPr/>
            </p:nvSpPr>
            <p:spPr>
              <a:xfrm>
                <a:off x="8193419" y="3030982"/>
                <a:ext cx="1736418" cy="17364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2675929F-5777-4093-A6F1-F434316639BE}"/>
                  </a:ext>
                </a:extLst>
              </p:cNvPr>
              <p:cNvSpPr/>
              <p:nvPr/>
            </p:nvSpPr>
            <p:spPr>
              <a:xfrm>
                <a:off x="8930746" y="2817232"/>
                <a:ext cx="254823" cy="219675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B455AE-7021-4F51-95B8-4654AA3408B1}"/>
                </a:ext>
              </a:extLst>
            </p:cNvPr>
            <p:cNvSpPr/>
            <p:nvPr/>
          </p:nvSpPr>
          <p:spPr>
            <a:xfrm>
              <a:off x="1178749" y="3399808"/>
              <a:ext cx="2596875" cy="11936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ea typeface="맑은 고딕"/>
                </a:rPr>
                <a:t>17320개의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dirty="0" err="1">
                  <a:solidFill>
                    <a:schemeClr val="bg1"/>
                  </a:solidFill>
                  <a:ea typeface="맑은 고딕"/>
                </a:rPr>
                <a:t>데이터</a:t>
              </a:r>
              <a:endParaRPr lang="ko-KR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68BB9-82F1-412E-8D8F-43A858CC9DB3}"/>
              </a:ext>
            </a:extLst>
          </p:cNvPr>
          <p:cNvGrpSpPr/>
          <p:nvPr/>
        </p:nvGrpSpPr>
        <p:grpSpPr>
          <a:xfrm flipH="1">
            <a:off x="6606307" y="1507933"/>
            <a:ext cx="3446918" cy="3842133"/>
            <a:chOff x="1178749" y="2441451"/>
            <a:chExt cx="2790452" cy="31103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6B90896-4A56-4081-8998-1D012C167C0E}"/>
                </a:ext>
              </a:extLst>
            </p:cNvPr>
            <p:cNvGrpSpPr/>
            <p:nvPr/>
          </p:nvGrpSpPr>
          <p:grpSpPr>
            <a:xfrm rot="2340000">
              <a:off x="1199720" y="2441451"/>
              <a:ext cx="2769481" cy="3110399"/>
              <a:chOff x="8193419" y="2817232"/>
              <a:chExt cx="1736418" cy="1950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7D4D26A-73E7-4FE0-AC3A-144E17AEAEBB}"/>
                  </a:ext>
                </a:extLst>
              </p:cNvPr>
              <p:cNvSpPr/>
              <p:nvPr/>
            </p:nvSpPr>
            <p:spPr>
              <a:xfrm>
                <a:off x="8193419" y="3030982"/>
                <a:ext cx="1736418" cy="17364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C0CF6788-119E-4387-A321-BEDE5910BBC8}"/>
                  </a:ext>
                </a:extLst>
              </p:cNvPr>
              <p:cNvSpPr/>
              <p:nvPr/>
            </p:nvSpPr>
            <p:spPr>
              <a:xfrm>
                <a:off x="8930746" y="2817232"/>
                <a:ext cx="254823" cy="219675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AC3621-9006-474E-940E-FD6C4EF17451}"/>
                </a:ext>
              </a:extLst>
            </p:cNvPr>
            <p:cNvSpPr/>
            <p:nvPr/>
          </p:nvSpPr>
          <p:spPr>
            <a:xfrm>
              <a:off x="1178749" y="3391868"/>
              <a:ext cx="2596875" cy="147450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ea typeface="맑은 고딕"/>
                </a:rPr>
                <a:t>11개의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dirty="0">
                  <a:solidFill>
                    <a:schemeClr val="bg1"/>
                  </a:solidFill>
                  <a:ea typeface="맑은 고딕"/>
                </a:rPr>
                <a:t> Column</a:t>
              </a:r>
              <a:endParaRPr lang="ko-KR" altLang="ko-KR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2. 데이터 전처리</a:t>
            </a:r>
            <a:endParaRPr lang="en-US" altLang="ko-KR" sz="2800" b="1" ker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447887" y="3429815"/>
            <a:ext cx="2671482" cy="118800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 나라, 상영시간 )</a:t>
            </a:r>
          </a:p>
          <a:p>
            <a:pPr algn="ctr">
              <a:lnSpc>
                <a:spcPct val="150000"/>
              </a:lnSpc>
            </a:pP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↓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 나라 ) , ( 상영시간 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4828" y="2638405"/>
            <a:ext cx="2370559" cy="617561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 anchorCtr="0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Column </a:t>
            </a:r>
            <a:r>
              <a:rPr lang="en-US" altLang="ko-KR" sz="2000" b="1" dirty="0" err="1">
                <a:ea typeface="맑은 고딕"/>
              </a:rPr>
              <a:t>분리</a:t>
            </a:r>
            <a:endParaRPr lang="en-US" altLang="ko-KR" sz="2000" b="1" dirty="0">
              <a:ea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3328129" y="3486375"/>
            <a:ext cx="2671482" cy="118800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날짜 ( </a:t>
            </a:r>
            <a:r>
              <a:rPr 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→ </a:t>
            </a:r>
            <a:r>
              <a:rPr 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datetime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상영시간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→ </a:t>
            </a:r>
            <a:r>
              <a:rPr 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192390" y="3429815"/>
            <a:ext cx="2671482" cy="414024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줄거리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Null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값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↓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줄거리 없음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＂</a:t>
            </a:r>
          </a:p>
          <a:p>
            <a:pPr algn="ctr">
              <a:lnSpc>
                <a:spcPct val="150000"/>
              </a:lnSpc>
            </a:pPr>
            <a:endParaRPr 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45876" y="2638405"/>
            <a:ext cx="2370559" cy="617561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 anchorCtr="0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ea typeface="맑은 고딕"/>
              </a:rPr>
              <a:t>결측값</a:t>
            </a:r>
            <a:r>
              <a:rPr lang="en-US" altLang="ko-KR" sz="2000" b="1" dirty="0">
                <a:ea typeface="맑은 고딕"/>
              </a:rPr>
              <a:t> </a:t>
            </a:r>
            <a:r>
              <a:rPr lang="en-US" altLang="ko-KR" sz="2000" b="1" dirty="0" err="1">
                <a:ea typeface="맑은 고딕"/>
              </a:rPr>
              <a:t>처리</a:t>
            </a:r>
            <a:endParaRPr lang="en-US" altLang="ko-KR" sz="2000" b="1" dirty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2" name="모서리가 둥근 직사각형 26">
            <a:extLst>
              <a:ext uri="{FF2B5EF4-FFF2-40B4-BE49-F238E27FC236}">
                <a16:creationId xmlns:a16="http://schemas.microsoft.com/office/drawing/2014/main" id="{250752DF-46E9-45A8-B44B-DDC3E89ABB9B}"/>
              </a:ext>
            </a:extLst>
          </p:cNvPr>
          <p:cNvSpPr/>
          <p:nvPr/>
        </p:nvSpPr>
        <p:spPr>
          <a:xfrm>
            <a:off x="3472679" y="2638404"/>
            <a:ext cx="2370559" cy="617561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 anchorCtr="0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ea typeface="맑은 고딕"/>
              </a:rPr>
              <a:t>Data Type </a:t>
            </a:r>
            <a:r>
              <a:rPr lang="en-US" altLang="ko-KR" sz="2000" b="1" dirty="0" err="1">
                <a:ea typeface="맑은 고딕"/>
              </a:rPr>
              <a:t>변경</a:t>
            </a:r>
            <a:endParaRPr lang="en-US" altLang="ko-KR" sz="2000" b="1" dirty="0">
              <a:ea typeface="맑은 고딕"/>
            </a:endParaRPr>
          </a:p>
        </p:txBody>
      </p:sp>
      <p:sp>
        <p:nvSpPr>
          <p:cNvPr id="7" name="모서리가 둥근 직사각형 26">
            <a:extLst>
              <a:ext uri="{FF2B5EF4-FFF2-40B4-BE49-F238E27FC236}">
                <a16:creationId xmlns:a16="http://schemas.microsoft.com/office/drawing/2014/main" id="{8814413B-D7AE-4DDE-8E8B-E184390323B9}"/>
              </a:ext>
            </a:extLst>
          </p:cNvPr>
          <p:cNvSpPr/>
          <p:nvPr/>
        </p:nvSpPr>
        <p:spPr>
          <a:xfrm>
            <a:off x="9216040" y="2633455"/>
            <a:ext cx="2370559" cy="617561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 anchorCtr="0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ea typeface="맑은 고딕"/>
              </a:rPr>
              <a:t>토큰화</a:t>
            </a:r>
            <a:endParaRPr lang="en-US" altLang="ko-KR" sz="2000" b="1" dirty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EEBC59-C589-4B8B-AD72-F4717675F2EC}"/>
              </a:ext>
            </a:extLst>
          </p:cNvPr>
          <p:cNvSpPr/>
          <p:nvPr/>
        </p:nvSpPr>
        <p:spPr>
          <a:xfrm>
            <a:off x="9069671" y="3429814"/>
            <a:ext cx="2671482" cy="414024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줄거리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konlpy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 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명사추출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1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2. 데이터 전처리</a:t>
            </a:r>
            <a:endParaRPr lang="en-US" altLang="ko-KR" sz="2800" b="1" ker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BE3B74B-088C-427C-9D72-5F01A707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23241"/>
              </p:ext>
            </p:extLst>
          </p:nvPr>
        </p:nvGraphicFramePr>
        <p:xfrm>
          <a:off x="318096" y="966086"/>
          <a:ext cx="11589102" cy="55344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926124197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3945360195"/>
                    </a:ext>
                  </a:extLst>
                </a:gridCol>
                <a:gridCol w="1304794">
                  <a:extLst>
                    <a:ext uri="{9D8B030D-6E8A-4147-A177-3AD203B41FA5}">
                      <a16:colId xmlns:a16="http://schemas.microsoft.com/office/drawing/2014/main" val="3248536496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301570549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1368296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94840896"/>
                    </a:ext>
                  </a:extLst>
                </a:gridCol>
                <a:gridCol w="561974">
                  <a:extLst>
                    <a:ext uri="{9D8B030D-6E8A-4147-A177-3AD203B41FA5}">
                      <a16:colId xmlns:a16="http://schemas.microsoft.com/office/drawing/2014/main" val="913190568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361502278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846163370"/>
                    </a:ext>
                  </a:extLst>
                </a:gridCol>
                <a:gridCol w="1709279">
                  <a:extLst>
                    <a:ext uri="{9D8B030D-6E8A-4147-A177-3AD203B41FA5}">
                      <a16:colId xmlns:a16="http://schemas.microsoft.com/office/drawing/2014/main" val="4074982604"/>
                    </a:ext>
                  </a:extLst>
                </a:gridCol>
                <a:gridCol w="443369">
                  <a:extLst>
                    <a:ext uri="{9D8B030D-6E8A-4147-A177-3AD203B41FA5}">
                      <a16:colId xmlns:a16="http://schemas.microsoft.com/office/drawing/2014/main" val="3120816212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3538055179"/>
                    </a:ext>
                  </a:extLst>
                </a:gridCol>
                <a:gridCol w="1408917">
                  <a:extLst>
                    <a:ext uri="{9D8B030D-6E8A-4147-A177-3AD203B41FA5}">
                      <a16:colId xmlns:a16="http://schemas.microsoft.com/office/drawing/2014/main" val="2340849076"/>
                    </a:ext>
                  </a:extLst>
                </a:gridCol>
              </a:tblGrid>
              <a:tr h="346749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순위​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제목​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포스터​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평점​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개봉일​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등급​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장르​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감독​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주연​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줄거리​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나라​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상영시간​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f-ZA" sz="1050">
                          <a:effectLst/>
                        </a:rPr>
                        <a:t>words</a:t>
                      </a:r>
                      <a:r>
                        <a:rPr lang="af-ZA" altLang="ko-KR" sz="105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766565"/>
                  </a:ext>
                </a:extLst>
              </a:tr>
              <a:tr h="883652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 dirty="0">
                          <a:effectLst/>
                        </a:rPr>
                        <a:t>1</a:t>
                      </a:r>
                      <a:r>
                        <a:rPr lang="en-US" altLang="ko-KR" sz="1050" dirty="0">
                          <a:effectLst/>
                        </a:rPr>
                        <a:t>​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 dirty="0">
                          <a:effectLst/>
                        </a:rPr>
                        <a:t>너의 이름은</a:t>
                      </a:r>
                      <a:r>
                        <a:rPr lang="en-US" altLang="ko-KR" sz="1050" dirty="0">
                          <a:effectLst/>
                        </a:rPr>
                        <a:t>.​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af-ZA" sz="600" dirty="0">
                          <a:effectLst/>
                          <a:hlinkClick r:id="rId2"/>
                        </a:rPr>
                        <a:t>https://movie-phinf.pstatic.net/20171222_70/1513920001726sikUX_JPEG/movie_image.jpg?type=f172_234</a:t>
                      </a:r>
                      <a:r>
                        <a:rPr lang="af-ZA" sz="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8.78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2017.01.04.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12</a:t>
                      </a:r>
                      <a:r>
                        <a:rPr lang="ko-KR" altLang="en-US" sz="1050">
                          <a:effectLst/>
                        </a:rPr>
                        <a:t>세 관람가​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드라마​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신카이 마코토​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 dirty="0">
                          <a:effectLst/>
                        </a:rPr>
                        <a:t>지창욱</a:t>
                      </a:r>
                      <a:r>
                        <a:rPr lang="en-US" altLang="ko-KR" sz="1050" dirty="0">
                          <a:effectLst/>
                        </a:rPr>
                        <a:t>,</a:t>
                      </a:r>
                      <a:r>
                        <a:rPr lang="ko-KR" altLang="en-US" sz="1050" dirty="0">
                          <a:effectLst/>
                        </a:rPr>
                        <a:t>김소현</a:t>
                      </a:r>
                      <a:r>
                        <a:rPr lang="en-US" altLang="ko-KR" sz="1050" dirty="0">
                          <a:effectLst/>
                        </a:rPr>
                        <a:t>,</a:t>
                      </a:r>
                      <a:r>
                        <a:rPr lang="ko-KR" altLang="en-US" sz="1050" dirty="0">
                          <a:effectLst/>
                        </a:rPr>
                        <a:t>이레</a:t>
                      </a:r>
                      <a:r>
                        <a:rPr lang="en-US" altLang="ko-KR" sz="1050" dirty="0">
                          <a:effectLst/>
                        </a:rPr>
                        <a:t>,</a:t>
                      </a:r>
                      <a:r>
                        <a:rPr lang="ko-KR" altLang="en-US" sz="1050" dirty="0">
                          <a:effectLst/>
                        </a:rPr>
                        <a:t>카미</a:t>
                      </a:r>
                      <a:r>
                        <a:rPr lang="ko-KR" altLang="en-US" sz="1050">
                          <a:effectLst/>
                        </a:rPr>
                        <a:t>키 류노스케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카미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꿈 속에서 몸이뒤바뀐 도시 소년 ‘타키’와 시골 소녀 ‘미츠하’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만난 적 없는 두 사람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일본​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106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['</a:t>
                      </a:r>
                      <a:r>
                        <a:rPr lang="ko-KR" altLang="en-US" sz="1050">
                          <a:effectLst/>
                        </a:rPr>
                        <a:t>도시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소년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타키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시골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소녀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미츠하</a:t>
                      </a:r>
                      <a:r>
                        <a:rPr lang="en-US" altLang="ko-KR" sz="1050">
                          <a:effectLst/>
                        </a:rPr>
                        <a:t>','</a:t>
                      </a:r>
                      <a:r>
                        <a:rPr lang="ko-KR" altLang="en-US" sz="1050">
                          <a:effectLst/>
                        </a:rPr>
                        <a:t>만난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99786"/>
                  </a:ext>
                </a:extLst>
              </a:tr>
              <a:tr h="749427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라라랜드​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af-ZA" sz="600" dirty="0">
                          <a:effectLst/>
                          <a:hlinkClick r:id="rId3"/>
                        </a:rPr>
                        <a:t>https://movie-phinf.pstatic.net/20161123_188/1479862185516tYkKO_JPEG/movie_image.jpg?type=f172_234</a:t>
                      </a:r>
                      <a:r>
                        <a:rPr lang="af-ZA" sz="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8.6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2016.12.07.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12</a:t>
                      </a:r>
                      <a:r>
                        <a:rPr lang="ko-KR" altLang="en-US" sz="1050">
                          <a:effectLst/>
                        </a:rPr>
                        <a:t>세 관람가​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드라마​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다미엔 차젤레​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엠마 스톤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라이언 고슬링​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꿈을 꾸는 사람들을 위한 별들의 도시 ‘라라랜드’</a:t>
                      </a:r>
                      <a:r>
                        <a:rPr lang="en-US" altLang="ko-KR" sz="1050">
                          <a:effectLst/>
                        </a:rPr>
                        <a:t>.</a:t>
                      </a:r>
                      <a:r>
                        <a:rPr lang="ko-KR" altLang="en-US" sz="1050">
                          <a:effectLst/>
                        </a:rPr>
                        <a:t>재즈 피아니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미국​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127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['</a:t>
                      </a:r>
                      <a:r>
                        <a:rPr lang="ko-KR" altLang="en-US" sz="1050">
                          <a:effectLst/>
                        </a:rPr>
                        <a:t>사람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도시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라라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랜드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재즈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피아니스트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63803"/>
                  </a:ext>
                </a:extLst>
              </a:tr>
              <a:tr h="1051434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증인​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af-ZA" sz="600" dirty="0">
                          <a:effectLst/>
                          <a:hlinkClick r:id="rId4"/>
                        </a:rPr>
                        <a:t>https://movie-phinf.pstatic.net/20190226_194/15511480897441tE6t_JPEG/movie_image.jpg?type=f172_234</a:t>
                      </a:r>
                      <a:r>
                        <a:rPr lang="af-ZA" sz="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9.09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2019.02.13.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12</a:t>
                      </a:r>
                      <a:r>
                        <a:rPr lang="ko-KR" altLang="en-US" sz="1050">
                          <a:effectLst/>
                        </a:rPr>
                        <a:t>세 관람가​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드라마​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이한​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정우성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김향기​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“목격자가 있어</a:t>
                      </a:r>
                      <a:r>
                        <a:rPr lang="en-US" altLang="ko-KR" sz="1050">
                          <a:effectLst/>
                        </a:rPr>
                        <a:t>.</a:t>
                      </a:r>
                      <a:r>
                        <a:rPr lang="ko-KR" altLang="en-US" sz="1050">
                          <a:effectLst/>
                        </a:rPr>
                        <a:t>자폐아야”신념은 잠시 접어두고 현실을위해 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대한민국​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129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['</a:t>
                      </a:r>
                      <a:r>
                        <a:rPr lang="ko-KR" altLang="en-US" sz="1050">
                          <a:effectLst/>
                        </a:rPr>
                        <a:t>목격자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자폐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아야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신념</a:t>
                      </a:r>
                      <a:r>
                        <a:rPr lang="en-US" altLang="ko-KR" sz="1050">
                          <a:effectLst/>
                        </a:rPr>
                        <a:t>','</a:t>
                      </a:r>
                      <a:r>
                        <a:rPr lang="ko-KR" altLang="en-US" sz="1050">
                          <a:effectLst/>
                        </a:rPr>
                        <a:t>잠시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현실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위해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속물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민변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출신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대형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로펌​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011872"/>
                  </a:ext>
                </a:extLst>
              </a:tr>
              <a:tr h="1152103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4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청년경찰​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af-ZA" sz="600" dirty="0">
                          <a:effectLst/>
                          <a:hlinkClick r:id="rId5"/>
                        </a:rPr>
                        <a:t>https://movie-phinf.pstatic.net/20170814_131/1502673994742txsKh_JPEG/movie_image.jpg?type=f172_234</a:t>
                      </a:r>
                      <a:r>
                        <a:rPr lang="af-ZA" sz="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8.26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2017.08.09.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15</a:t>
                      </a:r>
                      <a:r>
                        <a:rPr lang="ko-KR" altLang="en-US" sz="1050">
                          <a:effectLst/>
                        </a:rPr>
                        <a:t>세 관람가​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액션​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김주환​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박서준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강하늘​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 dirty="0">
                          <a:effectLst/>
                        </a:rPr>
                        <a:t>의욕충만 경찰대생 기준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박서준</a:t>
                      </a:r>
                      <a:r>
                        <a:rPr lang="en-US" altLang="ko-KR" sz="1050" dirty="0">
                          <a:effectLst/>
                        </a:rPr>
                        <a:t>) </a:t>
                      </a:r>
                      <a:r>
                        <a:rPr lang="af-ZA" sz="1050" dirty="0">
                          <a:effectLst/>
                        </a:rPr>
                        <a:t>X</a:t>
                      </a:r>
                      <a:r>
                        <a:rPr lang="ko-KR" altLang="en-US" sz="1050" dirty="0">
                          <a:effectLst/>
                        </a:rPr>
                        <a:t>이론백단경찰</a:t>
                      </a:r>
                      <a:r>
                        <a:rPr lang="ko-KR" altLang="en-US" sz="1050">
                          <a:effectLst/>
                        </a:rPr>
                        <a:t>대생 희열</a:t>
                      </a:r>
                      <a:r>
                        <a:rPr lang="en-US" altLang="ko-KR" sz="1050">
                          <a:effectLst/>
                        </a:rPr>
                        <a:t>(</a:t>
                      </a:r>
                      <a:r>
                        <a:rPr lang="ko-KR" altLang="en-US" sz="1050">
                          <a:effectLst/>
                        </a:rPr>
                        <a:t>강하늘</a:t>
                      </a:r>
                      <a:r>
                        <a:rPr lang="en-US" altLang="ko-KR" sz="1050">
                          <a:effectLst/>
                        </a:rPr>
                        <a:t>)</a:t>
                      </a:r>
                      <a:r>
                        <a:rPr lang="ko-KR" altLang="en-US" sz="1050">
                          <a:effectLst/>
                        </a:rPr>
                        <a:t>둘도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대한민국​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109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['</a:t>
                      </a:r>
                      <a:r>
                        <a:rPr lang="ko-KR" altLang="en-US" sz="1050">
                          <a:effectLst/>
                        </a:rPr>
                        <a:t>의욕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충만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경찰대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기준</a:t>
                      </a:r>
                      <a:r>
                        <a:rPr lang="en-US" altLang="ko-KR" sz="1050">
                          <a:effectLst/>
                        </a:rPr>
                        <a:t>','</a:t>
                      </a:r>
                      <a:r>
                        <a:rPr lang="ko-KR" altLang="en-US" sz="1050">
                          <a:effectLst/>
                        </a:rPr>
                        <a:t>박서준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이론</a:t>
                      </a:r>
                      <a:r>
                        <a:rPr lang="en-US" altLang="ko-KR" sz="1050">
                          <a:effectLst/>
                        </a:rPr>
                        <a:t>','</a:t>
                      </a:r>
                      <a:r>
                        <a:rPr lang="ko-KR" altLang="en-US" sz="1050">
                          <a:effectLst/>
                        </a:rPr>
                        <a:t>경찰대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강하늘</a:t>
                      </a:r>
                      <a:r>
                        <a:rPr lang="en-US" altLang="ko-KR" sz="1050">
                          <a:effectLst/>
                        </a:rPr>
                        <a:t>', '</a:t>
                      </a:r>
                      <a:r>
                        <a:rPr lang="ko-KR" altLang="en-US" sz="1050">
                          <a:effectLst/>
                        </a:rPr>
                        <a:t>친구​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27253"/>
                  </a:ext>
                </a:extLst>
              </a:tr>
              <a:tr h="1286329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5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돈​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af-ZA" sz="600" dirty="0">
                          <a:effectLst/>
                          <a:hlinkClick r:id="rId6"/>
                        </a:rPr>
                        <a:t>https://movie-phinf.pstatic.net/20190306_280/1551849045570X4iac_JPEG/movie_image.jpg?type=f172_234</a:t>
                      </a:r>
                      <a:r>
                        <a:rPr lang="af-ZA" sz="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7.41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>
                          <a:effectLst/>
                        </a:rPr>
                        <a:t>2019.03.20.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>
                          <a:effectLst/>
                        </a:rPr>
                        <a:t>15</a:t>
                      </a:r>
                      <a:r>
                        <a:rPr lang="ko-KR" altLang="en-US" sz="1050">
                          <a:effectLst/>
                        </a:rPr>
                        <a:t>세 관람가​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액션​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박누리​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류준열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유지태</a:t>
                      </a:r>
                      <a:r>
                        <a:rPr lang="en-US" altLang="ko-KR" sz="1050">
                          <a:effectLst/>
                        </a:rPr>
                        <a:t>,</a:t>
                      </a:r>
                      <a:r>
                        <a:rPr lang="ko-KR" altLang="en-US" sz="1050">
                          <a:effectLst/>
                        </a:rPr>
                        <a:t>조우진​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 dirty="0">
                          <a:effectLst/>
                        </a:rPr>
                        <a:t>오직 부자가 되고 싶은 꿈을 품고 여의도 증권가에 </a:t>
                      </a:r>
                      <a:r>
                        <a:rPr lang="ko-KR" altLang="en-US" sz="1050">
                          <a:effectLst/>
                        </a:rPr>
                        <a:t>입성한 신입 주식 브로커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50">
                          <a:effectLst/>
                        </a:rPr>
                        <a:t>대한민국​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050">
                          <a:effectLst/>
                        </a:rPr>
                        <a:t>115</a:t>
                      </a:r>
                      <a:r>
                        <a:rPr lang="en-US" altLang="ko-KR" sz="1050">
                          <a:effectLst/>
                        </a:rPr>
                        <a:t>​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50" dirty="0">
                          <a:effectLst/>
                        </a:rPr>
                        <a:t>['</a:t>
                      </a:r>
                      <a:r>
                        <a:rPr lang="ko-KR" altLang="en-US" sz="1050" dirty="0">
                          <a:effectLst/>
                        </a:rPr>
                        <a:t>오직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부자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여의도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증권</a:t>
                      </a:r>
                      <a:r>
                        <a:rPr lang="en-US" altLang="ko-KR" sz="1050" dirty="0">
                          <a:effectLst/>
                        </a:rPr>
                        <a:t>','</a:t>
                      </a:r>
                      <a:r>
                        <a:rPr lang="ko-KR" altLang="en-US" sz="1050" dirty="0">
                          <a:effectLst/>
                        </a:rPr>
                        <a:t>입성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신입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주식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브로커</a:t>
                      </a:r>
                      <a:r>
                        <a:rPr lang="en-US" altLang="ko-KR" sz="1050" dirty="0">
                          <a:effectLst/>
                        </a:rPr>
                        <a:t>','</a:t>
                      </a:r>
                      <a:r>
                        <a:rPr lang="ko-KR" altLang="en-US" sz="1050" dirty="0" err="1">
                          <a:effectLst/>
                        </a:rPr>
                        <a:t>조일현</a:t>
                      </a:r>
                      <a:r>
                        <a:rPr lang="en-US" altLang="ko-KR" sz="1050" dirty="0">
                          <a:effectLst/>
                        </a:rPr>
                        <a:t>', '</a:t>
                      </a:r>
                      <a:r>
                        <a:rPr lang="ko-KR" altLang="en-US" sz="1050" dirty="0">
                          <a:effectLst/>
                        </a:rPr>
                        <a:t>류​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5273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36BA2BD-A0B6-4DF8-A5A0-092EFA7CB219}"/>
              </a:ext>
            </a:extLst>
          </p:cNvPr>
          <p:cNvSpPr/>
          <p:nvPr/>
        </p:nvSpPr>
        <p:spPr>
          <a:xfrm>
            <a:off x="9225281" y="972187"/>
            <a:ext cx="2681918" cy="5542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E9541-BEBB-4988-AE1D-09374ACD6DC4}"/>
              </a:ext>
            </a:extLst>
          </p:cNvPr>
          <p:cNvSpPr/>
          <p:nvPr/>
        </p:nvSpPr>
        <p:spPr>
          <a:xfrm>
            <a:off x="3586481" y="972187"/>
            <a:ext cx="802639" cy="5542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3. </a:t>
            </a:r>
            <a:r>
              <a:rPr lang="en-US" altLang="ko-KR" sz="2800" b="1" kern="0" dirty="0" err="1">
                <a:solidFill>
                  <a:schemeClr val="bg2">
                    <a:lumMod val="25000"/>
                  </a:schemeClr>
                </a:solidFill>
                <a:ea typeface="맑은 고딕"/>
              </a:rPr>
              <a:t>모델</a:t>
            </a:r>
            <a:r>
              <a:rPr lang="en-US" altLang="ko-KR" sz="2800" b="1" kern="0" dirty="0">
                <a:solidFill>
                  <a:schemeClr val="bg2">
                    <a:lumMod val="25000"/>
                  </a:schemeClr>
                </a:solidFill>
                <a:ea typeface="맑은 고딕"/>
              </a:rPr>
              <a:t> </a:t>
            </a:r>
            <a:r>
              <a:rPr lang="en-US" altLang="ko-KR" sz="2800" b="1" kern="0" dirty="0" err="1">
                <a:solidFill>
                  <a:schemeClr val="bg2">
                    <a:lumMod val="25000"/>
                  </a:schemeClr>
                </a:solidFill>
                <a:ea typeface="맑은 고딕"/>
              </a:rPr>
              <a:t>구축</a:t>
            </a:r>
            <a:endParaRPr lang="en-US" altLang="ko-KR" sz="2800" b="1" kern="0" dirty="0">
              <a:solidFill>
                <a:schemeClr val="bg2">
                  <a:lumMod val="25000"/>
                </a:schemeClr>
              </a:solidFill>
              <a:ea typeface="맑은 고딕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8B79BF-94BE-41C2-8D03-E50789BF7D01}"/>
              </a:ext>
            </a:extLst>
          </p:cNvPr>
          <p:cNvSpPr/>
          <p:nvPr/>
        </p:nvSpPr>
        <p:spPr>
          <a:xfrm>
            <a:off x="181527" y="1152000"/>
            <a:ext cx="5509121" cy="456762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데이터 추가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전처리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39D822B7-ED13-41E0-BE32-C39BD4372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0" b="19836"/>
          <a:stretch/>
        </p:blipFill>
        <p:spPr>
          <a:xfrm>
            <a:off x="0" y="3683896"/>
            <a:ext cx="12192000" cy="2350764"/>
          </a:xfrm>
          <a:prstGeom prst="rect">
            <a:avLst/>
          </a:prstGeom>
        </p:spPr>
      </p:pic>
      <p:pic>
        <p:nvPicPr>
          <p:cNvPr id="16" name="그림 15" descr="스크린샷, 사람들, 그룹이(가) 표시된 사진&#10;&#10;자동 생성된 설명">
            <a:extLst>
              <a:ext uri="{FF2B5EF4-FFF2-40B4-BE49-F238E27FC236}">
                <a16:creationId xmlns:a16="http://schemas.microsoft.com/office/drawing/2014/main" id="{6FA67CAD-D3AA-4CC1-A2CE-E813F11D8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3"/>
          <a:stretch/>
        </p:blipFill>
        <p:spPr>
          <a:xfrm>
            <a:off x="0" y="1800946"/>
            <a:ext cx="12192000" cy="1488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CE5193-1515-4448-897D-9EC09596E4AD}"/>
              </a:ext>
            </a:extLst>
          </p:cNvPr>
          <p:cNvSpPr/>
          <p:nvPr/>
        </p:nvSpPr>
        <p:spPr>
          <a:xfrm>
            <a:off x="5690648" y="1800946"/>
            <a:ext cx="5692440" cy="425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A318BD3-7823-46E1-9530-902E1F20991E}"/>
              </a:ext>
            </a:extLst>
          </p:cNvPr>
          <p:cNvSpPr/>
          <p:nvPr/>
        </p:nvSpPr>
        <p:spPr>
          <a:xfrm>
            <a:off x="8140942" y="3275726"/>
            <a:ext cx="689183" cy="6578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3. 모델 구축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8B79BF-94BE-41C2-8D03-E50789BF7D01}"/>
              </a:ext>
            </a:extLst>
          </p:cNvPr>
          <p:cNvSpPr/>
          <p:nvPr/>
        </p:nvSpPr>
        <p:spPr>
          <a:xfrm>
            <a:off x="181527" y="1152001"/>
            <a:ext cx="5509121" cy="5114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데이터 추가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전처리</a:t>
            </a:r>
            <a:endParaRPr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   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A318BD3-7823-46E1-9530-902E1F20991E}"/>
              </a:ext>
            </a:extLst>
          </p:cNvPr>
          <p:cNvSpPr/>
          <p:nvPr/>
        </p:nvSpPr>
        <p:spPr>
          <a:xfrm>
            <a:off x="8140942" y="3930149"/>
            <a:ext cx="689183" cy="6578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9C22506-7BB1-4F5C-890F-28C962D0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626"/>
            <a:ext cx="12192000" cy="3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3. 모델 구축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8B79BF-94BE-41C2-8D03-E50789BF7D01}"/>
              </a:ext>
            </a:extLst>
          </p:cNvPr>
          <p:cNvSpPr/>
          <p:nvPr/>
        </p:nvSpPr>
        <p:spPr>
          <a:xfrm>
            <a:off x="181527" y="1152000"/>
            <a:ext cx="9396106" cy="3013702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2.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CountVectorizer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–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장르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감독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주연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’, ‘keywords’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를 고려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   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A318BD3-7823-46E1-9530-902E1F20991E}"/>
              </a:ext>
            </a:extLst>
          </p:cNvPr>
          <p:cNvSpPr/>
          <p:nvPr/>
        </p:nvSpPr>
        <p:spPr>
          <a:xfrm>
            <a:off x="8140942" y="3930149"/>
            <a:ext cx="689183" cy="6578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F9D3920-86E9-4CCF-8C0D-5FDE09E93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1" r="4352" b="3970"/>
          <a:stretch/>
        </p:blipFill>
        <p:spPr>
          <a:xfrm>
            <a:off x="512644" y="1733729"/>
            <a:ext cx="11166711" cy="46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>
                <a:solidFill>
                  <a:schemeClr val="bg2">
                    <a:lumMod val="25000"/>
                  </a:schemeClr>
                </a:solidFill>
                <a:ea typeface="맑은 고딕"/>
              </a:rPr>
              <a:t>3. 모델 구축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1ED67E4-1255-454E-A0F4-73464E9174A3}"/>
              </a:ext>
            </a:extLst>
          </p:cNvPr>
          <p:cNvCxnSpPr/>
          <p:nvPr/>
        </p:nvCxnSpPr>
        <p:spPr>
          <a:xfrm>
            <a:off x="8830125" y="612000"/>
            <a:ext cx="336187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F8B18F-41FA-4D89-AD09-E02F60AF947B}"/>
              </a:ext>
            </a:extLst>
          </p:cNvPr>
          <p:cNvCxnSpPr/>
          <p:nvPr/>
        </p:nvCxnSpPr>
        <p:spPr>
          <a:xfrm flipH="1">
            <a:off x="3814" y="612000"/>
            <a:ext cx="331425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8B79BF-94BE-41C2-8D03-E50789BF7D01}"/>
              </a:ext>
            </a:extLst>
          </p:cNvPr>
          <p:cNvSpPr/>
          <p:nvPr/>
        </p:nvSpPr>
        <p:spPr>
          <a:xfrm>
            <a:off x="181527" y="1152000"/>
            <a:ext cx="9396106" cy="3013702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3.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예측기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상위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개의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제목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포스터 주소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‘,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평점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을 반환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   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084C70B-7B62-407F-8E83-A95B44CAA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24" y="1979109"/>
            <a:ext cx="8999752" cy="40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27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1062</Words>
  <Application>Microsoft Office PowerPoint</Application>
  <PresentationFormat>와이드스크린</PresentationFormat>
  <Paragraphs>234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혜지</cp:lastModifiedBy>
  <cp:revision>571</cp:revision>
  <dcterms:created xsi:type="dcterms:W3CDTF">2020-05-19T03:44:03Z</dcterms:created>
  <dcterms:modified xsi:type="dcterms:W3CDTF">2020-08-30T11:43:13Z</dcterms:modified>
</cp:coreProperties>
</file>