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208A034-5EE7-47E1-952A-1D04E128EAC6}" type="slidenum">
              <a:rPr b="0" lang="zxx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b="0" lang="zx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registry.npm.taobao.org/" TargetMode="External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c.webpack-china.org/" TargetMode="External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基于</a:t>
            </a:r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Node.js</a:t>
            </a:r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的工具的使用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8856000" cy="48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&amp;&amp; cnpm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webpack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vue-cli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Node.js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5155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环境变量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我们的虚拟机环境下对环境变量的认知更显重要</a:t>
            </a:r>
            <a:r>
              <a:rPr b="0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;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通过修改用户的</a:t>
            </a:r>
            <a:r>
              <a:rPr b="0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path</a:t>
            </a:r>
            <a:r>
              <a:rPr b="0" lang="zxx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环境变量，我们可以将用户全局安装的工具变成随时可用，而不用苦逼的使用类似下边的方式：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 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node ./node_modules/.bin/gulp  build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   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./node_modules/.bin/webpack –config webpack.config.js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Node.js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全局变量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__filename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__dirname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 cnpm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52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– Node Package Manager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init -y           // package.json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脚本           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通过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package.json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run [Name] -- [option]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install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-g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--save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--save-dev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全局安装和本地安装的差异？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install -g cnpm --registry=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https://registry.npm.taobao.org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使用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cnpm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的好处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webpack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四个重要概念：入口、输出、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Loader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、插件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entry</a:t>
            </a: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</a:t>
            </a: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</a:t>
            </a: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</a:t>
            </a: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</a:t>
            </a: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plugins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官方文档：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https://doc.webpack-china.org/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最好是结合英文文档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/Github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，中文文档有些内容存在不完整的现象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命令：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webpack [--config] [filename]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77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几个问题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260000"/>
            <a:ext cx="9071640" cy="61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、图片、字体等资源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 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style-loader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css-loader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中通过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的方式引入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字体 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file-loader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在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文件中定义和使用，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style-loader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和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css-loader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会将其识别出来，只需定义好字体文件类型的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loader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即可；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zx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图片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主要有两种：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html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中的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img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标签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</a:t>
            </a: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文件中的背景图，【原理和字体类似】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540000"/>
            <a:ext cx="9071640" cy="66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的依赖和调用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 </a:t>
            </a:r>
            <a:r>
              <a:rPr b="0" lang="zxx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nameN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'</a:t>
            </a:r>
            <a:r>
              <a:rPr b="0" lang="zxx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 default </a:t>
            </a:r>
            <a:r>
              <a:rPr b="0" lang="zxx" sz="24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name1</a:t>
            </a: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1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说明：一个文件中只能有一个，而且名称不用跟</a:t>
            </a:r>
            <a:r>
              <a:rPr b="0" lang="zxx" sz="1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</a:t>
            </a:r>
            <a:r>
              <a:rPr b="0" lang="zxx" sz="1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指定文件中相同。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 {</a:t>
            </a:r>
            <a:r>
              <a:rPr b="0" lang="zxx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name1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zxx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name2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,...} from '</a:t>
            </a:r>
            <a:r>
              <a:rPr b="0" lang="zxx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 </a:t>
            </a:r>
            <a:r>
              <a:rPr b="0" lang="zxx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name1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 </a:t>
            </a:r>
            <a:r>
              <a:rPr b="0" lang="zxx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name2</a:t>
            </a:r>
            <a:endParaRPr b="0" lang="zx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zx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一些小细节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多页面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观察者模式  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webpack –watch  </a:t>
            </a:r>
            <a:r>
              <a:rPr b="0" lang="zxx" sz="2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【内置功能】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本地开发服务器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webpack-dev-server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待解决问题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模板中的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js/css/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子模板如何处理 ？ </a:t>
            </a:r>
            <a:r>
              <a:rPr b="1" lang="zxx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Html-loader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提取出的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css</a:t>
            </a: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文件如何压缩？  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xx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optimize-css-assets-webpack-plugin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数据请求代理  </a:t>
            </a:r>
            <a:r>
              <a:rPr b="1" lang="zxx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webpack-dev-server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vue-cli</a:t>
            </a:r>
            <a:endParaRPr b="0" lang="zxx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zx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Application>LibreOffice/5.1.4.2$Windows_x86 LibreOffice_project/f99d75f39f1c57ebdd7ffc5f42867c12031db97a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2009-04-16T11:32:32Z</dcterms:created>
  <dc:creator/>
  <dc:description/>
  <dc:language>zh-CN</dc:language>
  <cp:lastModifiedBy>虞 康荣</cp:lastModifiedBy>
  <dcterms:modified xsi:type="dcterms:W3CDTF">2017-08-23T18:05:26Z</dcterms:modified>
  <cp:revision>32</cp:revision>
  <dc:subject/>
  <dc:title/>
</cp:coreProperties>
</file>