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99" d="100"/>
          <a:sy n="99" d="100"/>
        </p:scale>
        <p:origin x="2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B900E-1B56-B30F-F94E-A2AED4CF4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0D61BA6-911D-811D-B22F-C65AB5AD05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6200CB-5BCB-965C-C44B-138109330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461E-ACC8-43AC-B055-12319A792A81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8CFA3B-411C-2395-2B6F-57CCE2D91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C255C9-12C7-6B00-66B1-3C64E828C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D22FF-2937-4C94-8552-FCA49343D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794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5D444B-60BF-C24B-53BB-D6E54424E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0F1DE9-C37A-8F5B-0FDA-CBA859C57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06AF17-D881-BEE9-06E0-ECDE682CC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461E-ACC8-43AC-B055-12319A792A81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D73CBF-D6BE-43BF-72AE-2829DF0B2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8DAC5C-8C31-50FC-EA3A-5E3E9A5CC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D22FF-2937-4C94-8552-FCA49343D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273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540E25E-4D46-0584-4A48-10113863CF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F86C2B-401C-BFFA-8A16-BB429C7124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A94FCF-9673-A91B-0E05-712DD97C4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461E-ACC8-43AC-B055-12319A792A81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716E32-3607-BDDF-3E46-7B7A98BE9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B54D97-61C8-728A-8943-027E08352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D22FF-2937-4C94-8552-FCA49343D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2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BA9299-84D8-593B-8142-9F78B7921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199DCB-4353-60EE-30BD-F3ACF98FD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58F69C-A46E-CF00-18C0-F4BB3988A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461E-ACC8-43AC-B055-12319A792A81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9E3876-A569-0341-0C98-3824EB23B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3A2BB1-90EC-1215-A2C5-4B88246E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D22FF-2937-4C94-8552-FCA49343D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780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5C3054-A7F5-AAE2-EF0C-6DFBCD52E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ECD807-DE93-9EFA-9490-E48D45185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E27287-7943-29DB-762A-F7FC4BE5B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461E-ACC8-43AC-B055-12319A792A81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B6D11B-1FFD-8E9D-8CC4-C51633603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841674-8922-6F2F-28E0-DCF1BFC0F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D22FF-2937-4C94-8552-FCA49343D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960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097DDB-BBB7-7AE8-DBAD-7079D5625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9523CD-0F79-5924-EE7C-39C2A4AE9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B8B910-75D7-90EE-548C-4226D726C9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B48E1D-F2A6-7558-4303-394B72399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461E-ACC8-43AC-B055-12319A792A81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EAB9A2-AB80-AD62-FD9E-0D7DC5212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119B3A-44A2-F638-C19A-383077172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D22FF-2937-4C94-8552-FCA49343D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10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F48B0B-46CD-78E8-CA49-16E6136AA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854C63-4CC5-63E1-CA0E-53A151089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8FFF51-BF14-1F23-97E6-F9852FC71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98ABAD-5EBF-6201-5D57-1BAB75B455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6FD5AC7-8A41-D1AC-0830-556D79DEB3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A485DC6-8ECE-12CD-8762-94C54708A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461E-ACC8-43AC-B055-12319A792A81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C541944-22BD-AA06-AA14-966C96DB8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FF1ACD3-16CA-931B-4BAC-A80537B04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D22FF-2937-4C94-8552-FCA49343D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78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22BDA9-A848-6CB4-CFC7-74AA62482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6FDD055-F486-0020-4CEC-44947A3A0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461E-ACC8-43AC-B055-12319A792A81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14FCDBD-EB40-B43D-844D-7FBC79720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32373C-94AB-77D0-C5F8-778B96FF5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D22FF-2937-4C94-8552-FCA49343D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889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131236-1526-E895-95B3-BF70C7FD1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461E-ACC8-43AC-B055-12319A792A81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CA5A271-D843-64AF-B3EB-112B090B8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0D9088-410C-B3A7-9C72-9E498D45D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D22FF-2937-4C94-8552-FCA49343D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414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36C76E-A0C9-0DE5-858F-45036FA04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EF8005-C366-EF00-B4FC-F7878CFF2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9CD03C-A652-0356-7B55-D232D36FB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BE9BAB-112C-4991-3938-9C571C8A5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461E-ACC8-43AC-B055-12319A792A81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7D093F-0CB6-9DF3-5091-5350CF096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DD925D-C684-7685-9791-EA03563C7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D22FF-2937-4C94-8552-FCA49343D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609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736318-5283-85CC-842A-C9904632C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AFA4E57-AD52-2CCA-E75F-DDE162886D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26644B-6E4F-6333-2242-417E0B32F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651DEA-0E90-990C-09E9-811986CC7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461E-ACC8-43AC-B055-12319A792A81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781CCD-B7F1-94F0-278B-64A1BD09E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909804-6E34-3FD7-BF45-AB25BAF17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D22FF-2937-4C94-8552-FCA49343D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380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C775E52-1CFF-EACD-C3F7-3CBFD4E8D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1B5520-0425-AD79-CFD6-C4004E97C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29DFB1-68D6-A141-5799-CB1401962A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7461E-ACC8-43AC-B055-12319A792A81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1F2BC9-E4B6-350D-51DF-D60E4C0E06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1C2179-27B9-5F0A-2375-13C96AA678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D22FF-2937-4C94-8552-FCA49343D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256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AF5EDA-1EBA-45F5-8B95-D2AA31539A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FB35CB-A516-D9A5-A221-67F3FE6DD4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13F3F2B-3761-8E1D-C16B-221BBA5AA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8529" y="-116059"/>
            <a:ext cx="12192000" cy="685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93297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1632DE2-F436-3F1A-25BF-1BA44F2797C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duotone>
              <a:prstClr val="black"/>
              <a:srgbClr val="4472C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197" y="-89758"/>
            <a:ext cx="124163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74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C278B-8873-6BCB-26FC-C38B4C4BF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B98A90-9C62-71A4-D38B-13F4AB0AC12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图片占位符 7">
            <a:extLst>
              <a:ext uri="{FF2B5EF4-FFF2-40B4-BE49-F238E27FC236}">
                <a16:creationId xmlns:a16="http://schemas.microsoft.com/office/drawing/2014/main" id="{209D4548-04A0-653D-DCDA-B09606A6A1A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150307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ABF766-A212-7CAF-A5E7-228578853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8229DF-D7E3-672B-FAAD-9E7B4CEC31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91CF73-9BC6-6650-5A2D-11628EA365E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4D44A0B-99DC-B664-7201-AF8E4E7565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F576935-398D-7024-83E6-51ECD72ECE2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764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宽屏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叶 子辉</dc:creator>
  <cp:lastModifiedBy>叶 子辉</cp:lastModifiedBy>
  <cp:revision>2</cp:revision>
  <dcterms:created xsi:type="dcterms:W3CDTF">2023-03-13T06:04:58Z</dcterms:created>
  <dcterms:modified xsi:type="dcterms:W3CDTF">2023-03-13T06:23:20Z</dcterms:modified>
</cp:coreProperties>
</file>