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sldIdLst>
    <p:sldId id="356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08" userDrawn="1">
          <p15:clr>
            <a:srgbClr val="A4A3A4"/>
          </p15:clr>
        </p15:guide>
        <p15:guide id="3" pos="725" userDrawn="1">
          <p15:clr>
            <a:srgbClr val="A4A3A4"/>
          </p15:clr>
        </p15:guide>
        <p15:guide id="4" pos="3438" userDrawn="1">
          <p15:clr>
            <a:srgbClr val="A4A3A4"/>
          </p15:clr>
        </p15:guide>
        <p15:guide id="5" pos="3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심채현" initials="심" lastIdx="1" clrIdx="0">
    <p:extLst>
      <p:ext uri="{19B8F6BF-5375-455C-9EA6-DF929625EA0E}">
        <p15:presenceInfo xmlns:p15="http://schemas.microsoft.com/office/powerpoint/2012/main" userId="S-1-5-21-1409017582-4267518599-835388251-20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2875" autoAdjust="0"/>
  </p:normalViewPr>
  <p:slideViewPr>
    <p:cSldViewPr showGuides="1">
      <p:cViewPr varScale="1">
        <p:scale>
          <a:sx n="111" d="100"/>
          <a:sy n="111" d="100"/>
        </p:scale>
        <p:origin x="1590" y="96"/>
      </p:cViewPr>
      <p:guideLst>
        <p:guide orient="horz" pos="2160"/>
        <p:guide pos="508"/>
        <p:guide pos="725"/>
        <p:guide pos="343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4002" y="-96"/>
      </p:cViewPr>
      <p:guideLst>
        <p:guide orient="horz" pos="3127"/>
        <p:guide pos="2141"/>
      </p:guideLst>
    </p:cSldViewPr>
  </p:notesViewPr>
  <p:gridSpacing cx="345601" cy="345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DBE161C2-C5B8-41DA-8284-9CDA50AA1DF7}" type="datetimeFigureOut">
              <a:rPr lang="ko-KR" altLang="en-US" smtClean="0"/>
              <a:pPr/>
              <a:t>2025-10-14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15963"/>
            <a:ext cx="537210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4877"/>
            <a:ext cx="5438775" cy="44672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165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5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DD1C1141-644A-4A4D-BA1A-4952BFBC2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3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_그래픽모티브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719087"/>
            <a:ext cx="9906000" cy="41419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50489" y="1484786"/>
            <a:ext cx="9163050" cy="1008111"/>
          </a:xfrm>
        </p:spPr>
        <p:txBody>
          <a:bodyPr>
            <a:noAutofit/>
          </a:bodyPr>
          <a:lstStyle>
            <a:lvl1pPr algn="l">
              <a:defRPr sz="4000">
                <a:latin typeface="-윤고딕130" pitchFamily="18" charset="-127"/>
                <a:ea typeface="-윤고딕130" pitchFamily="18" charset="-127"/>
              </a:defRPr>
            </a:lvl1pPr>
          </a:lstStyle>
          <a:p>
            <a:r>
              <a:rPr lang="en-US" altLang="ko-KR" dirty="0"/>
              <a:t>2025</a:t>
            </a:r>
            <a:r>
              <a:rPr lang="ko-KR" altLang="en-US" dirty="0"/>
              <a:t>년 업무 보고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015894" y="5949280"/>
            <a:ext cx="4671949" cy="836192"/>
          </a:xfrm>
        </p:spPr>
        <p:txBody>
          <a:bodyPr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2010. 12. 1</a:t>
            </a:r>
          </a:p>
          <a:p>
            <a:endParaRPr lang="en-US" altLang="ko-KR" dirty="0"/>
          </a:p>
        </p:txBody>
      </p:sp>
      <p:pic>
        <p:nvPicPr>
          <p:cNvPr id="12" name="그림 11" descr="PPT_제목BAR.jp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6496" y="2636912"/>
            <a:ext cx="7164000" cy="64800"/>
          </a:xfrm>
          <a:prstGeom prst="rect">
            <a:avLst/>
          </a:prstGeom>
        </p:spPr>
      </p:pic>
      <p:pic>
        <p:nvPicPr>
          <p:cNvPr id="9" name="그림 8" descr="삼천리_한글좌우조합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8157" y="144805"/>
            <a:ext cx="1202860" cy="360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4DBA19-2DB5-4E4F-A531-4E30DA39822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06" y="128672"/>
            <a:ext cx="566337" cy="5845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23B4-71D4-4473-9345-021C0AA740FA}" type="datetime1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200A-4A58-4EEA-BD55-F1472956303C}" type="datetime1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9"/>
            <a:ext cx="9138220" cy="5145435"/>
          </a:xfrm>
        </p:spPr>
        <p:txBody>
          <a:bodyPr/>
          <a:lstStyle>
            <a:lvl1pPr>
              <a:defRPr sz="1800" b="1"/>
            </a:lvl1pPr>
            <a:lvl2pPr>
              <a:defRPr sz="16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30B-342A-4459-8E32-72E85DC8C37B}" type="datetime1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6456" y="63292"/>
            <a:ext cx="9849544" cy="504056"/>
          </a:xfrm>
        </p:spPr>
        <p:txBody>
          <a:bodyPr>
            <a:normAutofit/>
          </a:bodyPr>
          <a:lstStyle>
            <a:lvl1pPr algn="l">
              <a:defRPr sz="2500" b="1">
                <a:latin typeface="+mj-lt"/>
                <a:ea typeface="-윤고딕13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PPT_제목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6873"/>
            <a:ext cx="9906000" cy="75823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65736" y="650629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B870-CBA3-41F2-8742-B42920DC51B8}" type="datetime1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5941-B06B-4B23-AB30-6539E7B49EE4}" type="datetime1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96F9-879C-4245-BF16-201E241FCE57}" type="datetime1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AAF-AABF-440F-92E4-42E4C50AE21F}" type="datetime1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3F0-A1A5-4FDB-95AB-E0D85EA6102A}" type="datetime1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48B-4A21-44CA-AF0D-5D55314C5B1D}" type="datetime1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D385-EF39-4ED9-943E-8F017AA47F24}" type="datetime1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DD14-6EC6-4EE6-AC0C-E9428A266B66}" type="datetime1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DFF828A-FD07-4A93-A32E-5AA134F4EB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6237312"/>
            <a:ext cx="488310" cy="504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B52676-58BD-457A-BECB-66606B5EF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730" y="6381328"/>
            <a:ext cx="1202806" cy="36004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7BC9969-0B49-450A-B864-D874EE24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54"/>
            <a:ext cx="7905328" cy="500400"/>
          </a:xfrm>
        </p:spPr>
        <p:txBody>
          <a:bodyPr>
            <a:norm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IT</a:t>
            </a:r>
            <a:r>
              <a:rPr lang="ko-KR" altLang="en-US" dirty="0"/>
              <a:t>서비스</a:t>
            </a:r>
            <a:r>
              <a:rPr lang="en-US" altLang="ko-KR" dirty="0"/>
              <a:t>2</a:t>
            </a:r>
            <a:r>
              <a:rPr lang="ko-KR" altLang="en-US" dirty="0"/>
              <a:t>팀 주간 업무실적</a:t>
            </a:r>
            <a:r>
              <a:rPr lang="en-US" altLang="ko-KR" dirty="0"/>
              <a:t>/</a:t>
            </a:r>
            <a:r>
              <a:rPr lang="ko-KR" altLang="en-US" dirty="0"/>
              <a:t>계획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61DC13-6324-4793-9274-3C011CF87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61990"/>
              </p:ext>
            </p:extLst>
          </p:nvPr>
        </p:nvGraphicFramePr>
        <p:xfrm>
          <a:off x="200026" y="764705"/>
          <a:ext cx="9245788" cy="4392300"/>
        </p:xfrm>
        <a:graphic>
          <a:graphicData uri="http://schemas.openxmlformats.org/drawingml/2006/table">
            <a:tbl>
              <a:tblPr/>
              <a:tblGrid>
                <a:gridCol w="74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3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금주 실적 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(9/29~10/2)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차주 계획 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(10/6~10/17)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담당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상담 업무효율화 추진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운영전환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(Cutover)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방향성 수립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검토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(~9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연관 시스템 개발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(31/59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진행율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52.5%)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정보시스템 하반기 보안점검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(9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점검결과 수신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(9/29),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공유 및 개선 계획 수립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WIGS-100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장비 교체 계획 수립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(3EA,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예상일정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초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 환경 개선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종료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(9/30)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상담 업무효율화 추진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대고객플랫폼 화면 및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I/F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진행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연관 시스템 개발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(34/59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진행율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57.6%)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인입관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공사관리 개선 프로젝트 착수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(~12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생성형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통제 시스템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POC (10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AI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챗봇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웹 보안점검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(10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819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2958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19910</TotalTime>
  <Words>159</Words>
  <Application>Microsoft Office PowerPoint</Application>
  <PresentationFormat>A4 용지(210x297mm)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-윤고딕130</vt:lpstr>
      <vt:lpstr>-윤고딕140</vt:lpstr>
      <vt:lpstr>Arial</vt:lpstr>
      <vt:lpstr>Wingdings</vt:lpstr>
      <vt:lpstr>Office 테마</vt:lpstr>
      <vt:lpstr>■ IT서비스2팀 주간 업무실적/계획</vt:lpstr>
    </vt:vector>
  </TitlesOfParts>
  <Company>samchully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 운영방안</dc:title>
  <dc:creator>samchully</dc:creator>
  <cp:lastModifiedBy>디지털기획팀-이정수</cp:lastModifiedBy>
  <cp:revision>1251</cp:revision>
  <cp:lastPrinted>2024-01-25T06:47:25Z</cp:lastPrinted>
  <dcterms:created xsi:type="dcterms:W3CDTF">2010-11-26T03:50:23Z</dcterms:created>
  <dcterms:modified xsi:type="dcterms:W3CDTF">2025-10-14T07:05:30Z</dcterms:modified>
</cp:coreProperties>
</file>