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3"/>
  </p:notesMasterIdLst>
  <p:sldIdLst>
    <p:sldId id="356" r:id="rId2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508" userDrawn="1">
          <p15:clr>
            <a:srgbClr val="A4A3A4"/>
          </p15:clr>
        </p15:guide>
        <p15:guide id="3" pos="725" userDrawn="1">
          <p15:clr>
            <a:srgbClr val="A4A3A4"/>
          </p15:clr>
        </p15:guide>
        <p15:guide id="4" pos="3438" userDrawn="1">
          <p15:clr>
            <a:srgbClr val="A4A3A4"/>
          </p15:clr>
        </p15:guide>
        <p15:guide id="5" pos="35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심채현" initials="심" lastIdx="1" clrIdx="0">
    <p:extLst>
      <p:ext uri="{19B8F6BF-5375-455C-9EA6-DF929625EA0E}">
        <p15:presenceInfo xmlns:p15="http://schemas.microsoft.com/office/powerpoint/2012/main" userId="S-1-5-21-1409017582-4267518599-835388251-202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E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2875" autoAdjust="0"/>
  </p:normalViewPr>
  <p:slideViewPr>
    <p:cSldViewPr showGuides="1">
      <p:cViewPr varScale="1">
        <p:scale>
          <a:sx n="123" d="100"/>
          <a:sy n="123" d="100"/>
        </p:scale>
        <p:origin x="1200" y="108"/>
      </p:cViewPr>
      <p:guideLst>
        <p:guide orient="horz" pos="2160"/>
        <p:guide pos="508"/>
        <p:guide pos="725"/>
        <p:guide pos="3438"/>
        <p:guide pos="35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8" d="100"/>
          <a:sy n="78" d="100"/>
        </p:scale>
        <p:origin x="-4002" y="-96"/>
      </p:cViewPr>
      <p:guideLst>
        <p:guide orient="horz" pos="3127"/>
        <p:guide pos="2141"/>
      </p:guideLst>
    </p:cSldViewPr>
  </p:notesViewPr>
  <p:gridSpacing cx="345601" cy="3456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400" cy="496888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31" tIns="45715" rIns="91431" bIns="45715" rtlCol="0"/>
          <a:lstStyle>
            <a:lvl1pPr algn="r">
              <a:defRPr sz="1200"/>
            </a:lvl1pPr>
          </a:lstStyle>
          <a:p>
            <a:fld id="{DBE161C2-C5B8-41DA-8284-9CDA50AA1DF7}" type="datetimeFigureOut">
              <a:rPr lang="ko-KR" altLang="en-US" smtClean="0"/>
              <a:pPr/>
              <a:t>2025-09-30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15963"/>
            <a:ext cx="537210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1" tIns="45715" rIns="91431" bIns="45715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1" y="4714877"/>
            <a:ext cx="5438775" cy="4467225"/>
          </a:xfrm>
          <a:prstGeom prst="rect">
            <a:avLst/>
          </a:prstGeom>
        </p:spPr>
        <p:txBody>
          <a:bodyPr vert="horz" lIns="91431" tIns="45715" rIns="91431" bIns="45715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165"/>
            <a:ext cx="2946400" cy="496887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5"/>
            <a:ext cx="2946400" cy="496887"/>
          </a:xfrm>
          <a:prstGeom prst="rect">
            <a:avLst/>
          </a:prstGeom>
        </p:spPr>
        <p:txBody>
          <a:bodyPr vert="horz" lIns="91431" tIns="45715" rIns="91431" bIns="45715" rtlCol="0" anchor="b"/>
          <a:lstStyle>
            <a:lvl1pPr algn="r">
              <a:defRPr sz="1200"/>
            </a:lvl1pPr>
          </a:lstStyle>
          <a:p>
            <a:fld id="{DD1C1141-644A-4A4D-BA1A-4952BFBC269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535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PPT_그래픽모티브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719087"/>
            <a:ext cx="9906000" cy="414191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350489" y="1484786"/>
            <a:ext cx="9163050" cy="1008111"/>
          </a:xfrm>
        </p:spPr>
        <p:txBody>
          <a:bodyPr>
            <a:noAutofit/>
          </a:bodyPr>
          <a:lstStyle>
            <a:lvl1pPr algn="l">
              <a:defRPr sz="4000">
                <a:latin typeface="-윤고딕130" pitchFamily="18" charset="-127"/>
                <a:ea typeface="-윤고딕130" pitchFamily="18" charset="-127"/>
              </a:defRPr>
            </a:lvl1pPr>
          </a:lstStyle>
          <a:p>
            <a:r>
              <a:rPr lang="en-US" altLang="ko-KR" dirty="0"/>
              <a:t>2025</a:t>
            </a:r>
            <a:r>
              <a:rPr lang="ko-KR" altLang="en-US" dirty="0"/>
              <a:t>년 업무 보고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5015894" y="5949280"/>
            <a:ext cx="4671949" cy="836192"/>
          </a:xfrm>
        </p:spPr>
        <p:txBody>
          <a:bodyPr>
            <a:noAutofit/>
          </a:bodyPr>
          <a:lstStyle>
            <a:lvl1pPr marL="0" marR="0" indent="0" algn="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200">
                <a:solidFill>
                  <a:schemeClr val="bg1"/>
                </a:solidFill>
                <a:latin typeface="-윤고딕140" pitchFamily="18" charset="-127"/>
                <a:ea typeface="-윤고딕140" pitchFamily="18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2010. 12. 1</a:t>
            </a:r>
          </a:p>
          <a:p>
            <a:endParaRPr lang="en-US" altLang="ko-KR" dirty="0"/>
          </a:p>
        </p:txBody>
      </p:sp>
      <p:pic>
        <p:nvPicPr>
          <p:cNvPr id="12" name="그림 11" descr="PPT_제목BAR.jpg"/>
          <p:cNvPicPr>
            <a:picLocks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16496" y="2636912"/>
            <a:ext cx="7164000" cy="64800"/>
          </a:xfrm>
          <a:prstGeom prst="rect">
            <a:avLst/>
          </a:prstGeom>
        </p:spPr>
      </p:pic>
      <p:pic>
        <p:nvPicPr>
          <p:cNvPr id="9" name="그림 8" descr="삼천리_한글좌우조합.jp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18157" y="144805"/>
            <a:ext cx="1202860" cy="36004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84DBA19-2DB5-4E4F-A531-4E30DA39822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1506" y="128672"/>
            <a:ext cx="566337" cy="5845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23B4-71D4-4473-9345-021C0AA740FA}" type="datetime1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EF815-D07C-4C94-B0E8-534EFE28AC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C200A-4A58-4EEA-BD55-F1472956303C}" type="datetime1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EF815-D07C-4C94-B0E8-534EFE28AC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2480" y="980729"/>
            <a:ext cx="9138220" cy="5145435"/>
          </a:xfrm>
        </p:spPr>
        <p:txBody>
          <a:bodyPr/>
          <a:lstStyle>
            <a:lvl1pPr>
              <a:defRPr sz="1800" b="1"/>
            </a:lvl1pPr>
            <a:lvl2pPr>
              <a:defRPr sz="1600"/>
            </a:lvl2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930B-342A-4459-8E32-72E85DC8C37B}" type="datetime1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56456" y="63292"/>
            <a:ext cx="9849544" cy="504056"/>
          </a:xfrm>
        </p:spPr>
        <p:txBody>
          <a:bodyPr>
            <a:normAutofit/>
          </a:bodyPr>
          <a:lstStyle>
            <a:lvl1pPr algn="l">
              <a:defRPr sz="2500" b="1">
                <a:latin typeface="+mj-lt"/>
                <a:ea typeface="-윤고딕130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9" name="그림 8" descr="PPT_제목BA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16873"/>
            <a:ext cx="9906000" cy="75823"/>
          </a:xfrm>
          <a:prstGeom prst="rect">
            <a:avLst/>
          </a:prstGeom>
        </p:spPr>
      </p:pic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3865736" y="6506294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EF815-D07C-4C94-B0E8-534EFE28AC6E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2B870-CBA3-41F2-8742-B42920DC51B8}" type="datetime1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EF815-D07C-4C94-B0E8-534EFE28AC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1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A5941-B06B-4B23-AB30-6539E7B49EE4}" type="datetime1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EF815-D07C-4C94-B0E8-534EFE28AC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596F9-879C-4245-BF16-201E241FCE57}" type="datetime1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EF815-D07C-4C94-B0E8-534EFE28AC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00AAF-AABF-440F-92E4-42E4C50AE21F}" type="datetime1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EF815-D07C-4C94-B0E8-534EFE28AC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D23F0-A1A5-4FDB-95AB-E0D85EA6102A}" type="datetime1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EF815-D07C-4C94-B0E8-534EFE28AC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F48B-4A21-44CA-AF0D-5D55314C5B1D}" type="datetime1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EF815-D07C-4C94-B0E8-534EFE28AC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BD385-EF39-4ED9-943E-8F017AA47F24}" type="datetime1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EF815-D07C-4C94-B0E8-534EFE28AC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BDD14-6EC6-4EE6-AC0C-E9428A266B66}" type="datetime1">
              <a:rPr lang="ko-KR" altLang="en-US" smtClean="0"/>
              <a:t>2025-09-30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EF815-D07C-4C94-B0E8-534EFE28AC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6DFF828A-FD07-4A93-A32E-5AA134F4EB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64" y="6237312"/>
            <a:ext cx="488310" cy="50405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DB52676-58BD-457A-BECB-66606B5EFC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4730" y="6381328"/>
            <a:ext cx="1202806" cy="360040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E7BC9969-0B49-450A-B864-D874EE24B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8554"/>
            <a:ext cx="7905328" cy="500400"/>
          </a:xfrm>
        </p:spPr>
        <p:txBody>
          <a:bodyPr>
            <a:normAutofit/>
          </a:bodyPr>
          <a:lstStyle/>
          <a:p>
            <a:r>
              <a:rPr lang="ko-KR" altLang="en-US" dirty="0"/>
              <a:t>■ </a:t>
            </a:r>
            <a:r>
              <a:rPr lang="en-US" altLang="ko-KR" dirty="0"/>
              <a:t>IT</a:t>
            </a:r>
            <a:r>
              <a:rPr lang="ko-KR" altLang="en-US" dirty="0"/>
              <a:t>서비스</a:t>
            </a:r>
            <a:r>
              <a:rPr lang="en-US" altLang="ko-KR" dirty="0"/>
              <a:t>2</a:t>
            </a:r>
            <a:r>
              <a:rPr lang="ko-KR" altLang="en-US" dirty="0"/>
              <a:t>팀 주간 업무실적</a:t>
            </a:r>
            <a:r>
              <a:rPr lang="en-US" altLang="ko-KR" dirty="0"/>
              <a:t>/</a:t>
            </a:r>
            <a:r>
              <a:rPr lang="ko-KR" altLang="en-US" dirty="0"/>
              <a:t>계획</a:t>
            </a:r>
            <a:endParaRPr lang="en-US" altLang="ko-KR" dirty="0">
              <a:solidFill>
                <a:schemeClr val="bg1">
                  <a:lumMod val="50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861DC13-6324-4793-9274-3C011CF879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351249"/>
              </p:ext>
            </p:extLst>
          </p:nvPr>
        </p:nvGraphicFramePr>
        <p:xfrm>
          <a:off x="200026" y="764705"/>
          <a:ext cx="9245788" cy="5740781"/>
        </p:xfrm>
        <a:graphic>
          <a:graphicData uri="http://schemas.openxmlformats.org/drawingml/2006/table">
            <a:tbl>
              <a:tblPr/>
              <a:tblGrid>
                <a:gridCol w="386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908">
                  <a:extLst>
                    <a:ext uri="{9D8B030D-6E8A-4147-A177-3AD203B41FA5}">
                      <a16:colId xmlns:a16="http://schemas.microsoft.com/office/drawing/2014/main" val="1213828694"/>
                    </a:ext>
                  </a:extLst>
                </a:gridCol>
                <a:gridCol w="4252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2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385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300" b="1" dirty="0">
                          <a:solidFill>
                            <a:schemeClr val="bg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3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실적 </a:t>
                      </a:r>
                      <a:r>
                        <a:rPr lang="en-US" altLang="ko-K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(9/29~10/2)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계획 </a:t>
                      </a:r>
                      <a:r>
                        <a:rPr lang="en-US" altLang="ko-KR" sz="1200" b="1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(10/6~10/17)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242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IT</a:t>
                      </a:r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서비스</a:t>
                      </a:r>
                      <a:r>
                        <a:rPr lang="en-US" altLang="ko-KR" sz="1200" b="1" dirty="0"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1200" b="1" dirty="0">
                          <a:latin typeface="+mn-ea"/>
                          <a:ea typeface="+mn-ea"/>
                        </a:rPr>
                        <a:t>팀</a:t>
                      </a:r>
                      <a:endParaRPr lang="en-US" altLang="ko-KR" sz="1200" b="1" dirty="0">
                        <a:latin typeface="+mn-ea"/>
                        <a:ea typeface="+mn-ea"/>
                      </a:endParaRPr>
                    </a:p>
                  </a:txBody>
                  <a:tcPr marL="72000" marR="72000"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100" b="1" dirty="0"/>
                    </a:p>
                  </a:txBody>
                  <a:tcPr marL="72000" marR="72000" marT="72000" marB="72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1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ㅇ</a:t>
                      </a:r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상담 업무효율화 추진</a:t>
                      </a:r>
                    </a:p>
                    <a:p>
                      <a:pPr marR="0" lvl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-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운영전환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(Cutover)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방향성 수립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검토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(~9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R="0" lvl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-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연관 시스템 개발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(31/59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건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진행율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52.5%)</a:t>
                      </a:r>
                    </a:p>
                    <a:p>
                      <a:pPr marR="0" lvl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tabLst/>
                        <a:defRPr/>
                      </a:pPr>
                      <a:endParaRPr lang="ko-KR" altLang="en-US" sz="11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ㅇ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정보시스템 하반기 보안점검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(9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월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-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보안 점검결과 수신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(9/29), 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공유 및 개선 계획 수립</a:t>
                      </a: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ㅇ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WIGS-100 </a:t>
                      </a:r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장비 교체 계획 수립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(3EA, </a:t>
                      </a:r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예상일정 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월 초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1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ㅇ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</a:t>
                      </a:r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인프라 환경 개선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</a:t>
                      </a:r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단계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프로젝트 종료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(9/30)</a:t>
                      </a:r>
                      <a:endParaRPr lang="ko-KR" altLang="en-US" sz="11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lvl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tabLst/>
                        <a:defRPr/>
                      </a:pPr>
                      <a:r>
                        <a:rPr lang="ko-KR" altLang="en-US" sz="11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ㅇ</a:t>
                      </a:r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상담 업무효율화 추진</a:t>
                      </a:r>
                    </a:p>
                    <a:p>
                      <a:pPr marR="0" lvl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tabLst/>
                        <a:defRPr/>
                      </a:pPr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대고객플랫폼 화면 및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I/F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개발 진행</a:t>
                      </a:r>
                    </a:p>
                    <a:p>
                      <a:pPr marR="0" lvl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tabLst/>
                        <a:defRPr/>
                      </a:pP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- 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연관 시스템 개발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(34/59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건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진행율</a:t>
                      </a:r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57.6%)</a:t>
                      </a:r>
                      <a:endParaRPr lang="en-US" altLang="ko-KR" sz="11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R="0" lvl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tabLst/>
                        <a:defRPr/>
                      </a:pPr>
                      <a:endParaRPr lang="en-US" altLang="ko-KR" sz="11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100" b="1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ㅇ</a:t>
                      </a:r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1" kern="1200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인입관</a:t>
                      </a:r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공사관리 개선 프로젝트 착수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(~12</a:t>
                      </a:r>
                      <a:r>
                        <a:rPr lang="ko-KR" altLang="en-US" sz="11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월</a:t>
                      </a:r>
                      <a:r>
                        <a:rPr lang="en-US" altLang="ko-KR" sz="1100" b="1" kern="12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R="0" lvl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tabLst/>
                        <a:defRPr/>
                      </a:pPr>
                      <a:endParaRPr lang="en-US" altLang="ko-KR" sz="11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ㅇ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생성형 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AI 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통제 시스템 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POC (10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월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1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ㅇ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AI</a:t>
                      </a:r>
                      <a:r>
                        <a:rPr kumimoji="0" lang="ko-KR" altLang="en-US" sz="11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챗봇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웹 보안점검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(10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월</a:t>
                      </a:r>
                      <a:r>
                        <a:rPr kumimoji="0" lang="en-US" altLang="ko-KR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R="0" lvl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tabLst/>
                        <a:defRPr/>
                      </a:pPr>
                      <a:endParaRPr lang="en-US" altLang="ko-KR" sz="1100" b="0" kern="1200" dirty="0">
                        <a:solidFill>
                          <a:schemeClr val="tx1"/>
                        </a:solidFill>
                        <a:effectLst/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521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계약</a:t>
                      </a:r>
                      <a:endParaRPr lang="en-US" altLang="ko-KR" sz="1200" b="1" kern="120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사항</a:t>
                      </a:r>
                    </a:p>
                  </a:txBody>
                  <a:tcPr marT="72000" marB="72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-285750" latinLnBrk="1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300"/>
                        </a:spcAft>
                        <a:buFont typeface="Wingdings" panose="05000000000000000000" pitchFamily="2" charset="2"/>
                        <a:buChar char="v"/>
                      </a:pPr>
                      <a:endParaRPr lang="en-US" altLang="ko-KR" sz="1300" b="1" u="none" dirty="0"/>
                    </a:p>
                  </a:txBody>
                  <a:tcPr marT="72000" marB="7200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fontAlgn="t"/>
                      <a:endParaRPr lang="ko-KR" altLang="en-US" sz="1100" dirty="0">
                        <a:effectLst/>
                        <a:latin typeface="+mn-lt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345138"/>
                  </a:ext>
                </a:extLst>
              </a:tr>
              <a:tr h="7601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해외출장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직원</a:t>
                      </a:r>
                    </a:p>
                  </a:txBody>
                  <a:tcPr marL="0" marR="0" marT="72000" marB="72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869374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4819790" y="324433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629581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19889</TotalTime>
  <Words>163</Words>
  <Application>Microsoft Office PowerPoint</Application>
  <PresentationFormat>A4 용지(210x297mm)</PresentationFormat>
  <Paragraphs>29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-윤고딕130</vt:lpstr>
      <vt:lpstr>-윤고딕140</vt:lpstr>
      <vt:lpstr>Arial</vt:lpstr>
      <vt:lpstr>Wingdings</vt:lpstr>
      <vt:lpstr>Office 테마</vt:lpstr>
      <vt:lpstr>■ IT서비스2팀 주간 업무실적/계획</vt:lpstr>
    </vt:vector>
  </TitlesOfParts>
  <Company>samchully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 운영방안</dc:title>
  <dc:creator>samchully</dc:creator>
  <cp:lastModifiedBy>디지털기획팀-이정수</cp:lastModifiedBy>
  <cp:revision>1250</cp:revision>
  <cp:lastPrinted>2024-01-25T06:47:25Z</cp:lastPrinted>
  <dcterms:created xsi:type="dcterms:W3CDTF">2010-11-26T03:50:23Z</dcterms:created>
  <dcterms:modified xsi:type="dcterms:W3CDTF">2025-09-30T07:08:43Z</dcterms:modified>
</cp:coreProperties>
</file>