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8"/>
    <p:restoredTop sz="94607"/>
  </p:normalViewPr>
  <p:slideViewPr>
    <p:cSldViewPr snapToGrid="0" snapToObjects="1">
      <p:cViewPr>
        <p:scale>
          <a:sx n="80" d="100"/>
          <a:sy n="80" d="100"/>
        </p:scale>
        <p:origin x="-1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69B56-CDD2-D643-9BF1-750A4100686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CBB0-31B6-024D-BCC6-66A235B4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4CBB0-31B6-024D-BCC6-66A235B4C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4CBB0-31B6-024D-BCC6-66A235B4C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4CBB0-31B6-024D-BCC6-66A235B4C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4CBB0-31B6-024D-BCC6-66A235B4C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4CBB0-31B6-024D-BCC6-66A235B4C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6BF9-52B0-B94B-B53F-82BFE7B9E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B4256-81D6-994A-A547-4B369610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C666-DF97-EA48-8ED5-98E5EF08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132A-5D42-0F45-9DE4-61635B3E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7BFF-89ED-4E4C-8BBE-3700E249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AC1-E430-6A49-85C6-943BD2B5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6039-B25D-7C45-BBBC-6E56C664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DB99-F2B7-9144-88F6-2C87F944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C27E-B72C-1A40-8116-D990B25B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167D-60B6-7041-99AD-E5623204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FCD17-31BC-6446-B6AB-D62B6BED0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73D62-007D-264F-9340-C4B2ED6D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FA22-F7EA-5B4F-AC9C-E1D38073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85F8-EE06-2F41-ACF0-C177BCC6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EFB9-9DE9-4442-B51A-09D62B63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E251-7DCC-5748-9C04-BB801D9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2FB6-09C0-FD48-8E7F-9724069F9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C67A-C135-FB41-9E3F-C357C3E1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7305-C57D-4945-BE06-2B5DAF74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A67B-0193-104A-9402-E6A835EE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3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41E3-DB1C-9B44-BB10-C286162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30182-019A-B448-95E2-19E372A2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DAA3-A956-7E4E-B0F8-081CFBA7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DA0C-D70B-5A45-9F23-D159FE0D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7F35-C24E-D344-8110-7548D008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273B-DC0B-A94D-A338-2DB23EDC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6B10-CE32-5846-B0E7-1E4B50139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2730-C94C-EC4D-8C9B-02F4ADB2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E980-1B60-6A45-8FBC-A12216FF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7621-29CC-4044-95C1-8E72C820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79B3-C1B4-2B45-B237-3F14CBB1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9396-31AF-FE48-B9FE-0B9C10A3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174F-9F6E-C844-95BB-CD741944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98E2F-B23C-2B42-8622-E455E206F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E2B11-700A-8E4A-8CF8-198C2B4D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D9C9B-700E-DF4C-8895-64267A936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A8194-679F-BD4F-B7AC-9A6C2ECD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D2F62-5E85-914A-B540-49C0B13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389DF-89C1-CE47-8A2F-9E66B75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18DE-06D4-A54C-8925-5D039D9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908C7-80D6-2147-87D8-C48860C9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8AF4-1ED7-DC46-949F-EF3C0B89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83EB3-66B2-AA42-A701-0B4E2E25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3C569-49D2-F442-ADF0-F7ABE94B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E66D-A897-5144-92D2-2CEA5242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7BB26-9C4C-BE4B-B84C-CDF410E7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D1E8-2546-244F-997F-BEF2155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05A4-4F5C-2B4F-A3DA-CAA01F8D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849A-E186-4846-A562-643941F43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143F0-4D6C-9649-A925-FB45161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5372-EB23-3640-AA27-3269C580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4441-5BAE-3841-8969-FDE9A3F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5CFE-AB0B-8843-BD98-2814A4C5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DBAD5-B438-BA4F-83B6-9AFE3299F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C52A6-4E73-1E4D-B3EF-647C9996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27377-9936-264A-A4BD-293F0F64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2F8F4-E12C-7F41-9012-338398B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09BD3-CA06-C641-879D-3A7062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8779B-7F6F-8448-82BD-BF7B3123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5E16-3D74-D64C-9A0A-4D15D69F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5B65-8343-D242-AC19-12896E0C8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1017-5112-EC43-BA39-D3CB8B8DA896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D373-F09A-AC4F-AA9D-93B7EAB74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1DEB-6DC8-B447-BD6F-EB7D794BD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5D20-08E4-C34C-979C-ACF4D86D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9B818521-8F38-3048-B658-2997C28B2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17532"/>
              </p:ext>
            </p:extLst>
          </p:nvPr>
        </p:nvGraphicFramePr>
        <p:xfrm>
          <a:off x="1681428" y="1135306"/>
          <a:ext cx="6266869" cy="5362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267">
                  <a:extLst>
                    <a:ext uri="{9D8B030D-6E8A-4147-A177-3AD203B41FA5}">
                      <a16:colId xmlns:a16="http://schemas.microsoft.com/office/drawing/2014/main" val="4189382744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687139299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711428470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00245134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836069533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5967326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446003888"/>
                    </a:ext>
                  </a:extLst>
                </a:gridCol>
              </a:tblGrid>
              <a:tr h="8937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18044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65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27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553439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32701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31742"/>
                  </a:ext>
                </a:extLst>
              </a:tr>
            </a:tbl>
          </a:graphicData>
        </a:graphic>
      </p:graphicFrame>
      <p:grpSp>
        <p:nvGrpSpPr>
          <p:cNvPr id="23" name="Frame">
            <a:extLst>
              <a:ext uri="{FF2B5EF4-FFF2-40B4-BE49-F238E27FC236}">
                <a16:creationId xmlns:a16="http://schemas.microsoft.com/office/drawing/2014/main" id="{412DEC2F-9B75-6E4E-AB44-DEDBBA95E9E2}"/>
              </a:ext>
            </a:extLst>
          </p:cNvPr>
          <p:cNvGrpSpPr/>
          <p:nvPr/>
        </p:nvGrpSpPr>
        <p:grpSpPr>
          <a:xfrm>
            <a:off x="55980" y="115577"/>
            <a:ext cx="10288781" cy="6142072"/>
            <a:chOff x="572808" y="115577"/>
            <a:chExt cx="10288781" cy="6142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D37309-00BC-A541-83A1-DB215F385233}"/>
                </a:ext>
              </a:extLst>
            </p:cNvPr>
            <p:cNvCxnSpPr/>
            <p:nvPr/>
          </p:nvCxnSpPr>
          <p:spPr>
            <a:xfrm>
              <a:off x="1593273" y="484909"/>
              <a:ext cx="604983" cy="650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B5574-F3ED-D74D-90E3-3BAC9A3B4E60}"/>
                </a:ext>
              </a:extLst>
            </p:cNvPr>
            <p:cNvSpPr txBox="1"/>
            <p:nvPr/>
          </p:nvSpPr>
          <p:spPr>
            <a:xfrm>
              <a:off x="572808" y="7335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n skiers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E6F6D-305B-B347-9090-6B35E76D5D3A}"/>
                </a:ext>
              </a:extLst>
            </p:cNvPr>
            <p:cNvSpPr txBox="1"/>
            <p:nvPr/>
          </p:nvSpPr>
          <p:spPr>
            <a:xfrm>
              <a:off x="1895764" y="11557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 PShinChanPOP" pitchFamily="82" charset="-120"/>
                  <a:ea typeface="AR PShinChanPOP" pitchFamily="82" charset="-120"/>
                </a:defRPr>
              </a:lvl1pPr>
            </a:lstStyle>
            <a:p>
              <a:r>
                <a:rPr lang="en-US" dirty="0"/>
                <a:t>m skis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136251-7BF4-BF40-B601-AB313ED844B1}"/>
                </a:ext>
              </a:extLst>
            </p:cNvPr>
            <p:cNvSpPr txBox="1"/>
            <p:nvPr/>
          </p:nvSpPr>
          <p:spPr>
            <a:xfrm>
              <a:off x="2377626" y="75164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D193D-53BA-254E-A332-330394C538E1}"/>
                </a:ext>
              </a:extLst>
            </p:cNvPr>
            <p:cNvSpPr txBox="1"/>
            <p:nvPr/>
          </p:nvSpPr>
          <p:spPr>
            <a:xfrm>
              <a:off x="3298994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9C78D-8F5B-C348-B2BF-C8D2FD0DB20A}"/>
                </a:ext>
              </a:extLst>
            </p:cNvPr>
            <p:cNvSpPr txBox="1"/>
            <p:nvPr/>
          </p:nvSpPr>
          <p:spPr>
            <a:xfrm>
              <a:off x="4159850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18AA1-EEF1-C04F-B9F0-66396DB2C174}"/>
                </a:ext>
              </a:extLst>
            </p:cNvPr>
            <p:cNvSpPr txBox="1"/>
            <p:nvPr/>
          </p:nvSpPr>
          <p:spPr>
            <a:xfrm>
              <a:off x="5036892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27A8F-27BA-7E46-B2ED-D7BA31AC19F4}"/>
                </a:ext>
              </a:extLst>
            </p:cNvPr>
            <p:cNvSpPr txBox="1"/>
            <p:nvPr/>
          </p:nvSpPr>
          <p:spPr>
            <a:xfrm>
              <a:off x="5985228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D4433-CE57-5F48-9B61-1CFFB3D5F617}"/>
                </a:ext>
              </a:extLst>
            </p:cNvPr>
            <p:cNvSpPr txBox="1"/>
            <p:nvPr/>
          </p:nvSpPr>
          <p:spPr>
            <a:xfrm>
              <a:off x="6862270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44A6D5-371B-7942-9388-70116774E8A9}"/>
                </a:ext>
              </a:extLst>
            </p:cNvPr>
            <p:cNvSpPr txBox="1"/>
            <p:nvPr/>
          </p:nvSpPr>
          <p:spPr>
            <a:xfrm>
              <a:off x="7739312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80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EACE6-C358-AC44-881E-F3862AA4D7EB}"/>
                </a:ext>
              </a:extLst>
            </p:cNvPr>
            <p:cNvSpPr txBox="1"/>
            <p:nvPr/>
          </p:nvSpPr>
          <p:spPr>
            <a:xfrm>
              <a:off x="1668388" y="1385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07E05-5E98-FF43-9E93-A340821085C3}"/>
                </a:ext>
              </a:extLst>
            </p:cNvPr>
            <p:cNvSpPr txBox="1"/>
            <p:nvPr/>
          </p:nvSpPr>
          <p:spPr>
            <a:xfrm>
              <a:off x="1661976" y="230240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551987-6723-BF4A-9F7C-A83254C9D0B4}"/>
                </a:ext>
              </a:extLst>
            </p:cNvPr>
            <p:cNvSpPr txBox="1"/>
            <p:nvPr/>
          </p:nvSpPr>
          <p:spPr>
            <a:xfrm>
              <a:off x="1661976" y="313747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9C699-857A-CF41-85DE-FC7FCD52CA8F}"/>
                </a:ext>
              </a:extLst>
            </p:cNvPr>
            <p:cNvSpPr txBox="1"/>
            <p:nvPr/>
          </p:nvSpPr>
          <p:spPr>
            <a:xfrm>
              <a:off x="1661976" y="405441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73FB8-4469-C248-A982-A7CFBB868193}"/>
                </a:ext>
              </a:extLst>
            </p:cNvPr>
            <p:cNvSpPr txBox="1"/>
            <p:nvPr/>
          </p:nvSpPr>
          <p:spPr>
            <a:xfrm>
              <a:off x="1661976" y="497136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B0C36-BF3D-6243-BEB9-A41EF5A55148}"/>
                </a:ext>
              </a:extLst>
            </p:cNvPr>
            <p:cNvSpPr txBox="1"/>
            <p:nvPr/>
          </p:nvSpPr>
          <p:spPr>
            <a:xfrm>
              <a:off x="1689227" y="5888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FCC79A-69C0-C948-B5E4-7055DD453636}"/>
                </a:ext>
              </a:extLst>
            </p:cNvPr>
            <p:cNvSpPr txBox="1"/>
            <p:nvPr/>
          </p:nvSpPr>
          <p:spPr>
            <a:xfrm>
              <a:off x="9477632" y="854543"/>
              <a:ext cx="138395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Symbols</a:t>
              </a: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⬊  use it</a:t>
              </a: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➞ lose it</a:t>
              </a:r>
            </a:p>
          </p:txBody>
        </p:sp>
      </p:grpSp>
      <p:grpSp>
        <p:nvGrpSpPr>
          <p:cNvPr id="43" name="BaseCase1Value">
            <a:extLst>
              <a:ext uri="{FF2B5EF4-FFF2-40B4-BE49-F238E27FC236}">
                <a16:creationId xmlns:a16="http://schemas.microsoft.com/office/drawing/2014/main" id="{319DD93C-A9DA-8B44-91AB-AC4C48DFCBFA}"/>
              </a:ext>
            </a:extLst>
          </p:cNvPr>
          <p:cNvGrpSpPr/>
          <p:nvPr/>
        </p:nvGrpSpPr>
        <p:grpSpPr>
          <a:xfrm>
            <a:off x="1934940" y="1393748"/>
            <a:ext cx="5705291" cy="369332"/>
            <a:chOff x="2451768" y="1393748"/>
            <a:chExt cx="570529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0EE05-A0C9-0B40-AFD1-0598E509962C}"/>
                </a:ext>
              </a:extLst>
            </p:cNvPr>
            <p:cNvSpPr txBox="1"/>
            <p:nvPr/>
          </p:nvSpPr>
          <p:spPr>
            <a:xfrm>
              <a:off x="2451768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1E5CE-381C-5342-A181-E6FB017271C6}"/>
                </a:ext>
              </a:extLst>
            </p:cNvPr>
            <p:cNvSpPr txBox="1"/>
            <p:nvPr/>
          </p:nvSpPr>
          <p:spPr>
            <a:xfrm>
              <a:off x="3343819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9B447-6748-EC42-ADF2-73564DA4D474}"/>
                </a:ext>
              </a:extLst>
            </p:cNvPr>
            <p:cNvSpPr txBox="1"/>
            <p:nvPr/>
          </p:nvSpPr>
          <p:spPr>
            <a:xfrm>
              <a:off x="4235870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16F88-CBFE-9740-A22B-E44905752995}"/>
                </a:ext>
              </a:extLst>
            </p:cNvPr>
            <p:cNvSpPr txBox="1"/>
            <p:nvPr/>
          </p:nvSpPr>
          <p:spPr>
            <a:xfrm>
              <a:off x="5127922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50EE62-C26C-964A-99E2-AD2E241C6BF6}"/>
                </a:ext>
              </a:extLst>
            </p:cNvPr>
            <p:cNvSpPr txBox="1"/>
            <p:nvPr/>
          </p:nvSpPr>
          <p:spPr>
            <a:xfrm>
              <a:off x="6019973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6A3A1-6AA1-C341-8BC9-650ACCA6643E}"/>
                </a:ext>
              </a:extLst>
            </p:cNvPr>
            <p:cNvSpPr txBox="1"/>
            <p:nvPr/>
          </p:nvSpPr>
          <p:spPr>
            <a:xfrm>
              <a:off x="6912024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D581B-BF33-F540-A14B-7C66348C637B}"/>
                </a:ext>
              </a:extLst>
            </p:cNvPr>
            <p:cNvSpPr txBox="1"/>
            <p:nvPr/>
          </p:nvSpPr>
          <p:spPr>
            <a:xfrm>
              <a:off x="7804077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</p:grpSp>
      <p:grpSp>
        <p:nvGrpSpPr>
          <p:cNvPr id="42" name="BaseCase1">
            <a:extLst>
              <a:ext uri="{FF2B5EF4-FFF2-40B4-BE49-F238E27FC236}">
                <a16:creationId xmlns:a16="http://schemas.microsoft.com/office/drawing/2014/main" id="{445BB785-DF2B-5645-84E4-D0661041D657}"/>
              </a:ext>
            </a:extLst>
          </p:cNvPr>
          <p:cNvGrpSpPr/>
          <p:nvPr/>
        </p:nvGrpSpPr>
        <p:grpSpPr>
          <a:xfrm>
            <a:off x="2297909" y="1085971"/>
            <a:ext cx="5622919" cy="307777"/>
            <a:chOff x="2814737" y="1085971"/>
            <a:chExt cx="5622919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4785E7-ABE4-5B4F-A106-855D79150AD8}"/>
                </a:ext>
              </a:extLst>
            </p:cNvPr>
            <p:cNvSpPr txBox="1"/>
            <p:nvPr/>
          </p:nvSpPr>
          <p:spPr>
            <a:xfrm>
              <a:off x="2814737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8DF60-768C-174E-B491-A39023CF0D6A}"/>
                </a:ext>
              </a:extLst>
            </p:cNvPr>
            <p:cNvSpPr txBox="1"/>
            <p:nvPr/>
          </p:nvSpPr>
          <p:spPr>
            <a:xfrm>
              <a:off x="81199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B9B2CF-4DB5-784E-BBCE-C5D6C5082704}"/>
                </a:ext>
              </a:extLst>
            </p:cNvPr>
            <p:cNvSpPr txBox="1"/>
            <p:nvPr/>
          </p:nvSpPr>
          <p:spPr>
            <a:xfrm>
              <a:off x="3698938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B292F-4862-D641-B968-719213F0D777}"/>
                </a:ext>
              </a:extLst>
            </p:cNvPr>
            <p:cNvSpPr txBox="1"/>
            <p:nvPr/>
          </p:nvSpPr>
          <p:spPr>
            <a:xfrm>
              <a:off x="4583139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C387C-CB78-8F4A-B05C-0E516BF16870}"/>
                </a:ext>
              </a:extLst>
            </p:cNvPr>
            <p:cNvSpPr txBox="1"/>
            <p:nvPr/>
          </p:nvSpPr>
          <p:spPr>
            <a:xfrm>
              <a:off x="54673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250DDC-F5E1-5A4C-A662-455CBE5E7F2D}"/>
                </a:ext>
              </a:extLst>
            </p:cNvPr>
            <p:cNvSpPr txBox="1"/>
            <p:nvPr/>
          </p:nvSpPr>
          <p:spPr>
            <a:xfrm>
              <a:off x="6351541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0A0BC-9DDB-1546-99F3-83A69546A74A}"/>
                </a:ext>
              </a:extLst>
            </p:cNvPr>
            <p:cNvSpPr txBox="1"/>
            <p:nvPr/>
          </p:nvSpPr>
          <p:spPr>
            <a:xfrm>
              <a:off x="7235742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grpSp>
        <p:nvGrpSpPr>
          <p:cNvPr id="44" name="BaseCase2">
            <a:extLst>
              <a:ext uri="{FF2B5EF4-FFF2-40B4-BE49-F238E27FC236}">
                <a16:creationId xmlns:a16="http://schemas.microsoft.com/office/drawing/2014/main" id="{5BFBF204-5B83-574C-AEC5-59ECCE284FCD}"/>
              </a:ext>
            </a:extLst>
          </p:cNvPr>
          <p:cNvGrpSpPr/>
          <p:nvPr/>
        </p:nvGrpSpPr>
        <p:grpSpPr>
          <a:xfrm>
            <a:off x="3182110" y="2021522"/>
            <a:ext cx="3921854" cy="3844283"/>
            <a:chOff x="3698938" y="2021522"/>
            <a:chExt cx="3921854" cy="38442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A29149-FD56-BE46-B8AA-27F72468C5AB}"/>
                </a:ext>
              </a:extLst>
            </p:cNvPr>
            <p:cNvSpPr txBox="1"/>
            <p:nvPr/>
          </p:nvSpPr>
          <p:spPr>
            <a:xfrm>
              <a:off x="3698938" y="202152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6E9B2F-20F9-6740-B5F3-0946047781C9}"/>
                </a:ext>
              </a:extLst>
            </p:cNvPr>
            <p:cNvSpPr txBox="1"/>
            <p:nvPr/>
          </p:nvSpPr>
          <p:spPr>
            <a:xfrm>
              <a:off x="4599973" y="29056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857AD4-018C-AA43-9994-1E2DF7192323}"/>
                </a:ext>
              </a:extLst>
            </p:cNvPr>
            <p:cNvSpPr txBox="1"/>
            <p:nvPr/>
          </p:nvSpPr>
          <p:spPr>
            <a:xfrm>
              <a:off x="5501008" y="378977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8CF0BC-9A47-094F-839E-241FBA419ACA}"/>
                </a:ext>
              </a:extLst>
            </p:cNvPr>
            <p:cNvSpPr txBox="1"/>
            <p:nvPr/>
          </p:nvSpPr>
          <p:spPr>
            <a:xfrm>
              <a:off x="6402043" y="46739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9EC11B-76E3-3749-B43B-7E9C8D9461B8}"/>
                </a:ext>
              </a:extLst>
            </p:cNvPr>
            <p:cNvSpPr txBox="1"/>
            <p:nvPr/>
          </p:nvSpPr>
          <p:spPr>
            <a:xfrm>
              <a:off x="7303076" y="555802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989A93E-1329-0043-9E1D-0D31E64ECB50}"/>
              </a:ext>
            </a:extLst>
          </p:cNvPr>
          <p:cNvSpPr txBox="1"/>
          <p:nvPr/>
        </p:nvSpPr>
        <p:spPr>
          <a:xfrm>
            <a:off x="1939007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A3F5A2-689E-4543-BA66-1C6C5A2EAE83}"/>
              </a:ext>
            </a:extLst>
          </p:cNvPr>
          <p:cNvSpPr txBox="1"/>
          <p:nvPr/>
        </p:nvSpPr>
        <p:spPr>
          <a:xfrm>
            <a:off x="3723109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275EEC-D3CA-6B4D-8D25-6F7FF7374EF9}"/>
              </a:ext>
            </a:extLst>
          </p:cNvPr>
          <p:cNvSpPr txBox="1"/>
          <p:nvPr/>
        </p:nvSpPr>
        <p:spPr>
          <a:xfrm>
            <a:off x="4615161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0D1580-330F-304A-A912-6CD83F3FC075}"/>
              </a:ext>
            </a:extLst>
          </p:cNvPr>
          <p:cNvSpPr txBox="1"/>
          <p:nvPr/>
        </p:nvSpPr>
        <p:spPr>
          <a:xfrm>
            <a:off x="5507212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17B2-5930-E14E-924B-D2A1D069AD63}"/>
              </a:ext>
            </a:extLst>
          </p:cNvPr>
          <p:cNvSpPr txBox="1"/>
          <p:nvPr/>
        </p:nvSpPr>
        <p:spPr>
          <a:xfrm>
            <a:off x="6399263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976F1-9CA9-3248-8D17-416D96E46099}"/>
              </a:ext>
            </a:extLst>
          </p:cNvPr>
          <p:cNvSpPr txBox="1"/>
          <p:nvPr/>
        </p:nvSpPr>
        <p:spPr>
          <a:xfrm>
            <a:off x="7291316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6113AA-5505-0841-BE59-C56BCC21C5FE}"/>
              </a:ext>
            </a:extLst>
          </p:cNvPr>
          <p:cNvSpPr txBox="1"/>
          <p:nvPr/>
        </p:nvSpPr>
        <p:spPr>
          <a:xfrm>
            <a:off x="1951565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98D0C2-9D82-794A-A563-31D4C8CCF83F}"/>
              </a:ext>
            </a:extLst>
          </p:cNvPr>
          <p:cNvSpPr txBox="1"/>
          <p:nvPr/>
        </p:nvSpPr>
        <p:spPr>
          <a:xfrm>
            <a:off x="2843616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299D12-7569-784D-B86D-013386E1F57A}"/>
              </a:ext>
            </a:extLst>
          </p:cNvPr>
          <p:cNvSpPr txBox="1"/>
          <p:nvPr/>
        </p:nvSpPr>
        <p:spPr>
          <a:xfrm>
            <a:off x="4627719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2459A0-E0C8-284D-838A-820085F3196A}"/>
              </a:ext>
            </a:extLst>
          </p:cNvPr>
          <p:cNvSpPr txBox="1"/>
          <p:nvPr/>
        </p:nvSpPr>
        <p:spPr>
          <a:xfrm>
            <a:off x="5519770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1BD92F-9987-7744-A46E-7F9C842969E5}"/>
              </a:ext>
            </a:extLst>
          </p:cNvPr>
          <p:cNvSpPr txBox="1"/>
          <p:nvPr/>
        </p:nvSpPr>
        <p:spPr>
          <a:xfrm>
            <a:off x="6411821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91D1D-89DB-094A-90D2-D15AF0149B8A}"/>
              </a:ext>
            </a:extLst>
          </p:cNvPr>
          <p:cNvSpPr txBox="1"/>
          <p:nvPr/>
        </p:nvSpPr>
        <p:spPr>
          <a:xfrm>
            <a:off x="7303874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CE4C56-46EB-7A48-A66E-3F4B13A43537}"/>
              </a:ext>
            </a:extLst>
          </p:cNvPr>
          <p:cNvSpPr txBox="1"/>
          <p:nvPr/>
        </p:nvSpPr>
        <p:spPr>
          <a:xfrm>
            <a:off x="1954338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D3444-8760-564B-9185-B8F04AE9C85F}"/>
              </a:ext>
            </a:extLst>
          </p:cNvPr>
          <p:cNvSpPr txBox="1"/>
          <p:nvPr/>
        </p:nvSpPr>
        <p:spPr>
          <a:xfrm>
            <a:off x="2846389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B0684B-F135-2644-9708-334B57F73AF3}"/>
              </a:ext>
            </a:extLst>
          </p:cNvPr>
          <p:cNvSpPr txBox="1"/>
          <p:nvPr/>
        </p:nvSpPr>
        <p:spPr>
          <a:xfrm>
            <a:off x="3738440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9FF9F0-66DC-A14C-9CA2-DC4D63A82E48}"/>
              </a:ext>
            </a:extLst>
          </p:cNvPr>
          <p:cNvSpPr txBox="1"/>
          <p:nvPr/>
        </p:nvSpPr>
        <p:spPr>
          <a:xfrm>
            <a:off x="5522543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442A13-1D4C-AF45-8315-848932815B75}"/>
              </a:ext>
            </a:extLst>
          </p:cNvPr>
          <p:cNvSpPr txBox="1"/>
          <p:nvPr/>
        </p:nvSpPr>
        <p:spPr>
          <a:xfrm>
            <a:off x="6414594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12AD18-0890-0046-9D6F-35DDC4558CA3}"/>
              </a:ext>
            </a:extLst>
          </p:cNvPr>
          <p:cNvSpPr txBox="1"/>
          <p:nvPr/>
        </p:nvSpPr>
        <p:spPr>
          <a:xfrm>
            <a:off x="7306647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527EC3-E82E-CC47-AC85-E10FC842317F}"/>
              </a:ext>
            </a:extLst>
          </p:cNvPr>
          <p:cNvSpPr txBox="1"/>
          <p:nvPr/>
        </p:nvSpPr>
        <p:spPr>
          <a:xfrm>
            <a:off x="1964321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6A14C1-C02E-5B41-AAE0-2016CDD1CB9F}"/>
              </a:ext>
            </a:extLst>
          </p:cNvPr>
          <p:cNvSpPr txBox="1"/>
          <p:nvPr/>
        </p:nvSpPr>
        <p:spPr>
          <a:xfrm>
            <a:off x="2856372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D9BB42-BC77-EF4A-BA4B-B7CF514C1DBB}"/>
              </a:ext>
            </a:extLst>
          </p:cNvPr>
          <p:cNvSpPr txBox="1"/>
          <p:nvPr/>
        </p:nvSpPr>
        <p:spPr>
          <a:xfrm>
            <a:off x="3748423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CA134A-34ED-A347-BC81-8FA8E3281FB7}"/>
              </a:ext>
            </a:extLst>
          </p:cNvPr>
          <p:cNvSpPr txBox="1"/>
          <p:nvPr/>
        </p:nvSpPr>
        <p:spPr>
          <a:xfrm>
            <a:off x="4640475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E6AFA6-E0B6-BD45-817A-470BA5ED1C51}"/>
              </a:ext>
            </a:extLst>
          </p:cNvPr>
          <p:cNvSpPr txBox="1"/>
          <p:nvPr/>
        </p:nvSpPr>
        <p:spPr>
          <a:xfrm>
            <a:off x="6424577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3EF9C-343B-F54E-BE64-3334E5F2D3BE}"/>
              </a:ext>
            </a:extLst>
          </p:cNvPr>
          <p:cNvSpPr txBox="1"/>
          <p:nvPr/>
        </p:nvSpPr>
        <p:spPr>
          <a:xfrm>
            <a:off x="7316630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EBCDA7-7583-5943-965C-9E9BBF288A89}"/>
              </a:ext>
            </a:extLst>
          </p:cNvPr>
          <p:cNvSpPr txBox="1"/>
          <p:nvPr/>
        </p:nvSpPr>
        <p:spPr>
          <a:xfrm>
            <a:off x="1967094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55B5D8-18B5-2F42-98EF-48D622C91278}"/>
              </a:ext>
            </a:extLst>
          </p:cNvPr>
          <p:cNvSpPr txBox="1"/>
          <p:nvPr/>
        </p:nvSpPr>
        <p:spPr>
          <a:xfrm>
            <a:off x="2859145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B12F20-68FE-A649-B33B-48809A087BF1}"/>
              </a:ext>
            </a:extLst>
          </p:cNvPr>
          <p:cNvSpPr txBox="1"/>
          <p:nvPr/>
        </p:nvSpPr>
        <p:spPr>
          <a:xfrm>
            <a:off x="3751196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06FEAF-349A-7D4A-B1F2-E507D0CFECFD}"/>
              </a:ext>
            </a:extLst>
          </p:cNvPr>
          <p:cNvSpPr txBox="1"/>
          <p:nvPr/>
        </p:nvSpPr>
        <p:spPr>
          <a:xfrm>
            <a:off x="4643248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94DF81-F9D3-774E-83C4-F4DABBC88DE5}"/>
              </a:ext>
            </a:extLst>
          </p:cNvPr>
          <p:cNvSpPr txBox="1"/>
          <p:nvPr/>
        </p:nvSpPr>
        <p:spPr>
          <a:xfrm>
            <a:off x="5535299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982800-DED6-0448-961E-0B02712D4899}"/>
              </a:ext>
            </a:extLst>
          </p:cNvPr>
          <p:cNvSpPr txBox="1"/>
          <p:nvPr/>
        </p:nvSpPr>
        <p:spPr>
          <a:xfrm>
            <a:off x="7319403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7EAD45-1BBF-2E4B-AEC7-79EBA83001CD}"/>
              </a:ext>
            </a:extLst>
          </p:cNvPr>
          <p:cNvSpPr txBox="1"/>
          <p:nvPr/>
        </p:nvSpPr>
        <p:spPr>
          <a:xfrm>
            <a:off x="7970887" y="4531509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BaseCase2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n==m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BF1F6988-10AC-2448-A954-220BBE746409}"/>
              </a:ext>
            </a:extLst>
          </p:cNvPr>
          <p:cNvSpPr txBox="1"/>
          <p:nvPr/>
        </p:nvSpPr>
        <p:spPr>
          <a:xfrm>
            <a:off x="6433266" y="58658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7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6FEEA753-5C9F-3641-A488-76A814028399}"/>
              </a:ext>
            </a:extLst>
          </p:cNvPr>
          <p:cNvSpPr/>
          <p:nvPr/>
        </p:nvSpPr>
        <p:spPr>
          <a:xfrm>
            <a:off x="5930949" y="5342585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446CF271-5722-A044-B397-D46E2CAF3B63}"/>
              </a:ext>
            </a:extLst>
          </p:cNvPr>
          <p:cNvSpPr txBox="1"/>
          <p:nvPr/>
        </p:nvSpPr>
        <p:spPr>
          <a:xfrm>
            <a:off x="5532526" y="49749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6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82483BE5-BBE7-7546-BA17-6FF48804B11D}"/>
              </a:ext>
            </a:extLst>
          </p:cNvPr>
          <p:cNvSpPr/>
          <p:nvPr/>
        </p:nvSpPr>
        <p:spPr>
          <a:xfrm>
            <a:off x="5028679" y="4449722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8B2BFE22-0097-3A44-AB62-FFE3AC160BC0}"/>
              </a:ext>
            </a:extLst>
          </p:cNvPr>
          <p:cNvSpPr txBox="1"/>
          <p:nvPr/>
        </p:nvSpPr>
        <p:spPr>
          <a:xfrm>
            <a:off x="4631787" y="4084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5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4169FE39-F8E0-3B45-875E-E50146116F4E}"/>
              </a:ext>
            </a:extLst>
          </p:cNvPr>
          <p:cNvSpPr/>
          <p:nvPr/>
        </p:nvSpPr>
        <p:spPr>
          <a:xfrm>
            <a:off x="4126408" y="3556859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64B49DC8-E803-184F-82B3-4EB0230B1F87}"/>
              </a:ext>
            </a:extLst>
          </p:cNvPr>
          <p:cNvSpPr txBox="1"/>
          <p:nvPr/>
        </p:nvSpPr>
        <p:spPr>
          <a:xfrm>
            <a:off x="3731048" y="31932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4</a:t>
            </a: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75BB85CD-25F5-0946-839C-934C6F51DBAF}"/>
              </a:ext>
            </a:extLst>
          </p:cNvPr>
          <p:cNvSpPr/>
          <p:nvPr/>
        </p:nvSpPr>
        <p:spPr>
          <a:xfrm>
            <a:off x="3224137" y="2663996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8AFE-557C-014A-8C19-98A830230F51}"/>
              </a:ext>
            </a:extLst>
          </p:cNvPr>
          <p:cNvSpPr txBox="1"/>
          <p:nvPr/>
        </p:nvSpPr>
        <p:spPr>
          <a:xfrm>
            <a:off x="2830309" y="23024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3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B998472-7EB3-1C44-9D51-95023D32F442}"/>
              </a:ext>
            </a:extLst>
          </p:cNvPr>
          <p:cNvSpPr/>
          <p:nvPr/>
        </p:nvSpPr>
        <p:spPr>
          <a:xfrm>
            <a:off x="2321866" y="1771133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E17E3D-6A38-7849-8B22-362211D79D09}"/>
              </a:ext>
            </a:extLst>
          </p:cNvPr>
          <p:cNvSpPr txBox="1"/>
          <p:nvPr/>
        </p:nvSpPr>
        <p:spPr>
          <a:xfrm>
            <a:off x="7970887" y="4213455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BaseCase1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n==0</a:t>
            </a:r>
          </a:p>
        </p:txBody>
      </p:sp>
      <p:sp>
        <p:nvSpPr>
          <p:cNvPr id="104" name="templateLoseit">
            <a:extLst>
              <a:ext uri="{FF2B5EF4-FFF2-40B4-BE49-F238E27FC236}">
                <a16:creationId xmlns:a16="http://schemas.microsoft.com/office/drawing/2014/main" id="{0A45C350-FEC5-8C4C-858A-913C9961B1BF}"/>
              </a:ext>
            </a:extLst>
          </p:cNvPr>
          <p:cNvSpPr/>
          <p:nvPr/>
        </p:nvSpPr>
        <p:spPr>
          <a:xfrm>
            <a:off x="9265978" y="2980130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mplateUseit">
            <a:extLst>
              <a:ext uri="{FF2B5EF4-FFF2-40B4-BE49-F238E27FC236}">
                <a16:creationId xmlns:a16="http://schemas.microsoft.com/office/drawing/2014/main" id="{97CA65EA-2A52-6D43-B230-7B7BD762AD1D}"/>
              </a:ext>
            </a:extLst>
          </p:cNvPr>
          <p:cNvSpPr/>
          <p:nvPr/>
        </p:nvSpPr>
        <p:spPr>
          <a:xfrm>
            <a:off x="9208811" y="32453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➞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92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7"/>
    </mc:Choice>
    <mc:Fallback>
      <p:transition spd="slow" advTm="13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6" grpId="0"/>
      <p:bldP spid="90" grpId="0"/>
      <p:bldP spid="47" grpId="0"/>
      <p:bldP spid="96" grpId="0"/>
      <p:bldP spid="49" grpId="0"/>
      <p:bldP spid="95" grpId="0"/>
      <p:bldP spid="48" grpId="0"/>
      <p:bldP spid="91" grpId="0"/>
      <p:bldP spid="45" grpId="0"/>
      <p:bldP spid="89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9369BDCD-51F9-414C-8295-084A27D98C82}"/>
              </a:ext>
            </a:extLst>
          </p:cNvPr>
          <p:cNvSpPr/>
          <p:nvPr/>
        </p:nvSpPr>
        <p:spPr>
          <a:xfrm>
            <a:off x="5279788" y="4708884"/>
            <a:ext cx="884201" cy="88412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904188-FB86-C845-BBEE-DCB996BC922A}"/>
              </a:ext>
            </a:extLst>
          </p:cNvPr>
          <p:cNvSpPr/>
          <p:nvPr/>
        </p:nvSpPr>
        <p:spPr>
          <a:xfrm>
            <a:off x="4367281" y="3813290"/>
            <a:ext cx="884201" cy="88412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13FB7D-7E69-8F40-9F73-278EB4849F48}"/>
              </a:ext>
            </a:extLst>
          </p:cNvPr>
          <p:cNvSpPr/>
          <p:nvPr/>
        </p:nvSpPr>
        <p:spPr>
          <a:xfrm>
            <a:off x="3475473" y="2938127"/>
            <a:ext cx="884201" cy="88412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B41885-CA04-1F41-906F-B0E0F5478EFA}"/>
              </a:ext>
            </a:extLst>
          </p:cNvPr>
          <p:cNvSpPr/>
          <p:nvPr/>
        </p:nvSpPr>
        <p:spPr>
          <a:xfrm>
            <a:off x="2580416" y="2032098"/>
            <a:ext cx="884201" cy="88412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9290760-2B6C-3B40-9147-6C05CFF2DB03}"/>
              </a:ext>
            </a:extLst>
          </p:cNvPr>
          <p:cNvSpPr/>
          <p:nvPr/>
        </p:nvSpPr>
        <p:spPr>
          <a:xfrm>
            <a:off x="6152429" y="5600177"/>
            <a:ext cx="884201" cy="88412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9B818521-8F38-3048-B658-2997C28B23FB}"/>
              </a:ext>
            </a:extLst>
          </p:cNvPr>
          <p:cNvGraphicFramePr>
            <a:graphicFrameLocks noGrp="1"/>
          </p:cNvGraphicFramePr>
          <p:nvPr/>
        </p:nvGraphicFramePr>
        <p:xfrm>
          <a:off x="1681428" y="1135306"/>
          <a:ext cx="6266869" cy="5362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267">
                  <a:extLst>
                    <a:ext uri="{9D8B030D-6E8A-4147-A177-3AD203B41FA5}">
                      <a16:colId xmlns:a16="http://schemas.microsoft.com/office/drawing/2014/main" val="4189382744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687139299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711428470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00245134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836069533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5967326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446003888"/>
                    </a:ext>
                  </a:extLst>
                </a:gridCol>
              </a:tblGrid>
              <a:tr h="8937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18044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65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27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553439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32701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31742"/>
                  </a:ext>
                </a:extLst>
              </a:tr>
            </a:tbl>
          </a:graphicData>
        </a:graphic>
      </p:graphicFrame>
      <p:grpSp>
        <p:nvGrpSpPr>
          <p:cNvPr id="23" name="Frame">
            <a:extLst>
              <a:ext uri="{FF2B5EF4-FFF2-40B4-BE49-F238E27FC236}">
                <a16:creationId xmlns:a16="http://schemas.microsoft.com/office/drawing/2014/main" id="{412DEC2F-9B75-6E4E-AB44-DEDBBA95E9E2}"/>
              </a:ext>
            </a:extLst>
          </p:cNvPr>
          <p:cNvGrpSpPr/>
          <p:nvPr/>
        </p:nvGrpSpPr>
        <p:grpSpPr>
          <a:xfrm>
            <a:off x="55980" y="115577"/>
            <a:ext cx="10555620" cy="6142072"/>
            <a:chOff x="572808" y="115577"/>
            <a:chExt cx="10555620" cy="6142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D37309-00BC-A541-83A1-DB215F385233}"/>
                </a:ext>
              </a:extLst>
            </p:cNvPr>
            <p:cNvCxnSpPr/>
            <p:nvPr/>
          </p:nvCxnSpPr>
          <p:spPr>
            <a:xfrm>
              <a:off x="1593273" y="484909"/>
              <a:ext cx="604983" cy="650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B5574-F3ED-D74D-90E3-3BAC9A3B4E60}"/>
                </a:ext>
              </a:extLst>
            </p:cNvPr>
            <p:cNvSpPr txBox="1"/>
            <p:nvPr/>
          </p:nvSpPr>
          <p:spPr>
            <a:xfrm>
              <a:off x="572808" y="7335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n skiers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E6F6D-305B-B347-9090-6B35E76D5D3A}"/>
                </a:ext>
              </a:extLst>
            </p:cNvPr>
            <p:cNvSpPr txBox="1"/>
            <p:nvPr/>
          </p:nvSpPr>
          <p:spPr>
            <a:xfrm>
              <a:off x="1895764" y="11557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 PShinChanPOP" pitchFamily="82" charset="-120"/>
                  <a:ea typeface="AR PShinChanPOP" pitchFamily="82" charset="-120"/>
                </a:defRPr>
              </a:lvl1pPr>
            </a:lstStyle>
            <a:p>
              <a:r>
                <a:rPr lang="en-US" dirty="0"/>
                <a:t>m skis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136251-7BF4-BF40-B601-AB313ED844B1}"/>
                </a:ext>
              </a:extLst>
            </p:cNvPr>
            <p:cNvSpPr txBox="1"/>
            <p:nvPr/>
          </p:nvSpPr>
          <p:spPr>
            <a:xfrm>
              <a:off x="2377626" y="75164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D193D-53BA-254E-A332-330394C538E1}"/>
                </a:ext>
              </a:extLst>
            </p:cNvPr>
            <p:cNvSpPr txBox="1"/>
            <p:nvPr/>
          </p:nvSpPr>
          <p:spPr>
            <a:xfrm>
              <a:off x="3298994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9C78D-8F5B-C348-B2BF-C8D2FD0DB20A}"/>
                </a:ext>
              </a:extLst>
            </p:cNvPr>
            <p:cNvSpPr txBox="1"/>
            <p:nvPr/>
          </p:nvSpPr>
          <p:spPr>
            <a:xfrm>
              <a:off x="4159850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18AA1-EEF1-C04F-B9F0-66396DB2C174}"/>
                </a:ext>
              </a:extLst>
            </p:cNvPr>
            <p:cNvSpPr txBox="1"/>
            <p:nvPr/>
          </p:nvSpPr>
          <p:spPr>
            <a:xfrm>
              <a:off x="5036892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27A8F-27BA-7E46-B2ED-D7BA31AC19F4}"/>
                </a:ext>
              </a:extLst>
            </p:cNvPr>
            <p:cNvSpPr txBox="1"/>
            <p:nvPr/>
          </p:nvSpPr>
          <p:spPr>
            <a:xfrm>
              <a:off x="5985228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D4433-CE57-5F48-9B61-1CFFB3D5F617}"/>
                </a:ext>
              </a:extLst>
            </p:cNvPr>
            <p:cNvSpPr txBox="1"/>
            <p:nvPr/>
          </p:nvSpPr>
          <p:spPr>
            <a:xfrm>
              <a:off x="6862270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44A6D5-371B-7942-9388-70116774E8A9}"/>
                </a:ext>
              </a:extLst>
            </p:cNvPr>
            <p:cNvSpPr txBox="1"/>
            <p:nvPr/>
          </p:nvSpPr>
          <p:spPr>
            <a:xfrm>
              <a:off x="7739312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80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EACE6-C358-AC44-881E-F3862AA4D7EB}"/>
                </a:ext>
              </a:extLst>
            </p:cNvPr>
            <p:cNvSpPr txBox="1"/>
            <p:nvPr/>
          </p:nvSpPr>
          <p:spPr>
            <a:xfrm>
              <a:off x="1668388" y="1385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07E05-5E98-FF43-9E93-A340821085C3}"/>
                </a:ext>
              </a:extLst>
            </p:cNvPr>
            <p:cNvSpPr txBox="1"/>
            <p:nvPr/>
          </p:nvSpPr>
          <p:spPr>
            <a:xfrm>
              <a:off x="1661976" y="230240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551987-6723-BF4A-9F7C-A83254C9D0B4}"/>
                </a:ext>
              </a:extLst>
            </p:cNvPr>
            <p:cNvSpPr txBox="1"/>
            <p:nvPr/>
          </p:nvSpPr>
          <p:spPr>
            <a:xfrm>
              <a:off x="1661976" y="313747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9C699-857A-CF41-85DE-FC7FCD52CA8F}"/>
                </a:ext>
              </a:extLst>
            </p:cNvPr>
            <p:cNvSpPr txBox="1"/>
            <p:nvPr/>
          </p:nvSpPr>
          <p:spPr>
            <a:xfrm>
              <a:off x="1661976" y="405441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73FB8-4469-C248-A982-A7CFBB868193}"/>
                </a:ext>
              </a:extLst>
            </p:cNvPr>
            <p:cNvSpPr txBox="1"/>
            <p:nvPr/>
          </p:nvSpPr>
          <p:spPr>
            <a:xfrm>
              <a:off x="1661976" y="497136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B0C36-BF3D-6243-BEB9-A41EF5A55148}"/>
                </a:ext>
              </a:extLst>
            </p:cNvPr>
            <p:cNvSpPr txBox="1"/>
            <p:nvPr/>
          </p:nvSpPr>
          <p:spPr>
            <a:xfrm>
              <a:off x="1689227" y="5888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FCC79A-69C0-C948-B5E4-7055DD453636}"/>
                </a:ext>
              </a:extLst>
            </p:cNvPr>
            <p:cNvSpPr txBox="1"/>
            <p:nvPr/>
          </p:nvSpPr>
          <p:spPr>
            <a:xfrm>
              <a:off x="9004138" y="495983"/>
              <a:ext cx="212429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u="sng" dirty="0">
                  <a:solidFill>
                    <a:schemeClr val="bg2">
                      <a:lumMod val="2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Symbols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 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use it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lose it</a:t>
              </a:r>
            </a:p>
            <a:p>
              <a:pPr algn="ctr"/>
              <a:r>
                <a:rPr lang="en-US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base case</a:t>
              </a:r>
            </a:p>
            <a:p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  <a:p>
              <a:pPr algn="ctr"/>
              <a:r>
                <a:rPr lang="en-US" u="sng" dirty="0">
                  <a:solidFill>
                    <a:schemeClr val="bg2">
                      <a:lumMod val="2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Algorithm</a:t>
              </a:r>
            </a:p>
            <a:p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</p:txBody>
        </p:sp>
      </p:grpSp>
      <p:grpSp>
        <p:nvGrpSpPr>
          <p:cNvPr id="43" name="BaseCase1Value">
            <a:extLst>
              <a:ext uri="{FF2B5EF4-FFF2-40B4-BE49-F238E27FC236}">
                <a16:creationId xmlns:a16="http://schemas.microsoft.com/office/drawing/2014/main" id="{319DD93C-A9DA-8B44-91AB-AC4C48DFCBFA}"/>
              </a:ext>
            </a:extLst>
          </p:cNvPr>
          <p:cNvGrpSpPr/>
          <p:nvPr/>
        </p:nvGrpSpPr>
        <p:grpSpPr>
          <a:xfrm>
            <a:off x="1934940" y="1393748"/>
            <a:ext cx="5705291" cy="369332"/>
            <a:chOff x="2451768" y="1393748"/>
            <a:chExt cx="570529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0EE05-A0C9-0B40-AFD1-0598E509962C}"/>
                </a:ext>
              </a:extLst>
            </p:cNvPr>
            <p:cNvSpPr txBox="1"/>
            <p:nvPr/>
          </p:nvSpPr>
          <p:spPr>
            <a:xfrm>
              <a:off x="2451768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1E5CE-381C-5342-A181-E6FB017271C6}"/>
                </a:ext>
              </a:extLst>
            </p:cNvPr>
            <p:cNvSpPr txBox="1"/>
            <p:nvPr/>
          </p:nvSpPr>
          <p:spPr>
            <a:xfrm>
              <a:off x="3343819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9B447-6748-EC42-ADF2-73564DA4D474}"/>
                </a:ext>
              </a:extLst>
            </p:cNvPr>
            <p:cNvSpPr txBox="1"/>
            <p:nvPr/>
          </p:nvSpPr>
          <p:spPr>
            <a:xfrm>
              <a:off x="4235870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16F88-CBFE-9740-A22B-E44905752995}"/>
                </a:ext>
              </a:extLst>
            </p:cNvPr>
            <p:cNvSpPr txBox="1"/>
            <p:nvPr/>
          </p:nvSpPr>
          <p:spPr>
            <a:xfrm>
              <a:off x="5127922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50EE62-C26C-964A-99E2-AD2E241C6BF6}"/>
                </a:ext>
              </a:extLst>
            </p:cNvPr>
            <p:cNvSpPr txBox="1"/>
            <p:nvPr/>
          </p:nvSpPr>
          <p:spPr>
            <a:xfrm>
              <a:off x="6019973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6A3A1-6AA1-C341-8BC9-650ACCA6643E}"/>
                </a:ext>
              </a:extLst>
            </p:cNvPr>
            <p:cNvSpPr txBox="1"/>
            <p:nvPr/>
          </p:nvSpPr>
          <p:spPr>
            <a:xfrm>
              <a:off x="6912024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D581B-BF33-F540-A14B-7C66348C637B}"/>
                </a:ext>
              </a:extLst>
            </p:cNvPr>
            <p:cNvSpPr txBox="1"/>
            <p:nvPr/>
          </p:nvSpPr>
          <p:spPr>
            <a:xfrm>
              <a:off x="7804077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</p:grpSp>
      <p:grpSp>
        <p:nvGrpSpPr>
          <p:cNvPr id="42" name="BaseCase1">
            <a:extLst>
              <a:ext uri="{FF2B5EF4-FFF2-40B4-BE49-F238E27FC236}">
                <a16:creationId xmlns:a16="http://schemas.microsoft.com/office/drawing/2014/main" id="{445BB785-DF2B-5645-84E4-D0661041D657}"/>
              </a:ext>
            </a:extLst>
          </p:cNvPr>
          <p:cNvGrpSpPr/>
          <p:nvPr/>
        </p:nvGrpSpPr>
        <p:grpSpPr>
          <a:xfrm>
            <a:off x="2297909" y="1085971"/>
            <a:ext cx="5622919" cy="307777"/>
            <a:chOff x="2814737" y="1085971"/>
            <a:chExt cx="5622919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4785E7-ABE4-5B4F-A106-855D79150AD8}"/>
                </a:ext>
              </a:extLst>
            </p:cNvPr>
            <p:cNvSpPr txBox="1"/>
            <p:nvPr/>
          </p:nvSpPr>
          <p:spPr>
            <a:xfrm>
              <a:off x="2814737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8DF60-768C-174E-B491-A39023CF0D6A}"/>
                </a:ext>
              </a:extLst>
            </p:cNvPr>
            <p:cNvSpPr txBox="1"/>
            <p:nvPr/>
          </p:nvSpPr>
          <p:spPr>
            <a:xfrm>
              <a:off x="81199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B9B2CF-4DB5-784E-BBCE-C5D6C5082704}"/>
                </a:ext>
              </a:extLst>
            </p:cNvPr>
            <p:cNvSpPr txBox="1"/>
            <p:nvPr/>
          </p:nvSpPr>
          <p:spPr>
            <a:xfrm>
              <a:off x="3698938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B292F-4862-D641-B968-719213F0D777}"/>
                </a:ext>
              </a:extLst>
            </p:cNvPr>
            <p:cNvSpPr txBox="1"/>
            <p:nvPr/>
          </p:nvSpPr>
          <p:spPr>
            <a:xfrm>
              <a:off x="4583139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C387C-CB78-8F4A-B05C-0E516BF16870}"/>
                </a:ext>
              </a:extLst>
            </p:cNvPr>
            <p:cNvSpPr txBox="1"/>
            <p:nvPr/>
          </p:nvSpPr>
          <p:spPr>
            <a:xfrm>
              <a:off x="54673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250DDC-F5E1-5A4C-A662-455CBE5E7F2D}"/>
                </a:ext>
              </a:extLst>
            </p:cNvPr>
            <p:cNvSpPr txBox="1"/>
            <p:nvPr/>
          </p:nvSpPr>
          <p:spPr>
            <a:xfrm>
              <a:off x="6351541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0A0BC-9DDB-1546-99F3-83A69546A74A}"/>
                </a:ext>
              </a:extLst>
            </p:cNvPr>
            <p:cNvSpPr txBox="1"/>
            <p:nvPr/>
          </p:nvSpPr>
          <p:spPr>
            <a:xfrm>
              <a:off x="7235742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grpSp>
        <p:nvGrpSpPr>
          <p:cNvPr id="44" name="BaseCase2">
            <a:extLst>
              <a:ext uri="{FF2B5EF4-FFF2-40B4-BE49-F238E27FC236}">
                <a16:creationId xmlns:a16="http://schemas.microsoft.com/office/drawing/2014/main" id="{5BFBF204-5B83-574C-AEC5-59ECCE284FCD}"/>
              </a:ext>
            </a:extLst>
          </p:cNvPr>
          <p:cNvGrpSpPr/>
          <p:nvPr/>
        </p:nvGrpSpPr>
        <p:grpSpPr>
          <a:xfrm>
            <a:off x="3182110" y="2021522"/>
            <a:ext cx="3921854" cy="3844283"/>
            <a:chOff x="3698938" y="2021522"/>
            <a:chExt cx="3921854" cy="38442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A29149-FD56-BE46-B8AA-27F72468C5AB}"/>
                </a:ext>
              </a:extLst>
            </p:cNvPr>
            <p:cNvSpPr txBox="1"/>
            <p:nvPr/>
          </p:nvSpPr>
          <p:spPr>
            <a:xfrm>
              <a:off x="3698938" y="202152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6E9B2F-20F9-6740-B5F3-0946047781C9}"/>
                </a:ext>
              </a:extLst>
            </p:cNvPr>
            <p:cNvSpPr txBox="1"/>
            <p:nvPr/>
          </p:nvSpPr>
          <p:spPr>
            <a:xfrm>
              <a:off x="4599973" y="29056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857AD4-018C-AA43-9994-1E2DF7192323}"/>
                </a:ext>
              </a:extLst>
            </p:cNvPr>
            <p:cNvSpPr txBox="1"/>
            <p:nvPr/>
          </p:nvSpPr>
          <p:spPr>
            <a:xfrm>
              <a:off x="5501008" y="378977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8CF0BC-9A47-094F-839E-241FBA419ACA}"/>
                </a:ext>
              </a:extLst>
            </p:cNvPr>
            <p:cNvSpPr txBox="1"/>
            <p:nvPr/>
          </p:nvSpPr>
          <p:spPr>
            <a:xfrm>
              <a:off x="6402043" y="46739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9EC11B-76E3-3749-B43B-7E9C8D9461B8}"/>
                </a:ext>
              </a:extLst>
            </p:cNvPr>
            <p:cNvSpPr txBox="1"/>
            <p:nvPr/>
          </p:nvSpPr>
          <p:spPr>
            <a:xfrm>
              <a:off x="7303076" y="555802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F7EAD45-1BBF-2E4B-AEC7-79EBA83001CD}"/>
              </a:ext>
            </a:extLst>
          </p:cNvPr>
          <p:cNvSpPr txBox="1"/>
          <p:nvPr/>
        </p:nvSpPr>
        <p:spPr>
          <a:xfrm>
            <a:off x="8045719" y="2733448"/>
            <a:ext cx="455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BaseCase2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n==m return curr+prev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use it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BF1F6988-10AC-2448-A954-220BBE746409}"/>
              </a:ext>
            </a:extLst>
          </p:cNvPr>
          <p:cNvSpPr txBox="1"/>
          <p:nvPr/>
        </p:nvSpPr>
        <p:spPr>
          <a:xfrm>
            <a:off x="6433266" y="58658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7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6FEEA753-5C9F-3641-A488-76A814028399}"/>
              </a:ext>
            </a:extLst>
          </p:cNvPr>
          <p:cNvSpPr/>
          <p:nvPr/>
        </p:nvSpPr>
        <p:spPr>
          <a:xfrm>
            <a:off x="5930948" y="5342585"/>
            <a:ext cx="817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+1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446CF271-5722-A044-B397-D46E2CAF3B63}"/>
              </a:ext>
            </a:extLst>
          </p:cNvPr>
          <p:cNvSpPr txBox="1"/>
          <p:nvPr/>
        </p:nvSpPr>
        <p:spPr>
          <a:xfrm>
            <a:off x="5532526" y="49749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6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82483BE5-BBE7-7546-BA17-6FF48804B11D}"/>
              </a:ext>
            </a:extLst>
          </p:cNvPr>
          <p:cNvSpPr/>
          <p:nvPr/>
        </p:nvSpPr>
        <p:spPr>
          <a:xfrm>
            <a:off x="5028678" y="4449722"/>
            <a:ext cx="853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+1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8B2BFE22-0097-3A44-AB62-FFE3AC160BC0}"/>
              </a:ext>
            </a:extLst>
          </p:cNvPr>
          <p:cNvSpPr txBox="1"/>
          <p:nvPr/>
        </p:nvSpPr>
        <p:spPr>
          <a:xfrm>
            <a:off x="4631787" y="4084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5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4169FE39-F8E0-3B45-875E-E50146116F4E}"/>
              </a:ext>
            </a:extLst>
          </p:cNvPr>
          <p:cNvSpPr/>
          <p:nvPr/>
        </p:nvSpPr>
        <p:spPr>
          <a:xfrm>
            <a:off x="4126407" y="3556859"/>
            <a:ext cx="751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+1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64B49DC8-E803-184F-82B3-4EB0230B1F87}"/>
              </a:ext>
            </a:extLst>
          </p:cNvPr>
          <p:cNvSpPr txBox="1"/>
          <p:nvPr/>
        </p:nvSpPr>
        <p:spPr>
          <a:xfrm>
            <a:off x="3731048" y="31932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4</a:t>
            </a: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75BB85CD-25F5-0946-839C-934C6F51DBAF}"/>
              </a:ext>
            </a:extLst>
          </p:cNvPr>
          <p:cNvSpPr/>
          <p:nvPr/>
        </p:nvSpPr>
        <p:spPr>
          <a:xfrm>
            <a:off x="3224137" y="2663996"/>
            <a:ext cx="752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+1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8AFE-557C-014A-8C19-98A830230F51}"/>
              </a:ext>
            </a:extLst>
          </p:cNvPr>
          <p:cNvSpPr txBox="1"/>
          <p:nvPr/>
        </p:nvSpPr>
        <p:spPr>
          <a:xfrm>
            <a:off x="2830309" y="23024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3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B998472-7EB3-1C44-9D51-95023D32F442}"/>
              </a:ext>
            </a:extLst>
          </p:cNvPr>
          <p:cNvSpPr/>
          <p:nvPr/>
        </p:nvSpPr>
        <p:spPr>
          <a:xfrm>
            <a:off x="2321866" y="1771133"/>
            <a:ext cx="837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+3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E17E3D-6A38-7849-8B22-362211D79D09}"/>
              </a:ext>
            </a:extLst>
          </p:cNvPr>
          <p:cNvSpPr txBox="1"/>
          <p:nvPr/>
        </p:nvSpPr>
        <p:spPr>
          <a:xfrm>
            <a:off x="8045719" y="2415394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BaseCase1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n==0 return 0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0E75E57-AA7E-174F-8E63-CEB4B5AF5E84}"/>
              </a:ext>
            </a:extLst>
          </p:cNvPr>
          <p:cNvGrpSpPr/>
          <p:nvPr/>
        </p:nvGrpSpPr>
        <p:grpSpPr>
          <a:xfrm>
            <a:off x="6792439" y="5338541"/>
            <a:ext cx="964837" cy="797351"/>
            <a:chOff x="6772891" y="3567096"/>
            <a:chExt cx="1457869" cy="788438"/>
          </a:xfrm>
        </p:grpSpPr>
        <p:sp>
          <p:nvSpPr>
            <p:cNvPr id="117" name="templateLoseit">
              <a:extLst>
                <a:ext uri="{FF2B5EF4-FFF2-40B4-BE49-F238E27FC236}">
                  <a16:creationId xmlns:a16="http://schemas.microsoft.com/office/drawing/2014/main" id="{C8B66E11-574B-BE42-A8A4-868CACD1D98D}"/>
                </a:ext>
              </a:extLst>
            </p:cNvPr>
            <p:cNvSpPr/>
            <p:nvPr/>
          </p:nvSpPr>
          <p:spPr>
            <a:xfrm>
              <a:off x="6830057" y="3567096"/>
              <a:ext cx="140070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+9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8" name="templateUseit">
              <a:extLst>
                <a:ext uri="{FF2B5EF4-FFF2-40B4-BE49-F238E27FC236}">
                  <a16:creationId xmlns:a16="http://schemas.microsoft.com/office/drawing/2014/main" id="{0D74A642-7337-684E-8300-B1A000AA8616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9CDADD-BF6F-A143-B22C-60F22AA91E9D}"/>
              </a:ext>
            </a:extLst>
          </p:cNvPr>
          <p:cNvGrpSpPr/>
          <p:nvPr/>
        </p:nvGrpSpPr>
        <p:grpSpPr>
          <a:xfrm>
            <a:off x="5867495" y="4449722"/>
            <a:ext cx="829062" cy="797351"/>
            <a:chOff x="6772891" y="3567096"/>
            <a:chExt cx="1252712" cy="788438"/>
          </a:xfrm>
        </p:grpSpPr>
        <p:sp>
          <p:nvSpPr>
            <p:cNvPr id="120" name="templateLoseit">
              <a:extLst>
                <a:ext uri="{FF2B5EF4-FFF2-40B4-BE49-F238E27FC236}">
                  <a16:creationId xmlns:a16="http://schemas.microsoft.com/office/drawing/2014/main" id="{FC5D459F-A33B-D54A-A1A4-7C2D91E59F78}"/>
                </a:ext>
              </a:extLst>
            </p:cNvPr>
            <p:cNvSpPr/>
            <p:nvPr/>
          </p:nvSpPr>
          <p:spPr>
            <a:xfrm>
              <a:off x="6830057" y="3567096"/>
              <a:ext cx="1195546" cy="517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1" name="templateUseit">
              <a:extLst>
                <a:ext uri="{FF2B5EF4-FFF2-40B4-BE49-F238E27FC236}">
                  <a16:creationId xmlns:a16="http://schemas.microsoft.com/office/drawing/2014/main" id="{9D3AF0DF-259A-8B49-885A-E76988088D3A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FD6CDC2-860D-3648-AD59-8FA8AA0B8EB5}"/>
              </a:ext>
            </a:extLst>
          </p:cNvPr>
          <p:cNvGrpSpPr/>
          <p:nvPr/>
        </p:nvGrpSpPr>
        <p:grpSpPr>
          <a:xfrm>
            <a:off x="5002958" y="3547089"/>
            <a:ext cx="778078" cy="797351"/>
            <a:chOff x="6772891" y="3567096"/>
            <a:chExt cx="1175675" cy="788438"/>
          </a:xfrm>
        </p:grpSpPr>
        <p:sp>
          <p:nvSpPr>
            <p:cNvPr id="123" name="templateLoseit">
              <a:extLst>
                <a:ext uri="{FF2B5EF4-FFF2-40B4-BE49-F238E27FC236}">
                  <a16:creationId xmlns:a16="http://schemas.microsoft.com/office/drawing/2014/main" id="{2EBD65DB-5D74-0443-B6AF-512DC1C9E78F}"/>
                </a:ext>
              </a:extLst>
            </p:cNvPr>
            <p:cNvSpPr/>
            <p:nvPr/>
          </p:nvSpPr>
          <p:spPr>
            <a:xfrm>
              <a:off x="6830058" y="3567096"/>
              <a:ext cx="1118508" cy="517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4" name="templateUseit">
              <a:extLst>
                <a:ext uri="{FF2B5EF4-FFF2-40B4-BE49-F238E27FC236}">
                  <a16:creationId xmlns:a16="http://schemas.microsoft.com/office/drawing/2014/main" id="{B57CE5C4-BFF5-BF44-BA4E-B9194BC696B4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86CBFE0-4CD0-1D4B-ACFE-22AE8AEA8261}"/>
              </a:ext>
            </a:extLst>
          </p:cNvPr>
          <p:cNvGrpSpPr/>
          <p:nvPr/>
        </p:nvGrpSpPr>
        <p:grpSpPr>
          <a:xfrm>
            <a:off x="4106532" y="2666462"/>
            <a:ext cx="795639" cy="797351"/>
            <a:chOff x="6772891" y="3567096"/>
            <a:chExt cx="1202209" cy="788438"/>
          </a:xfrm>
        </p:grpSpPr>
        <p:sp>
          <p:nvSpPr>
            <p:cNvPr id="126" name="templateLoseit">
              <a:extLst>
                <a:ext uri="{FF2B5EF4-FFF2-40B4-BE49-F238E27FC236}">
                  <a16:creationId xmlns:a16="http://schemas.microsoft.com/office/drawing/2014/main" id="{34890377-0B78-DA46-9496-552D9FA9E6EC}"/>
                </a:ext>
              </a:extLst>
            </p:cNvPr>
            <p:cNvSpPr/>
            <p:nvPr/>
          </p:nvSpPr>
          <p:spPr>
            <a:xfrm>
              <a:off x="6830057" y="3567096"/>
              <a:ext cx="114504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7" name="templateUseit">
              <a:extLst>
                <a:ext uri="{FF2B5EF4-FFF2-40B4-BE49-F238E27FC236}">
                  <a16:creationId xmlns:a16="http://schemas.microsoft.com/office/drawing/2014/main" id="{54D75665-AD1A-9045-9DB9-135AC7693D4A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8BBC256-2B70-9B47-88C8-BABD7A3D96D5}"/>
              </a:ext>
            </a:extLst>
          </p:cNvPr>
          <p:cNvGrpSpPr/>
          <p:nvPr/>
        </p:nvGrpSpPr>
        <p:grpSpPr>
          <a:xfrm>
            <a:off x="3215364" y="1776734"/>
            <a:ext cx="889444" cy="797351"/>
            <a:chOff x="6772891" y="3567096"/>
            <a:chExt cx="1343949" cy="788438"/>
          </a:xfrm>
        </p:grpSpPr>
        <p:sp>
          <p:nvSpPr>
            <p:cNvPr id="129" name="templateLoseit">
              <a:extLst>
                <a:ext uri="{FF2B5EF4-FFF2-40B4-BE49-F238E27FC236}">
                  <a16:creationId xmlns:a16="http://schemas.microsoft.com/office/drawing/2014/main" id="{A7EC83FD-D0B7-6C45-BE9F-99B3AA1F4106}"/>
                </a:ext>
              </a:extLst>
            </p:cNvPr>
            <p:cNvSpPr/>
            <p:nvPr/>
          </p:nvSpPr>
          <p:spPr>
            <a:xfrm>
              <a:off x="6830057" y="3567096"/>
              <a:ext cx="128678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0" name="templateUseit">
              <a:extLst>
                <a:ext uri="{FF2B5EF4-FFF2-40B4-BE49-F238E27FC236}">
                  <a16:creationId xmlns:a16="http://schemas.microsoft.com/office/drawing/2014/main" id="{55E1E76A-9C0B-E24E-BA36-B691E8E43412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F302DFB-482A-9147-8752-C5B42F38F1D8}"/>
              </a:ext>
            </a:extLst>
          </p:cNvPr>
          <p:cNvSpPr txBox="1"/>
          <p:nvPr/>
        </p:nvSpPr>
        <p:spPr>
          <a:xfrm>
            <a:off x="3723109" y="230923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1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9CBE81-AB2A-BC45-9265-DABDBE138C36}"/>
              </a:ext>
            </a:extLst>
          </p:cNvPr>
          <p:cNvSpPr txBox="1"/>
          <p:nvPr/>
        </p:nvSpPr>
        <p:spPr>
          <a:xfrm>
            <a:off x="4627719" y="318968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2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8A4839-3026-5E4C-B4CB-92ABD6E88252}"/>
              </a:ext>
            </a:extLst>
          </p:cNvPr>
          <p:cNvSpPr txBox="1"/>
          <p:nvPr/>
        </p:nvSpPr>
        <p:spPr>
          <a:xfrm>
            <a:off x="5522543" y="407359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3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A9562E2-7C87-3A49-9EA6-A66F90464E71}"/>
              </a:ext>
            </a:extLst>
          </p:cNvPr>
          <p:cNvSpPr txBox="1"/>
          <p:nvPr/>
        </p:nvSpPr>
        <p:spPr>
          <a:xfrm>
            <a:off x="6424577" y="498908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4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1C377A-EF78-914C-813B-3FD32DB95D7E}"/>
              </a:ext>
            </a:extLst>
          </p:cNvPr>
          <p:cNvSpPr txBox="1"/>
          <p:nvPr/>
        </p:nvSpPr>
        <p:spPr>
          <a:xfrm>
            <a:off x="7319403" y="587300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7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24AB78-0172-3240-A281-9BF8E0C97D04}"/>
              </a:ext>
            </a:extLst>
          </p:cNvPr>
          <p:cNvSpPr txBox="1"/>
          <p:nvPr/>
        </p:nvSpPr>
        <p:spPr>
          <a:xfrm>
            <a:off x="8045719" y="3274698"/>
            <a:ext cx="455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Recursion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#use it ⬊︎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abs(skiers[-1]-skis[-1]) +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disparity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(skiers[:-1], skis[:-1])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#lose it ︎➜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disparity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(skiers, skis[:-1])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68D6D6-72FF-E845-B692-1FCC8F10EFE0}"/>
              </a:ext>
            </a:extLst>
          </p:cNvPr>
          <p:cNvSpPr txBox="1"/>
          <p:nvPr/>
        </p:nvSpPr>
        <p:spPr>
          <a:xfrm>
            <a:off x="8045719" y="5068680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(A,B)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C3866A-74D8-9D40-8228-7F1387BE511D}"/>
              </a:ext>
            </a:extLst>
          </p:cNvPr>
          <p:cNvSpPr txBox="1"/>
          <p:nvPr/>
        </p:nvSpPr>
        <p:spPr>
          <a:xfrm>
            <a:off x="8334793" y="5896583"/>
            <a:ext cx="455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Answer: 7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Skier [63, 65, 67, 69, 71]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Skis  [60, 64, 66, 68, 70]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29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7"/>
    </mc:Choice>
    <mc:Fallback>
      <p:transition spd="slow" advTm="13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4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6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4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2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92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8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6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8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4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8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32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8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48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6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8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40" grpId="0" animBg="1"/>
      <p:bldP spid="88" grpId="0"/>
      <p:bldP spid="46" grpId="0"/>
      <p:bldP spid="90" grpId="0"/>
      <p:bldP spid="47" grpId="0"/>
      <p:bldP spid="96" grpId="0"/>
      <p:bldP spid="49" grpId="0"/>
      <p:bldP spid="95" grpId="0"/>
      <p:bldP spid="48" grpId="0"/>
      <p:bldP spid="91" grpId="0"/>
      <p:bldP spid="45" grpId="0"/>
      <p:bldP spid="89" grpId="0"/>
      <p:bldP spid="99" grpId="0"/>
      <p:bldP spid="131" grpId="0"/>
      <p:bldP spid="132" grpId="0"/>
      <p:bldP spid="133" grpId="0"/>
      <p:bldP spid="134" grpId="0"/>
      <p:bldP spid="135" grpId="0"/>
      <p:bldP spid="141" grpId="0"/>
      <p:bldP spid="142" grpId="0"/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9B818521-8F38-3048-B658-2997C28B23FB}"/>
              </a:ext>
            </a:extLst>
          </p:cNvPr>
          <p:cNvGraphicFramePr>
            <a:graphicFrameLocks noGrp="1"/>
          </p:cNvGraphicFramePr>
          <p:nvPr/>
        </p:nvGraphicFramePr>
        <p:xfrm>
          <a:off x="1681428" y="1135306"/>
          <a:ext cx="6266869" cy="5362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267">
                  <a:extLst>
                    <a:ext uri="{9D8B030D-6E8A-4147-A177-3AD203B41FA5}">
                      <a16:colId xmlns:a16="http://schemas.microsoft.com/office/drawing/2014/main" val="4189382744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687139299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711428470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00245134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836069533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5967326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446003888"/>
                    </a:ext>
                  </a:extLst>
                </a:gridCol>
              </a:tblGrid>
              <a:tr h="8937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18044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65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27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553439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32701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31742"/>
                  </a:ext>
                </a:extLst>
              </a:tr>
            </a:tbl>
          </a:graphicData>
        </a:graphic>
      </p:graphicFrame>
      <p:grpSp>
        <p:nvGrpSpPr>
          <p:cNvPr id="23" name="Frame">
            <a:extLst>
              <a:ext uri="{FF2B5EF4-FFF2-40B4-BE49-F238E27FC236}">
                <a16:creationId xmlns:a16="http://schemas.microsoft.com/office/drawing/2014/main" id="{412DEC2F-9B75-6E4E-AB44-DEDBBA95E9E2}"/>
              </a:ext>
            </a:extLst>
          </p:cNvPr>
          <p:cNvGrpSpPr/>
          <p:nvPr/>
        </p:nvGrpSpPr>
        <p:grpSpPr>
          <a:xfrm>
            <a:off x="55980" y="115577"/>
            <a:ext cx="11659360" cy="6142072"/>
            <a:chOff x="572808" y="115577"/>
            <a:chExt cx="11659360" cy="6142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D37309-00BC-A541-83A1-DB215F385233}"/>
                </a:ext>
              </a:extLst>
            </p:cNvPr>
            <p:cNvCxnSpPr/>
            <p:nvPr/>
          </p:nvCxnSpPr>
          <p:spPr>
            <a:xfrm>
              <a:off x="1593273" y="484909"/>
              <a:ext cx="604983" cy="650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B5574-F3ED-D74D-90E3-3BAC9A3B4E60}"/>
                </a:ext>
              </a:extLst>
            </p:cNvPr>
            <p:cNvSpPr txBox="1"/>
            <p:nvPr/>
          </p:nvSpPr>
          <p:spPr>
            <a:xfrm>
              <a:off x="572808" y="7335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n skiers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E6F6D-305B-B347-9090-6B35E76D5D3A}"/>
                </a:ext>
              </a:extLst>
            </p:cNvPr>
            <p:cNvSpPr txBox="1"/>
            <p:nvPr/>
          </p:nvSpPr>
          <p:spPr>
            <a:xfrm>
              <a:off x="1895764" y="11557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 PShinChanPOP" pitchFamily="82" charset="-120"/>
                  <a:ea typeface="AR PShinChanPOP" pitchFamily="82" charset="-120"/>
                </a:defRPr>
              </a:lvl1pPr>
            </a:lstStyle>
            <a:p>
              <a:r>
                <a:rPr lang="en-US" dirty="0"/>
                <a:t>m skis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136251-7BF4-BF40-B601-AB313ED844B1}"/>
                </a:ext>
              </a:extLst>
            </p:cNvPr>
            <p:cNvSpPr txBox="1"/>
            <p:nvPr/>
          </p:nvSpPr>
          <p:spPr>
            <a:xfrm>
              <a:off x="2377626" y="75164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D193D-53BA-254E-A332-330394C538E1}"/>
                </a:ext>
              </a:extLst>
            </p:cNvPr>
            <p:cNvSpPr txBox="1"/>
            <p:nvPr/>
          </p:nvSpPr>
          <p:spPr>
            <a:xfrm>
              <a:off x="3298994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9C78D-8F5B-C348-B2BF-C8D2FD0DB20A}"/>
                </a:ext>
              </a:extLst>
            </p:cNvPr>
            <p:cNvSpPr txBox="1"/>
            <p:nvPr/>
          </p:nvSpPr>
          <p:spPr>
            <a:xfrm>
              <a:off x="4159850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18AA1-EEF1-C04F-B9F0-66396DB2C174}"/>
                </a:ext>
              </a:extLst>
            </p:cNvPr>
            <p:cNvSpPr txBox="1"/>
            <p:nvPr/>
          </p:nvSpPr>
          <p:spPr>
            <a:xfrm>
              <a:off x="5036892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27A8F-27BA-7E46-B2ED-D7BA31AC19F4}"/>
                </a:ext>
              </a:extLst>
            </p:cNvPr>
            <p:cNvSpPr txBox="1"/>
            <p:nvPr/>
          </p:nvSpPr>
          <p:spPr>
            <a:xfrm>
              <a:off x="5985228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D4433-CE57-5F48-9B61-1CFFB3D5F617}"/>
                </a:ext>
              </a:extLst>
            </p:cNvPr>
            <p:cNvSpPr txBox="1"/>
            <p:nvPr/>
          </p:nvSpPr>
          <p:spPr>
            <a:xfrm>
              <a:off x="6862270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44A6D5-371B-7942-9388-70116774E8A9}"/>
                </a:ext>
              </a:extLst>
            </p:cNvPr>
            <p:cNvSpPr txBox="1"/>
            <p:nvPr/>
          </p:nvSpPr>
          <p:spPr>
            <a:xfrm>
              <a:off x="7739312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80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EACE6-C358-AC44-881E-F3862AA4D7EB}"/>
                </a:ext>
              </a:extLst>
            </p:cNvPr>
            <p:cNvSpPr txBox="1"/>
            <p:nvPr/>
          </p:nvSpPr>
          <p:spPr>
            <a:xfrm>
              <a:off x="1668388" y="1385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07E05-5E98-FF43-9E93-A340821085C3}"/>
                </a:ext>
              </a:extLst>
            </p:cNvPr>
            <p:cNvSpPr txBox="1"/>
            <p:nvPr/>
          </p:nvSpPr>
          <p:spPr>
            <a:xfrm>
              <a:off x="1661976" y="230240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551987-6723-BF4A-9F7C-A83254C9D0B4}"/>
                </a:ext>
              </a:extLst>
            </p:cNvPr>
            <p:cNvSpPr txBox="1"/>
            <p:nvPr/>
          </p:nvSpPr>
          <p:spPr>
            <a:xfrm>
              <a:off x="1661976" y="313747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9C699-857A-CF41-85DE-FC7FCD52CA8F}"/>
                </a:ext>
              </a:extLst>
            </p:cNvPr>
            <p:cNvSpPr txBox="1"/>
            <p:nvPr/>
          </p:nvSpPr>
          <p:spPr>
            <a:xfrm>
              <a:off x="1661976" y="405441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73FB8-4469-C248-A982-A7CFBB868193}"/>
                </a:ext>
              </a:extLst>
            </p:cNvPr>
            <p:cNvSpPr txBox="1"/>
            <p:nvPr/>
          </p:nvSpPr>
          <p:spPr>
            <a:xfrm>
              <a:off x="1661976" y="497136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B0C36-BF3D-6243-BEB9-A41EF5A55148}"/>
                </a:ext>
              </a:extLst>
            </p:cNvPr>
            <p:cNvSpPr txBox="1"/>
            <p:nvPr/>
          </p:nvSpPr>
          <p:spPr>
            <a:xfrm>
              <a:off x="1689227" y="5888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FCC79A-69C0-C948-B5E4-7055DD453636}"/>
                </a:ext>
              </a:extLst>
            </p:cNvPr>
            <p:cNvSpPr txBox="1"/>
            <p:nvPr/>
          </p:nvSpPr>
          <p:spPr>
            <a:xfrm>
              <a:off x="9000972" y="862833"/>
              <a:ext cx="323119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Symbols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curr</a:t>
              </a:r>
              <a:r>
                <a:rPr lang="en-US" sz="1400" dirty="0">
                  <a:latin typeface="AR PShinChanPOP" pitchFamily="82" charset="-120"/>
                  <a:ea typeface="AR PShinChanPOP" pitchFamily="82" charset="-120"/>
                </a:rPr>
                <a:t>  </a:t>
              </a:r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use it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=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 err="1">
                  <a:latin typeface="AR PShinChanPOP" pitchFamily="82" charset="-120"/>
                  <a:ea typeface="AR PShinChanPOP" pitchFamily="82" charset="-120"/>
                </a:rPr>
                <a:t>curr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+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min()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lose it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=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min(disparity)</a:t>
              </a:r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</p:txBody>
        </p:sp>
      </p:grpSp>
      <p:grpSp>
        <p:nvGrpSpPr>
          <p:cNvPr id="43" name="BaseCase1Value">
            <a:extLst>
              <a:ext uri="{FF2B5EF4-FFF2-40B4-BE49-F238E27FC236}">
                <a16:creationId xmlns:a16="http://schemas.microsoft.com/office/drawing/2014/main" id="{319DD93C-A9DA-8B44-91AB-AC4C48DFCBFA}"/>
              </a:ext>
            </a:extLst>
          </p:cNvPr>
          <p:cNvGrpSpPr/>
          <p:nvPr/>
        </p:nvGrpSpPr>
        <p:grpSpPr>
          <a:xfrm>
            <a:off x="1934940" y="1393748"/>
            <a:ext cx="5705291" cy="369332"/>
            <a:chOff x="2451768" y="1393748"/>
            <a:chExt cx="570529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0EE05-A0C9-0B40-AFD1-0598E509962C}"/>
                </a:ext>
              </a:extLst>
            </p:cNvPr>
            <p:cNvSpPr txBox="1"/>
            <p:nvPr/>
          </p:nvSpPr>
          <p:spPr>
            <a:xfrm>
              <a:off x="2451768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1E5CE-381C-5342-A181-E6FB017271C6}"/>
                </a:ext>
              </a:extLst>
            </p:cNvPr>
            <p:cNvSpPr txBox="1"/>
            <p:nvPr/>
          </p:nvSpPr>
          <p:spPr>
            <a:xfrm>
              <a:off x="3343819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9B447-6748-EC42-ADF2-73564DA4D474}"/>
                </a:ext>
              </a:extLst>
            </p:cNvPr>
            <p:cNvSpPr txBox="1"/>
            <p:nvPr/>
          </p:nvSpPr>
          <p:spPr>
            <a:xfrm>
              <a:off x="4235870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16F88-CBFE-9740-A22B-E44905752995}"/>
                </a:ext>
              </a:extLst>
            </p:cNvPr>
            <p:cNvSpPr txBox="1"/>
            <p:nvPr/>
          </p:nvSpPr>
          <p:spPr>
            <a:xfrm>
              <a:off x="5127922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50EE62-C26C-964A-99E2-AD2E241C6BF6}"/>
                </a:ext>
              </a:extLst>
            </p:cNvPr>
            <p:cNvSpPr txBox="1"/>
            <p:nvPr/>
          </p:nvSpPr>
          <p:spPr>
            <a:xfrm>
              <a:off x="6019973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6A3A1-6AA1-C341-8BC9-650ACCA6643E}"/>
                </a:ext>
              </a:extLst>
            </p:cNvPr>
            <p:cNvSpPr txBox="1"/>
            <p:nvPr/>
          </p:nvSpPr>
          <p:spPr>
            <a:xfrm>
              <a:off x="6912024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D581B-BF33-F540-A14B-7C66348C637B}"/>
                </a:ext>
              </a:extLst>
            </p:cNvPr>
            <p:cNvSpPr txBox="1"/>
            <p:nvPr/>
          </p:nvSpPr>
          <p:spPr>
            <a:xfrm>
              <a:off x="7804077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</p:grpSp>
      <p:grpSp>
        <p:nvGrpSpPr>
          <p:cNvPr id="42" name="BaseCase1">
            <a:extLst>
              <a:ext uri="{FF2B5EF4-FFF2-40B4-BE49-F238E27FC236}">
                <a16:creationId xmlns:a16="http://schemas.microsoft.com/office/drawing/2014/main" id="{445BB785-DF2B-5645-84E4-D0661041D657}"/>
              </a:ext>
            </a:extLst>
          </p:cNvPr>
          <p:cNvGrpSpPr/>
          <p:nvPr/>
        </p:nvGrpSpPr>
        <p:grpSpPr>
          <a:xfrm>
            <a:off x="2297909" y="1085971"/>
            <a:ext cx="5622919" cy="307777"/>
            <a:chOff x="2814737" y="1085971"/>
            <a:chExt cx="5622919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4785E7-ABE4-5B4F-A106-855D79150AD8}"/>
                </a:ext>
              </a:extLst>
            </p:cNvPr>
            <p:cNvSpPr txBox="1"/>
            <p:nvPr/>
          </p:nvSpPr>
          <p:spPr>
            <a:xfrm>
              <a:off x="2814737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8DF60-768C-174E-B491-A39023CF0D6A}"/>
                </a:ext>
              </a:extLst>
            </p:cNvPr>
            <p:cNvSpPr txBox="1"/>
            <p:nvPr/>
          </p:nvSpPr>
          <p:spPr>
            <a:xfrm>
              <a:off x="81199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B9B2CF-4DB5-784E-BBCE-C5D6C5082704}"/>
                </a:ext>
              </a:extLst>
            </p:cNvPr>
            <p:cNvSpPr txBox="1"/>
            <p:nvPr/>
          </p:nvSpPr>
          <p:spPr>
            <a:xfrm>
              <a:off x="3698938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B292F-4862-D641-B968-719213F0D777}"/>
                </a:ext>
              </a:extLst>
            </p:cNvPr>
            <p:cNvSpPr txBox="1"/>
            <p:nvPr/>
          </p:nvSpPr>
          <p:spPr>
            <a:xfrm>
              <a:off x="4583139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C387C-CB78-8F4A-B05C-0E516BF16870}"/>
                </a:ext>
              </a:extLst>
            </p:cNvPr>
            <p:cNvSpPr txBox="1"/>
            <p:nvPr/>
          </p:nvSpPr>
          <p:spPr>
            <a:xfrm>
              <a:off x="54673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250DDC-F5E1-5A4C-A662-455CBE5E7F2D}"/>
                </a:ext>
              </a:extLst>
            </p:cNvPr>
            <p:cNvSpPr txBox="1"/>
            <p:nvPr/>
          </p:nvSpPr>
          <p:spPr>
            <a:xfrm>
              <a:off x="6351541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0A0BC-9DDB-1546-99F3-83A69546A74A}"/>
                </a:ext>
              </a:extLst>
            </p:cNvPr>
            <p:cNvSpPr txBox="1"/>
            <p:nvPr/>
          </p:nvSpPr>
          <p:spPr>
            <a:xfrm>
              <a:off x="7235742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grpSp>
        <p:nvGrpSpPr>
          <p:cNvPr id="44" name="BaseCase2">
            <a:extLst>
              <a:ext uri="{FF2B5EF4-FFF2-40B4-BE49-F238E27FC236}">
                <a16:creationId xmlns:a16="http://schemas.microsoft.com/office/drawing/2014/main" id="{5BFBF204-5B83-574C-AEC5-59ECCE284FCD}"/>
              </a:ext>
            </a:extLst>
          </p:cNvPr>
          <p:cNvGrpSpPr/>
          <p:nvPr/>
        </p:nvGrpSpPr>
        <p:grpSpPr>
          <a:xfrm>
            <a:off x="3182110" y="2021522"/>
            <a:ext cx="3921854" cy="3844283"/>
            <a:chOff x="3698938" y="2021522"/>
            <a:chExt cx="3921854" cy="38442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A29149-FD56-BE46-B8AA-27F72468C5AB}"/>
                </a:ext>
              </a:extLst>
            </p:cNvPr>
            <p:cNvSpPr txBox="1"/>
            <p:nvPr/>
          </p:nvSpPr>
          <p:spPr>
            <a:xfrm>
              <a:off x="3698938" y="202152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6E9B2F-20F9-6740-B5F3-0946047781C9}"/>
                </a:ext>
              </a:extLst>
            </p:cNvPr>
            <p:cNvSpPr txBox="1"/>
            <p:nvPr/>
          </p:nvSpPr>
          <p:spPr>
            <a:xfrm>
              <a:off x="4599973" y="29056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857AD4-018C-AA43-9994-1E2DF7192323}"/>
                </a:ext>
              </a:extLst>
            </p:cNvPr>
            <p:cNvSpPr txBox="1"/>
            <p:nvPr/>
          </p:nvSpPr>
          <p:spPr>
            <a:xfrm>
              <a:off x="5501008" y="378977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8CF0BC-9A47-094F-839E-241FBA419ACA}"/>
                </a:ext>
              </a:extLst>
            </p:cNvPr>
            <p:cNvSpPr txBox="1"/>
            <p:nvPr/>
          </p:nvSpPr>
          <p:spPr>
            <a:xfrm>
              <a:off x="6402043" y="46739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9EC11B-76E3-3749-B43B-7E9C8D9461B8}"/>
                </a:ext>
              </a:extLst>
            </p:cNvPr>
            <p:cNvSpPr txBox="1"/>
            <p:nvPr/>
          </p:nvSpPr>
          <p:spPr>
            <a:xfrm>
              <a:off x="7303076" y="555802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F7EAD45-1BBF-2E4B-AEC7-79EBA83001CD}"/>
              </a:ext>
            </a:extLst>
          </p:cNvPr>
          <p:cNvSpPr txBox="1"/>
          <p:nvPr/>
        </p:nvSpPr>
        <p:spPr>
          <a:xfrm>
            <a:off x="7970887" y="4531509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BaseCase2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n==m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BF1F6988-10AC-2448-A954-220BBE746409}"/>
              </a:ext>
            </a:extLst>
          </p:cNvPr>
          <p:cNvSpPr txBox="1"/>
          <p:nvPr/>
        </p:nvSpPr>
        <p:spPr>
          <a:xfrm>
            <a:off x="6433266" y="58658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7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6FEEA753-5C9F-3641-A488-76A814028399}"/>
              </a:ext>
            </a:extLst>
          </p:cNvPr>
          <p:cNvSpPr/>
          <p:nvPr/>
        </p:nvSpPr>
        <p:spPr>
          <a:xfrm>
            <a:off x="5930949" y="5342585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446CF271-5722-A044-B397-D46E2CAF3B63}"/>
              </a:ext>
            </a:extLst>
          </p:cNvPr>
          <p:cNvSpPr txBox="1"/>
          <p:nvPr/>
        </p:nvSpPr>
        <p:spPr>
          <a:xfrm>
            <a:off x="5532526" y="49749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6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82483BE5-BBE7-7546-BA17-6FF48804B11D}"/>
              </a:ext>
            </a:extLst>
          </p:cNvPr>
          <p:cNvSpPr/>
          <p:nvPr/>
        </p:nvSpPr>
        <p:spPr>
          <a:xfrm>
            <a:off x="5028679" y="4449722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8B2BFE22-0097-3A44-AB62-FFE3AC160BC0}"/>
              </a:ext>
            </a:extLst>
          </p:cNvPr>
          <p:cNvSpPr txBox="1"/>
          <p:nvPr/>
        </p:nvSpPr>
        <p:spPr>
          <a:xfrm>
            <a:off x="4631787" y="4084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5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4169FE39-F8E0-3B45-875E-E50146116F4E}"/>
              </a:ext>
            </a:extLst>
          </p:cNvPr>
          <p:cNvSpPr/>
          <p:nvPr/>
        </p:nvSpPr>
        <p:spPr>
          <a:xfrm>
            <a:off x="4126408" y="3556859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64B49DC8-E803-184F-82B3-4EB0230B1F87}"/>
              </a:ext>
            </a:extLst>
          </p:cNvPr>
          <p:cNvSpPr txBox="1"/>
          <p:nvPr/>
        </p:nvSpPr>
        <p:spPr>
          <a:xfrm>
            <a:off x="3731048" y="31932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4</a:t>
            </a: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75BB85CD-25F5-0946-839C-934C6F51DBAF}"/>
              </a:ext>
            </a:extLst>
          </p:cNvPr>
          <p:cNvSpPr/>
          <p:nvPr/>
        </p:nvSpPr>
        <p:spPr>
          <a:xfrm>
            <a:off x="3224137" y="2663996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8AFE-557C-014A-8C19-98A830230F51}"/>
              </a:ext>
            </a:extLst>
          </p:cNvPr>
          <p:cNvSpPr txBox="1"/>
          <p:nvPr/>
        </p:nvSpPr>
        <p:spPr>
          <a:xfrm>
            <a:off x="2830309" y="23024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3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B998472-7EB3-1C44-9D51-95023D32F442}"/>
              </a:ext>
            </a:extLst>
          </p:cNvPr>
          <p:cNvSpPr/>
          <p:nvPr/>
        </p:nvSpPr>
        <p:spPr>
          <a:xfrm>
            <a:off x="2321866" y="1771133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E17E3D-6A38-7849-8B22-362211D79D09}"/>
              </a:ext>
            </a:extLst>
          </p:cNvPr>
          <p:cNvSpPr txBox="1"/>
          <p:nvPr/>
        </p:nvSpPr>
        <p:spPr>
          <a:xfrm>
            <a:off x="7970887" y="4213455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BaseCase1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n==0</a:t>
            </a:r>
          </a:p>
        </p:txBody>
      </p:sp>
      <p:sp>
        <p:nvSpPr>
          <p:cNvPr id="104" name="templateLoseit">
            <a:extLst>
              <a:ext uri="{FF2B5EF4-FFF2-40B4-BE49-F238E27FC236}">
                <a16:creationId xmlns:a16="http://schemas.microsoft.com/office/drawing/2014/main" id="{0A45C350-FEC5-8C4C-858A-913C9961B1BF}"/>
              </a:ext>
            </a:extLst>
          </p:cNvPr>
          <p:cNvSpPr/>
          <p:nvPr/>
        </p:nvSpPr>
        <p:spPr>
          <a:xfrm>
            <a:off x="9265978" y="2980130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mplateUseit">
            <a:extLst>
              <a:ext uri="{FF2B5EF4-FFF2-40B4-BE49-F238E27FC236}">
                <a16:creationId xmlns:a16="http://schemas.microsoft.com/office/drawing/2014/main" id="{97CA65EA-2A52-6D43-B230-7B7BD762AD1D}"/>
              </a:ext>
            </a:extLst>
          </p:cNvPr>
          <p:cNvSpPr/>
          <p:nvPr/>
        </p:nvSpPr>
        <p:spPr>
          <a:xfrm>
            <a:off x="9208811" y="32453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➞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F1BE95-3B8C-284E-B83B-AB654BB421BC}"/>
              </a:ext>
            </a:extLst>
          </p:cNvPr>
          <p:cNvGrpSpPr/>
          <p:nvPr/>
        </p:nvGrpSpPr>
        <p:grpSpPr>
          <a:xfrm>
            <a:off x="6792439" y="5338541"/>
            <a:ext cx="964837" cy="797351"/>
            <a:chOff x="6772891" y="3567096"/>
            <a:chExt cx="1457869" cy="788438"/>
          </a:xfrm>
        </p:grpSpPr>
        <p:sp>
          <p:nvSpPr>
            <p:cNvPr id="58" name="templateLoseit">
              <a:extLst>
                <a:ext uri="{FF2B5EF4-FFF2-40B4-BE49-F238E27FC236}">
                  <a16:creationId xmlns:a16="http://schemas.microsoft.com/office/drawing/2014/main" id="{3F2AC111-6D23-3E4F-90BC-8422C6236E56}"/>
                </a:ext>
              </a:extLst>
            </p:cNvPr>
            <p:cNvSpPr/>
            <p:nvPr/>
          </p:nvSpPr>
          <p:spPr>
            <a:xfrm>
              <a:off x="6830057" y="3567096"/>
              <a:ext cx="140070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+9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templateUseit">
              <a:extLst>
                <a:ext uri="{FF2B5EF4-FFF2-40B4-BE49-F238E27FC236}">
                  <a16:creationId xmlns:a16="http://schemas.microsoft.com/office/drawing/2014/main" id="{3A38B7C6-2FB5-C345-9F02-0E1CC49C1857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AB69A-24DE-1140-995A-DA3C28F382EC}"/>
              </a:ext>
            </a:extLst>
          </p:cNvPr>
          <p:cNvGrpSpPr/>
          <p:nvPr/>
        </p:nvGrpSpPr>
        <p:grpSpPr>
          <a:xfrm>
            <a:off x="5867495" y="4449722"/>
            <a:ext cx="829062" cy="797351"/>
            <a:chOff x="6772891" y="3567096"/>
            <a:chExt cx="1252712" cy="788438"/>
          </a:xfrm>
        </p:grpSpPr>
        <p:sp>
          <p:nvSpPr>
            <p:cNvPr id="61" name="templateLoseit">
              <a:extLst>
                <a:ext uri="{FF2B5EF4-FFF2-40B4-BE49-F238E27FC236}">
                  <a16:creationId xmlns:a16="http://schemas.microsoft.com/office/drawing/2014/main" id="{C01CD358-10FF-FF45-BB7A-1EB066BB5748}"/>
                </a:ext>
              </a:extLst>
            </p:cNvPr>
            <p:cNvSpPr/>
            <p:nvPr/>
          </p:nvSpPr>
          <p:spPr>
            <a:xfrm>
              <a:off x="6830057" y="3567096"/>
              <a:ext cx="1195546" cy="517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2" name="templateUseit">
              <a:extLst>
                <a:ext uri="{FF2B5EF4-FFF2-40B4-BE49-F238E27FC236}">
                  <a16:creationId xmlns:a16="http://schemas.microsoft.com/office/drawing/2014/main" id="{CDDDED00-1559-AA40-A077-197D3312E2F8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80D95E-CEFE-D049-A202-8B965A177A9F}"/>
              </a:ext>
            </a:extLst>
          </p:cNvPr>
          <p:cNvGrpSpPr/>
          <p:nvPr/>
        </p:nvGrpSpPr>
        <p:grpSpPr>
          <a:xfrm>
            <a:off x="5002958" y="3547089"/>
            <a:ext cx="778078" cy="797351"/>
            <a:chOff x="6772891" y="3567096"/>
            <a:chExt cx="1175675" cy="788438"/>
          </a:xfrm>
        </p:grpSpPr>
        <p:sp>
          <p:nvSpPr>
            <p:cNvPr id="64" name="templateLoseit">
              <a:extLst>
                <a:ext uri="{FF2B5EF4-FFF2-40B4-BE49-F238E27FC236}">
                  <a16:creationId xmlns:a16="http://schemas.microsoft.com/office/drawing/2014/main" id="{762177F5-6974-404C-B5BC-107837A4EC71}"/>
                </a:ext>
              </a:extLst>
            </p:cNvPr>
            <p:cNvSpPr/>
            <p:nvPr/>
          </p:nvSpPr>
          <p:spPr>
            <a:xfrm>
              <a:off x="6830058" y="3567096"/>
              <a:ext cx="1118508" cy="517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templateUseit">
              <a:extLst>
                <a:ext uri="{FF2B5EF4-FFF2-40B4-BE49-F238E27FC236}">
                  <a16:creationId xmlns:a16="http://schemas.microsoft.com/office/drawing/2014/main" id="{B8D60491-D7F1-984E-B6D6-EDAA86AA86FB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8A2658-A349-9241-8558-C88FD1A40788}"/>
              </a:ext>
            </a:extLst>
          </p:cNvPr>
          <p:cNvGrpSpPr/>
          <p:nvPr/>
        </p:nvGrpSpPr>
        <p:grpSpPr>
          <a:xfrm>
            <a:off x="4106532" y="2666462"/>
            <a:ext cx="795639" cy="797351"/>
            <a:chOff x="6772891" y="3567096"/>
            <a:chExt cx="1202209" cy="788438"/>
          </a:xfrm>
        </p:grpSpPr>
        <p:sp>
          <p:nvSpPr>
            <p:cNvPr id="67" name="templateLoseit">
              <a:extLst>
                <a:ext uri="{FF2B5EF4-FFF2-40B4-BE49-F238E27FC236}">
                  <a16:creationId xmlns:a16="http://schemas.microsoft.com/office/drawing/2014/main" id="{10C05B2D-8B4E-184D-B92B-84BB91776A34}"/>
                </a:ext>
              </a:extLst>
            </p:cNvPr>
            <p:cNvSpPr/>
            <p:nvPr/>
          </p:nvSpPr>
          <p:spPr>
            <a:xfrm>
              <a:off x="6830057" y="3567096"/>
              <a:ext cx="114504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8" name="templateUseit">
              <a:extLst>
                <a:ext uri="{FF2B5EF4-FFF2-40B4-BE49-F238E27FC236}">
                  <a16:creationId xmlns:a16="http://schemas.microsoft.com/office/drawing/2014/main" id="{21A6DA48-FC3E-E942-8B6B-3B05DA8006F0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1CCEA5-C6AB-8B47-B9BD-3C9384E584A3}"/>
              </a:ext>
            </a:extLst>
          </p:cNvPr>
          <p:cNvGrpSpPr/>
          <p:nvPr/>
        </p:nvGrpSpPr>
        <p:grpSpPr>
          <a:xfrm>
            <a:off x="3215364" y="1776734"/>
            <a:ext cx="889444" cy="797351"/>
            <a:chOff x="6772891" y="3567096"/>
            <a:chExt cx="1343949" cy="788438"/>
          </a:xfrm>
        </p:grpSpPr>
        <p:sp>
          <p:nvSpPr>
            <p:cNvPr id="70" name="templateLoseit">
              <a:extLst>
                <a:ext uri="{FF2B5EF4-FFF2-40B4-BE49-F238E27FC236}">
                  <a16:creationId xmlns:a16="http://schemas.microsoft.com/office/drawing/2014/main" id="{02983845-2306-4949-9AC4-EF82A0D3608E}"/>
                </a:ext>
              </a:extLst>
            </p:cNvPr>
            <p:cNvSpPr/>
            <p:nvPr/>
          </p:nvSpPr>
          <p:spPr>
            <a:xfrm>
              <a:off x="6830057" y="3567096"/>
              <a:ext cx="128678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templateUseit">
              <a:extLst>
                <a:ext uri="{FF2B5EF4-FFF2-40B4-BE49-F238E27FC236}">
                  <a16:creationId xmlns:a16="http://schemas.microsoft.com/office/drawing/2014/main" id="{F63CE179-1780-7A4F-A7D1-612E23653F7B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EFB7DCC-01C1-8C4E-94F1-C1A41A68C64E}"/>
              </a:ext>
            </a:extLst>
          </p:cNvPr>
          <p:cNvSpPr txBox="1"/>
          <p:nvPr/>
        </p:nvSpPr>
        <p:spPr>
          <a:xfrm>
            <a:off x="3723109" y="230923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1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1150FD-6F05-9A4A-B79B-D8A473E8EEA2}"/>
              </a:ext>
            </a:extLst>
          </p:cNvPr>
          <p:cNvSpPr txBox="1"/>
          <p:nvPr/>
        </p:nvSpPr>
        <p:spPr>
          <a:xfrm>
            <a:off x="4627719" y="318968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2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001372-797F-A04E-ACE5-82C8A9840D7E}"/>
              </a:ext>
            </a:extLst>
          </p:cNvPr>
          <p:cNvSpPr txBox="1"/>
          <p:nvPr/>
        </p:nvSpPr>
        <p:spPr>
          <a:xfrm>
            <a:off x="5522543" y="407359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3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B0EC98-9F16-9E4D-90AE-FE70D91E0907}"/>
              </a:ext>
            </a:extLst>
          </p:cNvPr>
          <p:cNvSpPr txBox="1"/>
          <p:nvPr/>
        </p:nvSpPr>
        <p:spPr>
          <a:xfrm>
            <a:off x="6424577" y="498908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4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0EB504-45FA-0D44-9039-4DB0E277F699}"/>
              </a:ext>
            </a:extLst>
          </p:cNvPr>
          <p:cNvSpPr txBox="1"/>
          <p:nvPr/>
        </p:nvSpPr>
        <p:spPr>
          <a:xfrm>
            <a:off x="7319403" y="587300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7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98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7"/>
    </mc:Choice>
    <mc:Fallback>
      <p:transition spd="slow" advTm="13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538E969-DC99-DA42-97F5-3C221EC81FDF}"/>
              </a:ext>
            </a:extLst>
          </p:cNvPr>
          <p:cNvSpPr/>
          <p:nvPr/>
        </p:nvSpPr>
        <p:spPr>
          <a:xfrm>
            <a:off x="5279788" y="4708884"/>
            <a:ext cx="884201" cy="884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F26144-F427-644D-AC32-E0B640D03C1F}"/>
              </a:ext>
            </a:extLst>
          </p:cNvPr>
          <p:cNvSpPr/>
          <p:nvPr/>
        </p:nvSpPr>
        <p:spPr>
          <a:xfrm>
            <a:off x="4367281" y="3813290"/>
            <a:ext cx="884201" cy="884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274555-7BC5-3E48-A203-15D133170DA3}"/>
              </a:ext>
            </a:extLst>
          </p:cNvPr>
          <p:cNvSpPr/>
          <p:nvPr/>
        </p:nvSpPr>
        <p:spPr>
          <a:xfrm>
            <a:off x="3475473" y="2938127"/>
            <a:ext cx="884201" cy="884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CBAC8D-E25E-FC47-AF9A-98CB19EC327A}"/>
              </a:ext>
            </a:extLst>
          </p:cNvPr>
          <p:cNvSpPr/>
          <p:nvPr/>
        </p:nvSpPr>
        <p:spPr>
          <a:xfrm>
            <a:off x="2580416" y="2032098"/>
            <a:ext cx="884201" cy="884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6BE99-0684-C846-9141-06C5E9E47377}"/>
              </a:ext>
            </a:extLst>
          </p:cNvPr>
          <p:cNvSpPr/>
          <p:nvPr/>
        </p:nvSpPr>
        <p:spPr>
          <a:xfrm>
            <a:off x="6152429" y="5600177"/>
            <a:ext cx="884201" cy="8841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9B818521-8F38-3048-B658-2997C28B23FB}"/>
              </a:ext>
            </a:extLst>
          </p:cNvPr>
          <p:cNvGraphicFramePr>
            <a:graphicFrameLocks noGrp="1"/>
          </p:cNvGraphicFramePr>
          <p:nvPr/>
        </p:nvGraphicFramePr>
        <p:xfrm>
          <a:off x="1681428" y="1135306"/>
          <a:ext cx="6266869" cy="5362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267">
                  <a:extLst>
                    <a:ext uri="{9D8B030D-6E8A-4147-A177-3AD203B41FA5}">
                      <a16:colId xmlns:a16="http://schemas.microsoft.com/office/drawing/2014/main" val="4189382744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687139299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711428470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00245134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836069533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5967326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446003888"/>
                    </a:ext>
                  </a:extLst>
                </a:gridCol>
              </a:tblGrid>
              <a:tr h="8937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18044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65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27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553439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32701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31742"/>
                  </a:ext>
                </a:extLst>
              </a:tr>
            </a:tbl>
          </a:graphicData>
        </a:graphic>
      </p:graphicFrame>
      <p:grpSp>
        <p:nvGrpSpPr>
          <p:cNvPr id="23" name="Frame">
            <a:extLst>
              <a:ext uri="{FF2B5EF4-FFF2-40B4-BE49-F238E27FC236}">
                <a16:creationId xmlns:a16="http://schemas.microsoft.com/office/drawing/2014/main" id="{412DEC2F-9B75-6E4E-AB44-DEDBBA95E9E2}"/>
              </a:ext>
            </a:extLst>
          </p:cNvPr>
          <p:cNvGrpSpPr/>
          <p:nvPr/>
        </p:nvGrpSpPr>
        <p:grpSpPr>
          <a:xfrm>
            <a:off x="55980" y="115577"/>
            <a:ext cx="11659360" cy="6142072"/>
            <a:chOff x="572808" y="115577"/>
            <a:chExt cx="11659360" cy="6142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D37309-00BC-A541-83A1-DB215F385233}"/>
                </a:ext>
              </a:extLst>
            </p:cNvPr>
            <p:cNvCxnSpPr/>
            <p:nvPr/>
          </p:nvCxnSpPr>
          <p:spPr>
            <a:xfrm>
              <a:off x="1593273" y="484909"/>
              <a:ext cx="604983" cy="650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B5574-F3ED-D74D-90E3-3BAC9A3B4E60}"/>
                </a:ext>
              </a:extLst>
            </p:cNvPr>
            <p:cNvSpPr txBox="1"/>
            <p:nvPr/>
          </p:nvSpPr>
          <p:spPr>
            <a:xfrm>
              <a:off x="572808" y="7335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n skiers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E6F6D-305B-B347-9090-6B35E76D5D3A}"/>
                </a:ext>
              </a:extLst>
            </p:cNvPr>
            <p:cNvSpPr txBox="1"/>
            <p:nvPr/>
          </p:nvSpPr>
          <p:spPr>
            <a:xfrm>
              <a:off x="1895764" y="11557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 PShinChanPOP" pitchFamily="82" charset="-120"/>
                  <a:ea typeface="AR PShinChanPOP" pitchFamily="82" charset="-120"/>
                </a:defRPr>
              </a:lvl1pPr>
            </a:lstStyle>
            <a:p>
              <a:r>
                <a:rPr lang="en-US" dirty="0"/>
                <a:t>m skis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136251-7BF4-BF40-B601-AB313ED844B1}"/>
                </a:ext>
              </a:extLst>
            </p:cNvPr>
            <p:cNvSpPr txBox="1"/>
            <p:nvPr/>
          </p:nvSpPr>
          <p:spPr>
            <a:xfrm>
              <a:off x="2377626" y="75164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D193D-53BA-254E-A332-330394C538E1}"/>
                </a:ext>
              </a:extLst>
            </p:cNvPr>
            <p:cNvSpPr txBox="1"/>
            <p:nvPr/>
          </p:nvSpPr>
          <p:spPr>
            <a:xfrm>
              <a:off x="3298994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9C78D-8F5B-C348-B2BF-C8D2FD0DB20A}"/>
                </a:ext>
              </a:extLst>
            </p:cNvPr>
            <p:cNvSpPr txBox="1"/>
            <p:nvPr/>
          </p:nvSpPr>
          <p:spPr>
            <a:xfrm>
              <a:off x="4159850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18AA1-EEF1-C04F-B9F0-66396DB2C174}"/>
                </a:ext>
              </a:extLst>
            </p:cNvPr>
            <p:cNvSpPr txBox="1"/>
            <p:nvPr/>
          </p:nvSpPr>
          <p:spPr>
            <a:xfrm>
              <a:off x="5036892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27A8F-27BA-7E46-B2ED-D7BA31AC19F4}"/>
                </a:ext>
              </a:extLst>
            </p:cNvPr>
            <p:cNvSpPr txBox="1"/>
            <p:nvPr/>
          </p:nvSpPr>
          <p:spPr>
            <a:xfrm>
              <a:off x="5985228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D4433-CE57-5F48-9B61-1CFFB3D5F617}"/>
                </a:ext>
              </a:extLst>
            </p:cNvPr>
            <p:cNvSpPr txBox="1"/>
            <p:nvPr/>
          </p:nvSpPr>
          <p:spPr>
            <a:xfrm>
              <a:off x="6862270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44A6D5-371B-7942-9388-70116774E8A9}"/>
                </a:ext>
              </a:extLst>
            </p:cNvPr>
            <p:cNvSpPr txBox="1"/>
            <p:nvPr/>
          </p:nvSpPr>
          <p:spPr>
            <a:xfrm>
              <a:off x="7739312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80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EACE6-C358-AC44-881E-F3862AA4D7EB}"/>
                </a:ext>
              </a:extLst>
            </p:cNvPr>
            <p:cNvSpPr txBox="1"/>
            <p:nvPr/>
          </p:nvSpPr>
          <p:spPr>
            <a:xfrm>
              <a:off x="1668388" y="1385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07E05-5E98-FF43-9E93-A340821085C3}"/>
                </a:ext>
              </a:extLst>
            </p:cNvPr>
            <p:cNvSpPr txBox="1"/>
            <p:nvPr/>
          </p:nvSpPr>
          <p:spPr>
            <a:xfrm>
              <a:off x="1661976" y="230240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551987-6723-BF4A-9F7C-A83254C9D0B4}"/>
                </a:ext>
              </a:extLst>
            </p:cNvPr>
            <p:cNvSpPr txBox="1"/>
            <p:nvPr/>
          </p:nvSpPr>
          <p:spPr>
            <a:xfrm>
              <a:off x="1661976" y="313747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9C699-857A-CF41-85DE-FC7FCD52CA8F}"/>
                </a:ext>
              </a:extLst>
            </p:cNvPr>
            <p:cNvSpPr txBox="1"/>
            <p:nvPr/>
          </p:nvSpPr>
          <p:spPr>
            <a:xfrm>
              <a:off x="1661976" y="405441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73FB8-4469-C248-A982-A7CFBB868193}"/>
                </a:ext>
              </a:extLst>
            </p:cNvPr>
            <p:cNvSpPr txBox="1"/>
            <p:nvPr/>
          </p:nvSpPr>
          <p:spPr>
            <a:xfrm>
              <a:off x="1661976" y="497136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B0C36-BF3D-6243-BEB9-A41EF5A55148}"/>
                </a:ext>
              </a:extLst>
            </p:cNvPr>
            <p:cNvSpPr txBox="1"/>
            <p:nvPr/>
          </p:nvSpPr>
          <p:spPr>
            <a:xfrm>
              <a:off x="1689227" y="5888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FCC79A-69C0-C948-B5E4-7055DD453636}"/>
                </a:ext>
              </a:extLst>
            </p:cNvPr>
            <p:cNvSpPr txBox="1"/>
            <p:nvPr/>
          </p:nvSpPr>
          <p:spPr>
            <a:xfrm>
              <a:off x="9000972" y="862833"/>
              <a:ext cx="32311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Symbols</a:t>
              </a: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⬊  use it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=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 err="1">
                  <a:latin typeface="AR PShinChanPOP" pitchFamily="82" charset="-120"/>
                  <a:ea typeface="AR PShinChanPOP" pitchFamily="82" charset="-120"/>
                </a:rPr>
                <a:t>curr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+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min()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➞ lose it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=</a:t>
              </a:r>
              <a:r>
                <a:rPr lang="zh-CN" altLang="en-US" dirty="0">
                  <a:latin typeface="AR PShinChanPOP" pitchFamily="82" charset="-120"/>
                  <a:ea typeface="AR PShinChanPOP" pitchFamily="82" charset="-120"/>
                </a:rPr>
                <a:t> </a:t>
              </a:r>
              <a:r>
                <a:rPr lang="en-US" altLang="zh-CN" dirty="0">
                  <a:latin typeface="AR PShinChanPOP" pitchFamily="82" charset="-120"/>
                  <a:ea typeface="AR PShinChanPOP" pitchFamily="82" charset="-120"/>
                </a:rPr>
                <a:t>min(disparity)</a:t>
              </a:r>
              <a:endParaRPr lang="en-US" dirty="0">
                <a:latin typeface="AR PShinChanPOP" pitchFamily="82" charset="-120"/>
                <a:ea typeface="AR PShinChanPOP" pitchFamily="82" charset="-120"/>
              </a:endParaRPr>
            </a:p>
          </p:txBody>
        </p:sp>
      </p:grpSp>
      <p:grpSp>
        <p:nvGrpSpPr>
          <p:cNvPr id="43" name="BaseCase1Value">
            <a:extLst>
              <a:ext uri="{FF2B5EF4-FFF2-40B4-BE49-F238E27FC236}">
                <a16:creationId xmlns:a16="http://schemas.microsoft.com/office/drawing/2014/main" id="{319DD93C-A9DA-8B44-91AB-AC4C48DFCBFA}"/>
              </a:ext>
            </a:extLst>
          </p:cNvPr>
          <p:cNvGrpSpPr/>
          <p:nvPr/>
        </p:nvGrpSpPr>
        <p:grpSpPr>
          <a:xfrm>
            <a:off x="1934940" y="1393748"/>
            <a:ext cx="5705291" cy="369332"/>
            <a:chOff x="2451768" y="1393748"/>
            <a:chExt cx="570529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0EE05-A0C9-0B40-AFD1-0598E509962C}"/>
                </a:ext>
              </a:extLst>
            </p:cNvPr>
            <p:cNvSpPr txBox="1"/>
            <p:nvPr/>
          </p:nvSpPr>
          <p:spPr>
            <a:xfrm>
              <a:off x="2451768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1E5CE-381C-5342-A181-E6FB017271C6}"/>
                </a:ext>
              </a:extLst>
            </p:cNvPr>
            <p:cNvSpPr txBox="1"/>
            <p:nvPr/>
          </p:nvSpPr>
          <p:spPr>
            <a:xfrm>
              <a:off x="3343819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9B447-6748-EC42-ADF2-73564DA4D474}"/>
                </a:ext>
              </a:extLst>
            </p:cNvPr>
            <p:cNvSpPr txBox="1"/>
            <p:nvPr/>
          </p:nvSpPr>
          <p:spPr>
            <a:xfrm>
              <a:off x="4235870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16F88-CBFE-9740-A22B-E44905752995}"/>
                </a:ext>
              </a:extLst>
            </p:cNvPr>
            <p:cNvSpPr txBox="1"/>
            <p:nvPr/>
          </p:nvSpPr>
          <p:spPr>
            <a:xfrm>
              <a:off x="5127922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50EE62-C26C-964A-99E2-AD2E241C6BF6}"/>
                </a:ext>
              </a:extLst>
            </p:cNvPr>
            <p:cNvSpPr txBox="1"/>
            <p:nvPr/>
          </p:nvSpPr>
          <p:spPr>
            <a:xfrm>
              <a:off x="6019973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6A3A1-6AA1-C341-8BC9-650ACCA6643E}"/>
                </a:ext>
              </a:extLst>
            </p:cNvPr>
            <p:cNvSpPr txBox="1"/>
            <p:nvPr/>
          </p:nvSpPr>
          <p:spPr>
            <a:xfrm>
              <a:off x="6912024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D581B-BF33-F540-A14B-7C66348C637B}"/>
                </a:ext>
              </a:extLst>
            </p:cNvPr>
            <p:cNvSpPr txBox="1"/>
            <p:nvPr/>
          </p:nvSpPr>
          <p:spPr>
            <a:xfrm>
              <a:off x="7804077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</p:grpSp>
      <p:grpSp>
        <p:nvGrpSpPr>
          <p:cNvPr id="42" name="BaseCase1">
            <a:extLst>
              <a:ext uri="{FF2B5EF4-FFF2-40B4-BE49-F238E27FC236}">
                <a16:creationId xmlns:a16="http://schemas.microsoft.com/office/drawing/2014/main" id="{445BB785-DF2B-5645-84E4-D0661041D657}"/>
              </a:ext>
            </a:extLst>
          </p:cNvPr>
          <p:cNvGrpSpPr/>
          <p:nvPr/>
        </p:nvGrpSpPr>
        <p:grpSpPr>
          <a:xfrm>
            <a:off x="2297909" y="1085971"/>
            <a:ext cx="5622919" cy="307777"/>
            <a:chOff x="2814737" y="1085971"/>
            <a:chExt cx="5622919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4785E7-ABE4-5B4F-A106-855D79150AD8}"/>
                </a:ext>
              </a:extLst>
            </p:cNvPr>
            <p:cNvSpPr txBox="1"/>
            <p:nvPr/>
          </p:nvSpPr>
          <p:spPr>
            <a:xfrm>
              <a:off x="2814737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8DF60-768C-174E-B491-A39023CF0D6A}"/>
                </a:ext>
              </a:extLst>
            </p:cNvPr>
            <p:cNvSpPr txBox="1"/>
            <p:nvPr/>
          </p:nvSpPr>
          <p:spPr>
            <a:xfrm>
              <a:off x="81199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B9B2CF-4DB5-784E-BBCE-C5D6C5082704}"/>
                </a:ext>
              </a:extLst>
            </p:cNvPr>
            <p:cNvSpPr txBox="1"/>
            <p:nvPr/>
          </p:nvSpPr>
          <p:spPr>
            <a:xfrm>
              <a:off x="3698938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B292F-4862-D641-B968-719213F0D777}"/>
                </a:ext>
              </a:extLst>
            </p:cNvPr>
            <p:cNvSpPr txBox="1"/>
            <p:nvPr/>
          </p:nvSpPr>
          <p:spPr>
            <a:xfrm>
              <a:off x="4583139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C387C-CB78-8F4A-B05C-0E516BF16870}"/>
                </a:ext>
              </a:extLst>
            </p:cNvPr>
            <p:cNvSpPr txBox="1"/>
            <p:nvPr/>
          </p:nvSpPr>
          <p:spPr>
            <a:xfrm>
              <a:off x="54673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250DDC-F5E1-5A4C-A662-455CBE5E7F2D}"/>
                </a:ext>
              </a:extLst>
            </p:cNvPr>
            <p:cNvSpPr txBox="1"/>
            <p:nvPr/>
          </p:nvSpPr>
          <p:spPr>
            <a:xfrm>
              <a:off x="6351541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0A0BC-9DDB-1546-99F3-83A69546A74A}"/>
                </a:ext>
              </a:extLst>
            </p:cNvPr>
            <p:cNvSpPr txBox="1"/>
            <p:nvPr/>
          </p:nvSpPr>
          <p:spPr>
            <a:xfrm>
              <a:off x="7235742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grpSp>
        <p:nvGrpSpPr>
          <p:cNvPr id="44" name="BaseCase2">
            <a:extLst>
              <a:ext uri="{FF2B5EF4-FFF2-40B4-BE49-F238E27FC236}">
                <a16:creationId xmlns:a16="http://schemas.microsoft.com/office/drawing/2014/main" id="{5BFBF204-5B83-574C-AEC5-59ECCE284FCD}"/>
              </a:ext>
            </a:extLst>
          </p:cNvPr>
          <p:cNvGrpSpPr/>
          <p:nvPr/>
        </p:nvGrpSpPr>
        <p:grpSpPr>
          <a:xfrm>
            <a:off x="3182110" y="2021522"/>
            <a:ext cx="3921854" cy="3844283"/>
            <a:chOff x="3698938" y="2021522"/>
            <a:chExt cx="3921854" cy="38442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A29149-FD56-BE46-B8AA-27F72468C5AB}"/>
                </a:ext>
              </a:extLst>
            </p:cNvPr>
            <p:cNvSpPr txBox="1"/>
            <p:nvPr/>
          </p:nvSpPr>
          <p:spPr>
            <a:xfrm>
              <a:off x="3698938" y="202152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6E9B2F-20F9-6740-B5F3-0946047781C9}"/>
                </a:ext>
              </a:extLst>
            </p:cNvPr>
            <p:cNvSpPr txBox="1"/>
            <p:nvPr/>
          </p:nvSpPr>
          <p:spPr>
            <a:xfrm>
              <a:off x="4599973" y="29056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857AD4-018C-AA43-9994-1E2DF7192323}"/>
                </a:ext>
              </a:extLst>
            </p:cNvPr>
            <p:cNvSpPr txBox="1"/>
            <p:nvPr/>
          </p:nvSpPr>
          <p:spPr>
            <a:xfrm>
              <a:off x="5501008" y="378977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8CF0BC-9A47-094F-839E-241FBA419ACA}"/>
                </a:ext>
              </a:extLst>
            </p:cNvPr>
            <p:cNvSpPr txBox="1"/>
            <p:nvPr/>
          </p:nvSpPr>
          <p:spPr>
            <a:xfrm>
              <a:off x="6402043" y="46739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9EC11B-76E3-3749-B43B-7E9C8D9461B8}"/>
                </a:ext>
              </a:extLst>
            </p:cNvPr>
            <p:cNvSpPr txBox="1"/>
            <p:nvPr/>
          </p:nvSpPr>
          <p:spPr>
            <a:xfrm>
              <a:off x="7303076" y="555802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F7EAD45-1BBF-2E4B-AEC7-79EBA83001CD}"/>
              </a:ext>
            </a:extLst>
          </p:cNvPr>
          <p:cNvSpPr txBox="1"/>
          <p:nvPr/>
        </p:nvSpPr>
        <p:spPr>
          <a:xfrm>
            <a:off x="7970887" y="4531509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BaseCase2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n==m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BF1F6988-10AC-2448-A954-220BBE746409}"/>
              </a:ext>
            </a:extLst>
          </p:cNvPr>
          <p:cNvSpPr txBox="1"/>
          <p:nvPr/>
        </p:nvSpPr>
        <p:spPr>
          <a:xfrm>
            <a:off x="6433266" y="58658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7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6FEEA753-5C9F-3641-A488-76A814028399}"/>
              </a:ext>
            </a:extLst>
          </p:cNvPr>
          <p:cNvSpPr/>
          <p:nvPr/>
        </p:nvSpPr>
        <p:spPr>
          <a:xfrm>
            <a:off x="5930949" y="5342585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446CF271-5722-A044-B397-D46E2CAF3B63}"/>
              </a:ext>
            </a:extLst>
          </p:cNvPr>
          <p:cNvSpPr txBox="1"/>
          <p:nvPr/>
        </p:nvSpPr>
        <p:spPr>
          <a:xfrm>
            <a:off x="5532526" y="49749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6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82483BE5-BBE7-7546-BA17-6FF48804B11D}"/>
              </a:ext>
            </a:extLst>
          </p:cNvPr>
          <p:cNvSpPr/>
          <p:nvPr/>
        </p:nvSpPr>
        <p:spPr>
          <a:xfrm>
            <a:off x="5028679" y="4449722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8B2BFE22-0097-3A44-AB62-FFE3AC160BC0}"/>
              </a:ext>
            </a:extLst>
          </p:cNvPr>
          <p:cNvSpPr txBox="1"/>
          <p:nvPr/>
        </p:nvSpPr>
        <p:spPr>
          <a:xfrm>
            <a:off x="4631787" y="4084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5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4169FE39-F8E0-3B45-875E-E50146116F4E}"/>
              </a:ext>
            </a:extLst>
          </p:cNvPr>
          <p:cNvSpPr/>
          <p:nvPr/>
        </p:nvSpPr>
        <p:spPr>
          <a:xfrm>
            <a:off x="4126408" y="3556859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64B49DC8-E803-184F-82B3-4EB0230B1F87}"/>
              </a:ext>
            </a:extLst>
          </p:cNvPr>
          <p:cNvSpPr txBox="1"/>
          <p:nvPr/>
        </p:nvSpPr>
        <p:spPr>
          <a:xfrm>
            <a:off x="3731048" y="31932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4</a:t>
            </a: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75BB85CD-25F5-0946-839C-934C6F51DBAF}"/>
              </a:ext>
            </a:extLst>
          </p:cNvPr>
          <p:cNvSpPr/>
          <p:nvPr/>
        </p:nvSpPr>
        <p:spPr>
          <a:xfrm>
            <a:off x="3224137" y="2663996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8AFE-557C-014A-8C19-98A830230F51}"/>
              </a:ext>
            </a:extLst>
          </p:cNvPr>
          <p:cNvSpPr txBox="1"/>
          <p:nvPr/>
        </p:nvSpPr>
        <p:spPr>
          <a:xfrm>
            <a:off x="2830309" y="23024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3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B998472-7EB3-1C44-9D51-95023D32F442}"/>
              </a:ext>
            </a:extLst>
          </p:cNvPr>
          <p:cNvSpPr/>
          <p:nvPr/>
        </p:nvSpPr>
        <p:spPr>
          <a:xfrm>
            <a:off x="2321866" y="1771133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E17E3D-6A38-7849-8B22-362211D79D09}"/>
              </a:ext>
            </a:extLst>
          </p:cNvPr>
          <p:cNvSpPr txBox="1"/>
          <p:nvPr/>
        </p:nvSpPr>
        <p:spPr>
          <a:xfrm>
            <a:off x="7970887" y="4213455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BaseCase1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n==0</a:t>
            </a:r>
          </a:p>
        </p:txBody>
      </p:sp>
      <p:sp>
        <p:nvSpPr>
          <p:cNvPr id="104" name="templateLoseit">
            <a:extLst>
              <a:ext uri="{FF2B5EF4-FFF2-40B4-BE49-F238E27FC236}">
                <a16:creationId xmlns:a16="http://schemas.microsoft.com/office/drawing/2014/main" id="{0A45C350-FEC5-8C4C-858A-913C9961B1BF}"/>
              </a:ext>
            </a:extLst>
          </p:cNvPr>
          <p:cNvSpPr/>
          <p:nvPr/>
        </p:nvSpPr>
        <p:spPr>
          <a:xfrm>
            <a:off x="9265978" y="2980130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mplateUseit">
            <a:extLst>
              <a:ext uri="{FF2B5EF4-FFF2-40B4-BE49-F238E27FC236}">
                <a16:creationId xmlns:a16="http://schemas.microsoft.com/office/drawing/2014/main" id="{97CA65EA-2A52-6D43-B230-7B7BD762AD1D}"/>
              </a:ext>
            </a:extLst>
          </p:cNvPr>
          <p:cNvSpPr/>
          <p:nvPr/>
        </p:nvSpPr>
        <p:spPr>
          <a:xfrm>
            <a:off x="9208811" y="32453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➞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F1BE95-3B8C-284E-B83B-AB654BB421BC}"/>
              </a:ext>
            </a:extLst>
          </p:cNvPr>
          <p:cNvGrpSpPr/>
          <p:nvPr/>
        </p:nvGrpSpPr>
        <p:grpSpPr>
          <a:xfrm>
            <a:off x="6792439" y="5338541"/>
            <a:ext cx="964837" cy="797351"/>
            <a:chOff x="6772891" y="3567096"/>
            <a:chExt cx="1457869" cy="788438"/>
          </a:xfrm>
        </p:grpSpPr>
        <p:sp>
          <p:nvSpPr>
            <p:cNvPr id="58" name="templateLoseit">
              <a:extLst>
                <a:ext uri="{FF2B5EF4-FFF2-40B4-BE49-F238E27FC236}">
                  <a16:creationId xmlns:a16="http://schemas.microsoft.com/office/drawing/2014/main" id="{3F2AC111-6D23-3E4F-90BC-8422C6236E56}"/>
                </a:ext>
              </a:extLst>
            </p:cNvPr>
            <p:cNvSpPr/>
            <p:nvPr/>
          </p:nvSpPr>
          <p:spPr>
            <a:xfrm>
              <a:off x="6830057" y="3567096"/>
              <a:ext cx="140070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+9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mplateUseit">
              <a:extLst>
                <a:ext uri="{FF2B5EF4-FFF2-40B4-BE49-F238E27FC236}">
                  <a16:creationId xmlns:a16="http://schemas.microsoft.com/office/drawing/2014/main" id="{3A38B7C6-2FB5-C345-9F02-0E1CC49C1857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AB69A-24DE-1140-995A-DA3C28F382EC}"/>
              </a:ext>
            </a:extLst>
          </p:cNvPr>
          <p:cNvGrpSpPr/>
          <p:nvPr/>
        </p:nvGrpSpPr>
        <p:grpSpPr>
          <a:xfrm>
            <a:off x="5867495" y="4449722"/>
            <a:ext cx="829062" cy="797351"/>
            <a:chOff x="6772891" y="3567096"/>
            <a:chExt cx="1252712" cy="788438"/>
          </a:xfrm>
        </p:grpSpPr>
        <p:sp>
          <p:nvSpPr>
            <p:cNvPr id="61" name="templateLoseit">
              <a:extLst>
                <a:ext uri="{FF2B5EF4-FFF2-40B4-BE49-F238E27FC236}">
                  <a16:creationId xmlns:a16="http://schemas.microsoft.com/office/drawing/2014/main" id="{C01CD358-10FF-FF45-BB7A-1EB066BB5748}"/>
                </a:ext>
              </a:extLst>
            </p:cNvPr>
            <p:cNvSpPr/>
            <p:nvPr/>
          </p:nvSpPr>
          <p:spPr>
            <a:xfrm>
              <a:off x="6830057" y="3567096"/>
              <a:ext cx="1195546" cy="517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2" name="templateUseit">
              <a:extLst>
                <a:ext uri="{FF2B5EF4-FFF2-40B4-BE49-F238E27FC236}">
                  <a16:creationId xmlns:a16="http://schemas.microsoft.com/office/drawing/2014/main" id="{CDDDED00-1559-AA40-A077-197D3312E2F8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80D95E-CEFE-D049-A202-8B965A177A9F}"/>
              </a:ext>
            </a:extLst>
          </p:cNvPr>
          <p:cNvGrpSpPr/>
          <p:nvPr/>
        </p:nvGrpSpPr>
        <p:grpSpPr>
          <a:xfrm>
            <a:off x="5002958" y="3547089"/>
            <a:ext cx="778078" cy="797351"/>
            <a:chOff x="6772891" y="3567096"/>
            <a:chExt cx="1175675" cy="788438"/>
          </a:xfrm>
        </p:grpSpPr>
        <p:sp>
          <p:nvSpPr>
            <p:cNvPr id="64" name="templateLoseit">
              <a:extLst>
                <a:ext uri="{FF2B5EF4-FFF2-40B4-BE49-F238E27FC236}">
                  <a16:creationId xmlns:a16="http://schemas.microsoft.com/office/drawing/2014/main" id="{762177F5-6974-404C-B5BC-107837A4EC71}"/>
                </a:ext>
              </a:extLst>
            </p:cNvPr>
            <p:cNvSpPr/>
            <p:nvPr/>
          </p:nvSpPr>
          <p:spPr>
            <a:xfrm>
              <a:off x="6830058" y="3567096"/>
              <a:ext cx="1118508" cy="517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mplateUseit">
              <a:extLst>
                <a:ext uri="{FF2B5EF4-FFF2-40B4-BE49-F238E27FC236}">
                  <a16:creationId xmlns:a16="http://schemas.microsoft.com/office/drawing/2014/main" id="{B8D60491-D7F1-984E-B6D6-EDAA86AA86FB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8A2658-A349-9241-8558-C88FD1A40788}"/>
              </a:ext>
            </a:extLst>
          </p:cNvPr>
          <p:cNvGrpSpPr/>
          <p:nvPr/>
        </p:nvGrpSpPr>
        <p:grpSpPr>
          <a:xfrm>
            <a:off x="4106532" y="2666462"/>
            <a:ext cx="795639" cy="797351"/>
            <a:chOff x="6772891" y="3567096"/>
            <a:chExt cx="1202209" cy="788438"/>
          </a:xfrm>
        </p:grpSpPr>
        <p:sp>
          <p:nvSpPr>
            <p:cNvPr id="67" name="templateLoseit">
              <a:extLst>
                <a:ext uri="{FF2B5EF4-FFF2-40B4-BE49-F238E27FC236}">
                  <a16:creationId xmlns:a16="http://schemas.microsoft.com/office/drawing/2014/main" id="{10C05B2D-8B4E-184D-B92B-84BB91776A34}"/>
                </a:ext>
              </a:extLst>
            </p:cNvPr>
            <p:cNvSpPr/>
            <p:nvPr/>
          </p:nvSpPr>
          <p:spPr>
            <a:xfrm>
              <a:off x="6830057" y="3567096"/>
              <a:ext cx="114504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mplateUseit">
              <a:extLst>
                <a:ext uri="{FF2B5EF4-FFF2-40B4-BE49-F238E27FC236}">
                  <a16:creationId xmlns:a16="http://schemas.microsoft.com/office/drawing/2014/main" id="{21A6DA48-FC3E-E942-8B6B-3B05DA8006F0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1CCEA5-C6AB-8B47-B9BD-3C9384E584A3}"/>
              </a:ext>
            </a:extLst>
          </p:cNvPr>
          <p:cNvGrpSpPr/>
          <p:nvPr/>
        </p:nvGrpSpPr>
        <p:grpSpPr>
          <a:xfrm>
            <a:off x="3215364" y="1776734"/>
            <a:ext cx="889444" cy="797351"/>
            <a:chOff x="6772891" y="3567096"/>
            <a:chExt cx="1343949" cy="788438"/>
          </a:xfrm>
        </p:grpSpPr>
        <p:sp>
          <p:nvSpPr>
            <p:cNvPr id="70" name="templateLoseit">
              <a:extLst>
                <a:ext uri="{FF2B5EF4-FFF2-40B4-BE49-F238E27FC236}">
                  <a16:creationId xmlns:a16="http://schemas.microsoft.com/office/drawing/2014/main" id="{02983845-2306-4949-9AC4-EF82A0D3608E}"/>
                </a:ext>
              </a:extLst>
            </p:cNvPr>
            <p:cNvSpPr/>
            <p:nvPr/>
          </p:nvSpPr>
          <p:spPr>
            <a:xfrm>
              <a:off x="6830057" y="3567096"/>
              <a:ext cx="1286783" cy="517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+1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templateUseit">
              <a:extLst>
                <a:ext uri="{FF2B5EF4-FFF2-40B4-BE49-F238E27FC236}">
                  <a16:creationId xmlns:a16="http://schemas.microsoft.com/office/drawing/2014/main" id="{F63CE179-1780-7A4F-A7D1-612E23653F7B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EFB7DCC-01C1-8C4E-94F1-C1A41A68C64E}"/>
              </a:ext>
            </a:extLst>
          </p:cNvPr>
          <p:cNvSpPr txBox="1"/>
          <p:nvPr/>
        </p:nvSpPr>
        <p:spPr>
          <a:xfrm>
            <a:off x="3723109" y="230923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1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1150FD-6F05-9A4A-B79B-D8A473E8EEA2}"/>
              </a:ext>
            </a:extLst>
          </p:cNvPr>
          <p:cNvSpPr txBox="1"/>
          <p:nvPr/>
        </p:nvSpPr>
        <p:spPr>
          <a:xfrm>
            <a:off x="4627719" y="318968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2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001372-797F-A04E-ACE5-82C8A9840D7E}"/>
              </a:ext>
            </a:extLst>
          </p:cNvPr>
          <p:cNvSpPr txBox="1"/>
          <p:nvPr/>
        </p:nvSpPr>
        <p:spPr>
          <a:xfrm>
            <a:off x="5522543" y="407359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3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B0EC98-9F16-9E4D-90AE-FE70D91E0907}"/>
              </a:ext>
            </a:extLst>
          </p:cNvPr>
          <p:cNvSpPr txBox="1"/>
          <p:nvPr/>
        </p:nvSpPr>
        <p:spPr>
          <a:xfrm>
            <a:off x="6424577" y="498908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4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0EB504-45FA-0D44-9039-4DB0E277F699}"/>
              </a:ext>
            </a:extLst>
          </p:cNvPr>
          <p:cNvSpPr txBox="1"/>
          <p:nvPr/>
        </p:nvSpPr>
        <p:spPr>
          <a:xfrm>
            <a:off x="7319403" y="587300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 PShinChanPOP" pitchFamily="82" charset="-120"/>
                <a:ea typeface="AR PShinChanPOP" pitchFamily="82" charset="-120"/>
              </a:rPr>
              <a:t>7</a:t>
            </a:r>
            <a:endParaRPr lang="en-US" dirty="0">
              <a:latin typeface="AR PShinChanPOP" pitchFamily="82" charset="-120"/>
              <a:ea typeface="AR PShinChanPOP" pitchFamily="82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3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7"/>
    </mc:Choice>
    <mc:Fallback>
      <p:transition spd="slow" advTm="13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>
            <a:extLst>
              <a:ext uri="{FF2B5EF4-FFF2-40B4-BE49-F238E27FC236}">
                <a16:creationId xmlns:a16="http://schemas.microsoft.com/office/drawing/2014/main" id="{9B818521-8F38-3048-B658-2997C28B23FB}"/>
              </a:ext>
            </a:extLst>
          </p:cNvPr>
          <p:cNvGraphicFramePr>
            <a:graphicFrameLocks noGrp="1"/>
          </p:cNvGraphicFramePr>
          <p:nvPr/>
        </p:nvGraphicFramePr>
        <p:xfrm>
          <a:off x="1681428" y="1135306"/>
          <a:ext cx="6266869" cy="5362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267">
                  <a:extLst>
                    <a:ext uri="{9D8B030D-6E8A-4147-A177-3AD203B41FA5}">
                      <a16:colId xmlns:a16="http://schemas.microsoft.com/office/drawing/2014/main" val="4189382744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687139299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711428470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00245134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836069533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259673267"/>
                    </a:ext>
                  </a:extLst>
                </a:gridCol>
                <a:gridCol w="895267">
                  <a:extLst>
                    <a:ext uri="{9D8B030D-6E8A-4147-A177-3AD203B41FA5}">
                      <a16:colId xmlns:a16="http://schemas.microsoft.com/office/drawing/2014/main" val="1446003888"/>
                    </a:ext>
                  </a:extLst>
                </a:gridCol>
              </a:tblGrid>
              <a:tr h="8937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18044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65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27813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553439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32701"/>
                  </a:ext>
                </a:extLst>
              </a:tr>
              <a:tr h="8937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031742"/>
                  </a:ext>
                </a:extLst>
              </a:tr>
            </a:tbl>
          </a:graphicData>
        </a:graphic>
      </p:graphicFrame>
      <p:grpSp>
        <p:nvGrpSpPr>
          <p:cNvPr id="23" name="Frame">
            <a:extLst>
              <a:ext uri="{FF2B5EF4-FFF2-40B4-BE49-F238E27FC236}">
                <a16:creationId xmlns:a16="http://schemas.microsoft.com/office/drawing/2014/main" id="{412DEC2F-9B75-6E4E-AB44-DEDBBA95E9E2}"/>
              </a:ext>
            </a:extLst>
          </p:cNvPr>
          <p:cNvGrpSpPr/>
          <p:nvPr/>
        </p:nvGrpSpPr>
        <p:grpSpPr>
          <a:xfrm>
            <a:off x="55980" y="115577"/>
            <a:ext cx="10288781" cy="6142072"/>
            <a:chOff x="572808" y="115577"/>
            <a:chExt cx="10288781" cy="6142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D37309-00BC-A541-83A1-DB215F385233}"/>
                </a:ext>
              </a:extLst>
            </p:cNvPr>
            <p:cNvCxnSpPr/>
            <p:nvPr/>
          </p:nvCxnSpPr>
          <p:spPr>
            <a:xfrm>
              <a:off x="1593273" y="484909"/>
              <a:ext cx="604983" cy="650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B5574-F3ED-D74D-90E3-3BAC9A3B4E60}"/>
                </a:ext>
              </a:extLst>
            </p:cNvPr>
            <p:cNvSpPr txBox="1"/>
            <p:nvPr/>
          </p:nvSpPr>
          <p:spPr>
            <a:xfrm>
              <a:off x="572808" y="7335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n skiers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E6F6D-305B-B347-9090-6B35E76D5D3A}"/>
                </a:ext>
              </a:extLst>
            </p:cNvPr>
            <p:cNvSpPr txBox="1"/>
            <p:nvPr/>
          </p:nvSpPr>
          <p:spPr>
            <a:xfrm>
              <a:off x="1895764" y="11557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 PShinChanPOP" pitchFamily="82" charset="-120"/>
                  <a:ea typeface="AR PShinChanPOP" pitchFamily="82" charset="-120"/>
                </a:defRPr>
              </a:lvl1pPr>
            </a:lstStyle>
            <a:p>
              <a:r>
                <a:rPr lang="en-US" dirty="0"/>
                <a:t>m skis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136251-7BF4-BF40-B601-AB313ED844B1}"/>
                </a:ext>
              </a:extLst>
            </p:cNvPr>
            <p:cNvSpPr txBox="1"/>
            <p:nvPr/>
          </p:nvSpPr>
          <p:spPr>
            <a:xfrm>
              <a:off x="2377626" y="75164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D193D-53BA-254E-A332-330394C538E1}"/>
                </a:ext>
              </a:extLst>
            </p:cNvPr>
            <p:cNvSpPr txBox="1"/>
            <p:nvPr/>
          </p:nvSpPr>
          <p:spPr>
            <a:xfrm>
              <a:off x="3298994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9C78D-8F5B-C348-B2BF-C8D2FD0DB20A}"/>
                </a:ext>
              </a:extLst>
            </p:cNvPr>
            <p:cNvSpPr txBox="1"/>
            <p:nvPr/>
          </p:nvSpPr>
          <p:spPr>
            <a:xfrm>
              <a:off x="4159850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18AA1-EEF1-C04F-B9F0-66396DB2C174}"/>
                </a:ext>
              </a:extLst>
            </p:cNvPr>
            <p:cNvSpPr txBox="1"/>
            <p:nvPr/>
          </p:nvSpPr>
          <p:spPr>
            <a:xfrm>
              <a:off x="5036892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27A8F-27BA-7E46-B2ED-D7BA31AC19F4}"/>
                </a:ext>
              </a:extLst>
            </p:cNvPr>
            <p:cNvSpPr txBox="1"/>
            <p:nvPr/>
          </p:nvSpPr>
          <p:spPr>
            <a:xfrm>
              <a:off x="5985228" y="75164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D4433-CE57-5F48-9B61-1CFFB3D5F617}"/>
                </a:ext>
              </a:extLst>
            </p:cNvPr>
            <p:cNvSpPr txBox="1"/>
            <p:nvPr/>
          </p:nvSpPr>
          <p:spPr>
            <a:xfrm>
              <a:off x="6862270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44A6D5-371B-7942-9388-70116774E8A9}"/>
                </a:ext>
              </a:extLst>
            </p:cNvPr>
            <p:cNvSpPr txBox="1"/>
            <p:nvPr/>
          </p:nvSpPr>
          <p:spPr>
            <a:xfrm>
              <a:off x="7739312" y="751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80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EACE6-C358-AC44-881E-F3862AA4D7EB}"/>
                </a:ext>
              </a:extLst>
            </p:cNvPr>
            <p:cNvSpPr txBox="1"/>
            <p:nvPr/>
          </p:nvSpPr>
          <p:spPr>
            <a:xfrm>
              <a:off x="1668388" y="138545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[ 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707E05-5E98-FF43-9E93-A340821085C3}"/>
                </a:ext>
              </a:extLst>
            </p:cNvPr>
            <p:cNvSpPr txBox="1"/>
            <p:nvPr/>
          </p:nvSpPr>
          <p:spPr>
            <a:xfrm>
              <a:off x="1661976" y="230240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551987-6723-BF4A-9F7C-A83254C9D0B4}"/>
                </a:ext>
              </a:extLst>
            </p:cNvPr>
            <p:cNvSpPr txBox="1"/>
            <p:nvPr/>
          </p:nvSpPr>
          <p:spPr>
            <a:xfrm>
              <a:off x="1661976" y="313747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9C699-857A-CF41-85DE-FC7FCD52CA8F}"/>
                </a:ext>
              </a:extLst>
            </p:cNvPr>
            <p:cNvSpPr txBox="1"/>
            <p:nvPr/>
          </p:nvSpPr>
          <p:spPr>
            <a:xfrm>
              <a:off x="1661976" y="405441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73FB8-4469-C248-A982-A7CFBB868193}"/>
                </a:ext>
              </a:extLst>
            </p:cNvPr>
            <p:cNvSpPr txBox="1"/>
            <p:nvPr/>
          </p:nvSpPr>
          <p:spPr>
            <a:xfrm>
              <a:off x="1661976" y="497136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69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B0C36-BF3D-6243-BEB9-A41EF5A55148}"/>
                </a:ext>
              </a:extLst>
            </p:cNvPr>
            <p:cNvSpPr txBox="1"/>
            <p:nvPr/>
          </p:nvSpPr>
          <p:spPr>
            <a:xfrm>
              <a:off x="1689227" y="5888317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71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FCC79A-69C0-C948-B5E4-7055DD453636}"/>
                </a:ext>
              </a:extLst>
            </p:cNvPr>
            <p:cNvSpPr txBox="1"/>
            <p:nvPr/>
          </p:nvSpPr>
          <p:spPr>
            <a:xfrm>
              <a:off x="9477632" y="854543"/>
              <a:ext cx="138395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Symbols</a:t>
              </a: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⬊  use it</a:t>
              </a:r>
            </a:p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➞ lose it</a:t>
              </a:r>
            </a:p>
          </p:txBody>
        </p:sp>
      </p:grpSp>
      <p:grpSp>
        <p:nvGrpSpPr>
          <p:cNvPr id="43" name="BaseCase1Value">
            <a:extLst>
              <a:ext uri="{FF2B5EF4-FFF2-40B4-BE49-F238E27FC236}">
                <a16:creationId xmlns:a16="http://schemas.microsoft.com/office/drawing/2014/main" id="{319DD93C-A9DA-8B44-91AB-AC4C48DFCBFA}"/>
              </a:ext>
            </a:extLst>
          </p:cNvPr>
          <p:cNvGrpSpPr/>
          <p:nvPr/>
        </p:nvGrpSpPr>
        <p:grpSpPr>
          <a:xfrm>
            <a:off x="1934940" y="1393748"/>
            <a:ext cx="5705291" cy="369332"/>
            <a:chOff x="2451768" y="1393748"/>
            <a:chExt cx="570529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0EE05-A0C9-0B40-AFD1-0598E509962C}"/>
                </a:ext>
              </a:extLst>
            </p:cNvPr>
            <p:cNvSpPr txBox="1"/>
            <p:nvPr/>
          </p:nvSpPr>
          <p:spPr>
            <a:xfrm>
              <a:off x="2451768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1E5CE-381C-5342-A181-E6FB017271C6}"/>
                </a:ext>
              </a:extLst>
            </p:cNvPr>
            <p:cNvSpPr txBox="1"/>
            <p:nvPr/>
          </p:nvSpPr>
          <p:spPr>
            <a:xfrm>
              <a:off x="3343819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9B447-6748-EC42-ADF2-73564DA4D474}"/>
                </a:ext>
              </a:extLst>
            </p:cNvPr>
            <p:cNvSpPr txBox="1"/>
            <p:nvPr/>
          </p:nvSpPr>
          <p:spPr>
            <a:xfrm>
              <a:off x="4235870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116F88-CBFE-9740-A22B-E44905752995}"/>
                </a:ext>
              </a:extLst>
            </p:cNvPr>
            <p:cNvSpPr txBox="1"/>
            <p:nvPr/>
          </p:nvSpPr>
          <p:spPr>
            <a:xfrm>
              <a:off x="5127922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50EE62-C26C-964A-99E2-AD2E241C6BF6}"/>
                </a:ext>
              </a:extLst>
            </p:cNvPr>
            <p:cNvSpPr txBox="1"/>
            <p:nvPr/>
          </p:nvSpPr>
          <p:spPr>
            <a:xfrm>
              <a:off x="6019973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6A3A1-6AA1-C341-8BC9-650ACCA6643E}"/>
                </a:ext>
              </a:extLst>
            </p:cNvPr>
            <p:cNvSpPr txBox="1"/>
            <p:nvPr/>
          </p:nvSpPr>
          <p:spPr>
            <a:xfrm>
              <a:off x="6912024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D581B-BF33-F540-A14B-7C66348C637B}"/>
                </a:ext>
              </a:extLst>
            </p:cNvPr>
            <p:cNvSpPr txBox="1"/>
            <p:nvPr/>
          </p:nvSpPr>
          <p:spPr>
            <a:xfrm>
              <a:off x="7804077" y="1393748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 PShinChanPOP" pitchFamily="82" charset="-120"/>
                  <a:ea typeface="AR PShinChanPOP" pitchFamily="82" charset="-120"/>
                </a:rPr>
                <a:t>0</a:t>
              </a:r>
            </a:p>
          </p:txBody>
        </p:sp>
      </p:grpSp>
      <p:grpSp>
        <p:nvGrpSpPr>
          <p:cNvPr id="42" name="BaseCase1">
            <a:extLst>
              <a:ext uri="{FF2B5EF4-FFF2-40B4-BE49-F238E27FC236}">
                <a16:creationId xmlns:a16="http://schemas.microsoft.com/office/drawing/2014/main" id="{445BB785-DF2B-5645-84E4-D0661041D657}"/>
              </a:ext>
            </a:extLst>
          </p:cNvPr>
          <p:cNvGrpSpPr/>
          <p:nvPr/>
        </p:nvGrpSpPr>
        <p:grpSpPr>
          <a:xfrm>
            <a:off x="2297909" y="1085971"/>
            <a:ext cx="5622919" cy="307777"/>
            <a:chOff x="2814737" y="1085971"/>
            <a:chExt cx="5622919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4785E7-ABE4-5B4F-A106-855D79150AD8}"/>
                </a:ext>
              </a:extLst>
            </p:cNvPr>
            <p:cNvSpPr txBox="1"/>
            <p:nvPr/>
          </p:nvSpPr>
          <p:spPr>
            <a:xfrm>
              <a:off x="2814737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8DF60-768C-174E-B491-A39023CF0D6A}"/>
                </a:ext>
              </a:extLst>
            </p:cNvPr>
            <p:cNvSpPr txBox="1"/>
            <p:nvPr/>
          </p:nvSpPr>
          <p:spPr>
            <a:xfrm>
              <a:off x="81199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B9B2CF-4DB5-784E-BBCE-C5D6C5082704}"/>
                </a:ext>
              </a:extLst>
            </p:cNvPr>
            <p:cNvSpPr txBox="1"/>
            <p:nvPr/>
          </p:nvSpPr>
          <p:spPr>
            <a:xfrm>
              <a:off x="3698938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B292F-4862-D641-B968-719213F0D777}"/>
                </a:ext>
              </a:extLst>
            </p:cNvPr>
            <p:cNvSpPr txBox="1"/>
            <p:nvPr/>
          </p:nvSpPr>
          <p:spPr>
            <a:xfrm>
              <a:off x="4583139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C387C-CB78-8F4A-B05C-0E516BF16870}"/>
                </a:ext>
              </a:extLst>
            </p:cNvPr>
            <p:cNvSpPr txBox="1"/>
            <p:nvPr/>
          </p:nvSpPr>
          <p:spPr>
            <a:xfrm>
              <a:off x="5467340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250DDC-F5E1-5A4C-A662-455CBE5E7F2D}"/>
                </a:ext>
              </a:extLst>
            </p:cNvPr>
            <p:cNvSpPr txBox="1"/>
            <p:nvPr/>
          </p:nvSpPr>
          <p:spPr>
            <a:xfrm>
              <a:off x="6351541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0A0BC-9DDB-1546-99F3-83A69546A74A}"/>
                </a:ext>
              </a:extLst>
            </p:cNvPr>
            <p:cNvSpPr txBox="1"/>
            <p:nvPr/>
          </p:nvSpPr>
          <p:spPr>
            <a:xfrm>
              <a:off x="7235742" y="1085971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grpSp>
        <p:nvGrpSpPr>
          <p:cNvPr id="44" name="BaseCase2">
            <a:extLst>
              <a:ext uri="{FF2B5EF4-FFF2-40B4-BE49-F238E27FC236}">
                <a16:creationId xmlns:a16="http://schemas.microsoft.com/office/drawing/2014/main" id="{5BFBF204-5B83-574C-AEC5-59ECCE284FCD}"/>
              </a:ext>
            </a:extLst>
          </p:cNvPr>
          <p:cNvGrpSpPr/>
          <p:nvPr/>
        </p:nvGrpSpPr>
        <p:grpSpPr>
          <a:xfrm>
            <a:off x="3182110" y="2021522"/>
            <a:ext cx="3921854" cy="3844283"/>
            <a:chOff x="3698938" y="2021522"/>
            <a:chExt cx="3921854" cy="38442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A29149-FD56-BE46-B8AA-27F72468C5AB}"/>
                </a:ext>
              </a:extLst>
            </p:cNvPr>
            <p:cNvSpPr txBox="1"/>
            <p:nvPr/>
          </p:nvSpPr>
          <p:spPr>
            <a:xfrm>
              <a:off x="3698938" y="202152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6E9B2F-20F9-6740-B5F3-0946047781C9}"/>
                </a:ext>
              </a:extLst>
            </p:cNvPr>
            <p:cNvSpPr txBox="1"/>
            <p:nvPr/>
          </p:nvSpPr>
          <p:spPr>
            <a:xfrm>
              <a:off x="4599973" y="2905649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857AD4-018C-AA43-9994-1E2DF7192323}"/>
                </a:ext>
              </a:extLst>
            </p:cNvPr>
            <p:cNvSpPr txBox="1"/>
            <p:nvPr/>
          </p:nvSpPr>
          <p:spPr>
            <a:xfrm>
              <a:off x="5501008" y="378977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8CF0BC-9A47-094F-839E-241FBA419ACA}"/>
                </a:ext>
              </a:extLst>
            </p:cNvPr>
            <p:cNvSpPr txBox="1"/>
            <p:nvPr/>
          </p:nvSpPr>
          <p:spPr>
            <a:xfrm>
              <a:off x="6402043" y="467390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9EC11B-76E3-3749-B43B-7E9C8D9461B8}"/>
                </a:ext>
              </a:extLst>
            </p:cNvPr>
            <p:cNvSpPr txBox="1"/>
            <p:nvPr/>
          </p:nvSpPr>
          <p:spPr>
            <a:xfrm>
              <a:off x="7303076" y="555802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B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989A93E-1329-0043-9E1D-0D31E64ECB50}"/>
              </a:ext>
            </a:extLst>
          </p:cNvPr>
          <p:cNvSpPr txBox="1"/>
          <p:nvPr/>
        </p:nvSpPr>
        <p:spPr>
          <a:xfrm>
            <a:off x="1939007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A3F5A2-689E-4543-BA66-1C6C5A2EAE83}"/>
              </a:ext>
            </a:extLst>
          </p:cNvPr>
          <p:cNvSpPr txBox="1"/>
          <p:nvPr/>
        </p:nvSpPr>
        <p:spPr>
          <a:xfrm>
            <a:off x="3723109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275EEC-D3CA-6B4D-8D25-6F7FF7374EF9}"/>
              </a:ext>
            </a:extLst>
          </p:cNvPr>
          <p:cNvSpPr txBox="1"/>
          <p:nvPr/>
        </p:nvSpPr>
        <p:spPr>
          <a:xfrm>
            <a:off x="4615161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0D1580-330F-304A-A912-6CD83F3FC075}"/>
              </a:ext>
            </a:extLst>
          </p:cNvPr>
          <p:cNvSpPr txBox="1"/>
          <p:nvPr/>
        </p:nvSpPr>
        <p:spPr>
          <a:xfrm>
            <a:off x="5507212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17B2-5930-E14E-924B-D2A1D069AD63}"/>
              </a:ext>
            </a:extLst>
          </p:cNvPr>
          <p:cNvSpPr txBox="1"/>
          <p:nvPr/>
        </p:nvSpPr>
        <p:spPr>
          <a:xfrm>
            <a:off x="6399263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976F1-9CA9-3248-8D17-416D96E46099}"/>
              </a:ext>
            </a:extLst>
          </p:cNvPr>
          <p:cNvSpPr txBox="1"/>
          <p:nvPr/>
        </p:nvSpPr>
        <p:spPr>
          <a:xfrm>
            <a:off x="7291316" y="23092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6113AA-5505-0841-BE59-C56BCC21C5FE}"/>
              </a:ext>
            </a:extLst>
          </p:cNvPr>
          <p:cNvSpPr txBox="1"/>
          <p:nvPr/>
        </p:nvSpPr>
        <p:spPr>
          <a:xfrm>
            <a:off x="1951565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98D0C2-9D82-794A-A563-31D4C8CCF83F}"/>
              </a:ext>
            </a:extLst>
          </p:cNvPr>
          <p:cNvSpPr txBox="1"/>
          <p:nvPr/>
        </p:nvSpPr>
        <p:spPr>
          <a:xfrm>
            <a:off x="2843616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299D12-7569-784D-B86D-013386E1F57A}"/>
              </a:ext>
            </a:extLst>
          </p:cNvPr>
          <p:cNvSpPr txBox="1"/>
          <p:nvPr/>
        </p:nvSpPr>
        <p:spPr>
          <a:xfrm>
            <a:off x="4627719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2459A0-E0C8-284D-838A-820085F3196A}"/>
              </a:ext>
            </a:extLst>
          </p:cNvPr>
          <p:cNvSpPr txBox="1"/>
          <p:nvPr/>
        </p:nvSpPr>
        <p:spPr>
          <a:xfrm>
            <a:off x="5519770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1BD92F-9987-7744-A46E-7F9C842969E5}"/>
              </a:ext>
            </a:extLst>
          </p:cNvPr>
          <p:cNvSpPr txBox="1"/>
          <p:nvPr/>
        </p:nvSpPr>
        <p:spPr>
          <a:xfrm>
            <a:off x="6411821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91D1D-89DB-094A-90D2-D15AF0149B8A}"/>
              </a:ext>
            </a:extLst>
          </p:cNvPr>
          <p:cNvSpPr txBox="1"/>
          <p:nvPr/>
        </p:nvSpPr>
        <p:spPr>
          <a:xfrm>
            <a:off x="7303874" y="31896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CE4C56-46EB-7A48-A66E-3F4B13A43537}"/>
              </a:ext>
            </a:extLst>
          </p:cNvPr>
          <p:cNvSpPr txBox="1"/>
          <p:nvPr/>
        </p:nvSpPr>
        <p:spPr>
          <a:xfrm>
            <a:off x="1954338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D3444-8760-564B-9185-B8F04AE9C85F}"/>
              </a:ext>
            </a:extLst>
          </p:cNvPr>
          <p:cNvSpPr txBox="1"/>
          <p:nvPr/>
        </p:nvSpPr>
        <p:spPr>
          <a:xfrm>
            <a:off x="2846389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B0684B-F135-2644-9708-334B57F73AF3}"/>
              </a:ext>
            </a:extLst>
          </p:cNvPr>
          <p:cNvSpPr txBox="1"/>
          <p:nvPr/>
        </p:nvSpPr>
        <p:spPr>
          <a:xfrm>
            <a:off x="3738440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9FF9F0-66DC-A14C-9CA2-DC4D63A82E48}"/>
              </a:ext>
            </a:extLst>
          </p:cNvPr>
          <p:cNvSpPr txBox="1"/>
          <p:nvPr/>
        </p:nvSpPr>
        <p:spPr>
          <a:xfrm>
            <a:off x="5522543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442A13-1D4C-AF45-8315-848932815B75}"/>
              </a:ext>
            </a:extLst>
          </p:cNvPr>
          <p:cNvSpPr txBox="1"/>
          <p:nvPr/>
        </p:nvSpPr>
        <p:spPr>
          <a:xfrm>
            <a:off x="6414594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12AD18-0890-0046-9D6F-35DDC4558CA3}"/>
              </a:ext>
            </a:extLst>
          </p:cNvPr>
          <p:cNvSpPr txBox="1"/>
          <p:nvPr/>
        </p:nvSpPr>
        <p:spPr>
          <a:xfrm>
            <a:off x="7306647" y="407359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527EC3-E82E-CC47-AC85-E10FC842317F}"/>
              </a:ext>
            </a:extLst>
          </p:cNvPr>
          <p:cNvSpPr txBox="1"/>
          <p:nvPr/>
        </p:nvSpPr>
        <p:spPr>
          <a:xfrm>
            <a:off x="1964321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6A14C1-C02E-5B41-AAE0-2016CDD1CB9F}"/>
              </a:ext>
            </a:extLst>
          </p:cNvPr>
          <p:cNvSpPr txBox="1"/>
          <p:nvPr/>
        </p:nvSpPr>
        <p:spPr>
          <a:xfrm>
            <a:off x="2856372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D9BB42-BC77-EF4A-BA4B-B7CF514C1DBB}"/>
              </a:ext>
            </a:extLst>
          </p:cNvPr>
          <p:cNvSpPr txBox="1"/>
          <p:nvPr/>
        </p:nvSpPr>
        <p:spPr>
          <a:xfrm>
            <a:off x="3748423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CA134A-34ED-A347-BC81-8FA8E3281FB7}"/>
              </a:ext>
            </a:extLst>
          </p:cNvPr>
          <p:cNvSpPr txBox="1"/>
          <p:nvPr/>
        </p:nvSpPr>
        <p:spPr>
          <a:xfrm>
            <a:off x="4640475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E6AFA6-E0B6-BD45-817A-470BA5ED1C51}"/>
              </a:ext>
            </a:extLst>
          </p:cNvPr>
          <p:cNvSpPr txBox="1"/>
          <p:nvPr/>
        </p:nvSpPr>
        <p:spPr>
          <a:xfrm>
            <a:off x="6424577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3EF9C-343B-F54E-BE64-3334E5F2D3BE}"/>
              </a:ext>
            </a:extLst>
          </p:cNvPr>
          <p:cNvSpPr txBox="1"/>
          <p:nvPr/>
        </p:nvSpPr>
        <p:spPr>
          <a:xfrm>
            <a:off x="7316630" y="49890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EBCDA7-7583-5943-965C-9E9BBF288A89}"/>
              </a:ext>
            </a:extLst>
          </p:cNvPr>
          <p:cNvSpPr txBox="1"/>
          <p:nvPr/>
        </p:nvSpPr>
        <p:spPr>
          <a:xfrm>
            <a:off x="1967094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55B5D8-18B5-2F42-98EF-48D622C91278}"/>
              </a:ext>
            </a:extLst>
          </p:cNvPr>
          <p:cNvSpPr txBox="1"/>
          <p:nvPr/>
        </p:nvSpPr>
        <p:spPr>
          <a:xfrm>
            <a:off x="2859145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B12F20-68FE-A649-B33B-48809A087BF1}"/>
              </a:ext>
            </a:extLst>
          </p:cNvPr>
          <p:cNvSpPr txBox="1"/>
          <p:nvPr/>
        </p:nvSpPr>
        <p:spPr>
          <a:xfrm>
            <a:off x="3751196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06FEAF-349A-7D4A-B1F2-E507D0CFECFD}"/>
              </a:ext>
            </a:extLst>
          </p:cNvPr>
          <p:cNvSpPr txBox="1"/>
          <p:nvPr/>
        </p:nvSpPr>
        <p:spPr>
          <a:xfrm>
            <a:off x="4643248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94DF81-F9D3-774E-83C4-F4DABBC88DE5}"/>
              </a:ext>
            </a:extLst>
          </p:cNvPr>
          <p:cNvSpPr txBox="1"/>
          <p:nvPr/>
        </p:nvSpPr>
        <p:spPr>
          <a:xfrm>
            <a:off x="5535299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982800-DED6-0448-961E-0B02712D4899}"/>
              </a:ext>
            </a:extLst>
          </p:cNvPr>
          <p:cNvSpPr txBox="1"/>
          <p:nvPr/>
        </p:nvSpPr>
        <p:spPr>
          <a:xfrm>
            <a:off x="7319403" y="58730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7EAD45-1BBF-2E4B-AEC7-79EBA83001CD}"/>
              </a:ext>
            </a:extLst>
          </p:cNvPr>
          <p:cNvSpPr txBox="1"/>
          <p:nvPr/>
        </p:nvSpPr>
        <p:spPr>
          <a:xfrm>
            <a:off x="7970887" y="4531509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BaseCase2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n==m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7FED5C3-14D9-6345-AC17-5C88A0936DB8}"/>
              </a:ext>
            </a:extLst>
          </p:cNvPr>
          <p:cNvGrpSpPr/>
          <p:nvPr/>
        </p:nvGrpSpPr>
        <p:grpSpPr>
          <a:xfrm>
            <a:off x="6792443" y="5338542"/>
            <a:ext cx="430042" cy="797351"/>
            <a:chOff x="6772891" y="3567096"/>
            <a:chExt cx="649793" cy="788438"/>
          </a:xfrm>
        </p:grpSpPr>
        <p:sp>
          <p:nvSpPr>
            <p:cNvPr id="86" name="templateLoseit">
              <a:extLst>
                <a:ext uri="{FF2B5EF4-FFF2-40B4-BE49-F238E27FC236}">
                  <a16:creationId xmlns:a16="http://schemas.microsoft.com/office/drawing/2014/main" id="{213CB412-BF38-D042-83BC-D2872CCC6725}"/>
                </a:ext>
              </a:extLst>
            </p:cNvPr>
            <p:cNvSpPr/>
            <p:nvPr/>
          </p:nvSpPr>
          <p:spPr>
            <a:xfrm>
              <a:off x="6830058" y="3567096"/>
              <a:ext cx="5926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⬊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templateUseit">
              <a:extLst>
                <a:ext uri="{FF2B5EF4-FFF2-40B4-BE49-F238E27FC236}">
                  <a16:creationId xmlns:a16="http://schemas.microsoft.com/office/drawing/2014/main" id="{F803DF56-673F-1C4B-BA78-9AAABCFDB96C}"/>
                </a:ext>
              </a:extLst>
            </p:cNvPr>
            <p:cNvSpPr/>
            <p:nvPr/>
          </p:nvSpPr>
          <p:spPr>
            <a:xfrm>
              <a:off x="6772891" y="383231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AR PShinChanPOP" pitchFamily="82" charset="-120"/>
                  <a:ea typeface="AR PShinChanPOP" pitchFamily="82" charset="-120"/>
                </a:rPr>
                <a:t>➞</a:t>
              </a:r>
              <a:endParaRPr 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TextBox 48">
            <a:extLst>
              <a:ext uri="{FF2B5EF4-FFF2-40B4-BE49-F238E27FC236}">
                <a16:creationId xmlns:a16="http://schemas.microsoft.com/office/drawing/2014/main" id="{BF1F6988-10AC-2448-A954-220BBE746409}"/>
              </a:ext>
            </a:extLst>
          </p:cNvPr>
          <p:cNvSpPr txBox="1"/>
          <p:nvPr/>
        </p:nvSpPr>
        <p:spPr>
          <a:xfrm>
            <a:off x="6433266" y="58658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7</a:t>
            </a: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6FEEA753-5C9F-3641-A488-76A814028399}"/>
              </a:ext>
            </a:extLst>
          </p:cNvPr>
          <p:cNvSpPr/>
          <p:nvPr/>
        </p:nvSpPr>
        <p:spPr>
          <a:xfrm>
            <a:off x="5930949" y="5342585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446CF271-5722-A044-B397-D46E2CAF3B63}"/>
              </a:ext>
            </a:extLst>
          </p:cNvPr>
          <p:cNvSpPr txBox="1"/>
          <p:nvPr/>
        </p:nvSpPr>
        <p:spPr>
          <a:xfrm>
            <a:off x="5532526" y="49749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6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82483BE5-BBE7-7546-BA17-6FF48804B11D}"/>
              </a:ext>
            </a:extLst>
          </p:cNvPr>
          <p:cNvSpPr/>
          <p:nvPr/>
        </p:nvSpPr>
        <p:spPr>
          <a:xfrm>
            <a:off x="5028679" y="4449722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8B2BFE22-0097-3A44-AB62-FFE3AC160BC0}"/>
              </a:ext>
            </a:extLst>
          </p:cNvPr>
          <p:cNvSpPr txBox="1"/>
          <p:nvPr/>
        </p:nvSpPr>
        <p:spPr>
          <a:xfrm>
            <a:off x="4631787" y="4084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5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4169FE39-F8E0-3B45-875E-E50146116F4E}"/>
              </a:ext>
            </a:extLst>
          </p:cNvPr>
          <p:cNvSpPr/>
          <p:nvPr/>
        </p:nvSpPr>
        <p:spPr>
          <a:xfrm>
            <a:off x="4126408" y="3556859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64B49DC8-E803-184F-82B3-4EB0230B1F87}"/>
              </a:ext>
            </a:extLst>
          </p:cNvPr>
          <p:cNvSpPr txBox="1"/>
          <p:nvPr/>
        </p:nvSpPr>
        <p:spPr>
          <a:xfrm>
            <a:off x="3731048" y="319325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4</a:t>
            </a: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75BB85CD-25F5-0946-839C-934C6F51DBAF}"/>
              </a:ext>
            </a:extLst>
          </p:cNvPr>
          <p:cNvSpPr/>
          <p:nvPr/>
        </p:nvSpPr>
        <p:spPr>
          <a:xfrm>
            <a:off x="3224137" y="2663996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8AFE-557C-014A-8C19-98A830230F51}"/>
              </a:ext>
            </a:extLst>
          </p:cNvPr>
          <p:cNvSpPr txBox="1"/>
          <p:nvPr/>
        </p:nvSpPr>
        <p:spPr>
          <a:xfrm>
            <a:off x="2830309" y="23024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 PShinChanPOP" pitchFamily="82" charset="-120"/>
                <a:ea typeface="AR PShinChanPOP" pitchFamily="82" charset="-120"/>
              </a:rPr>
              <a:t>3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B998472-7EB3-1C44-9D51-95023D32F442}"/>
              </a:ext>
            </a:extLst>
          </p:cNvPr>
          <p:cNvSpPr/>
          <p:nvPr/>
        </p:nvSpPr>
        <p:spPr>
          <a:xfrm>
            <a:off x="2321866" y="1771133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E17E3D-6A38-7849-8B22-362211D79D09}"/>
              </a:ext>
            </a:extLst>
          </p:cNvPr>
          <p:cNvSpPr txBox="1"/>
          <p:nvPr/>
        </p:nvSpPr>
        <p:spPr>
          <a:xfrm>
            <a:off x="7970887" y="4213455"/>
            <a:ext cx="455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BaseCase1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n==0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4BB582-ACBF-FC49-BA46-92E990AEE850}"/>
              </a:ext>
            </a:extLst>
          </p:cNvPr>
          <p:cNvSpPr txBox="1"/>
          <p:nvPr/>
        </p:nvSpPr>
        <p:spPr>
          <a:xfrm>
            <a:off x="7987498" y="4832129"/>
            <a:ext cx="4553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Recursion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#use it ⬊︎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abs(skiers[-1]-skis[-1]) + disparity(skiers[:-1], skis[:-1])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#lose it ︎➜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disparity(skiers, skis[:-1])</a:t>
            </a:r>
          </a:p>
        </p:txBody>
      </p:sp>
      <p:sp>
        <p:nvSpPr>
          <p:cNvPr id="104" name="templateLoseit">
            <a:extLst>
              <a:ext uri="{FF2B5EF4-FFF2-40B4-BE49-F238E27FC236}">
                <a16:creationId xmlns:a16="http://schemas.microsoft.com/office/drawing/2014/main" id="{0A45C350-FEC5-8C4C-858A-913C9961B1BF}"/>
              </a:ext>
            </a:extLst>
          </p:cNvPr>
          <p:cNvSpPr/>
          <p:nvPr/>
        </p:nvSpPr>
        <p:spPr>
          <a:xfrm>
            <a:off x="9265978" y="2980130"/>
            <a:ext cx="592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mplateUseit">
            <a:extLst>
              <a:ext uri="{FF2B5EF4-FFF2-40B4-BE49-F238E27FC236}">
                <a16:creationId xmlns:a16="http://schemas.microsoft.com/office/drawing/2014/main" id="{97CA65EA-2A52-6D43-B230-7B7BD762AD1D}"/>
              </a:ext>
            </a:extLst>
          </p:cNvPr>
          <p:cNvSpPr/>
          <p:nvPr/>
        </p:nvSpPr>
        <p:spPr>
          <a:xfrm>
            <a:off x="9208811" y="32453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 PShinChanPOP" pitchFamily="82" charset="-120"/>
                <a:ea typeface="AR PShinChanPOP" pitchFamily="82" charset="-120"/>
              </a:rPr>
              <a:t>➞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78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7"/>
    </mc:Choice>
    <mc:Fallback>
      <p:transition spd="slow" advTm="134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6|0.8|0.7|0.5|0.4|0.4|0.4|0.4|0.4|0.3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6|0.8|0.7|0.5|0.4|0.4|0.4|0.4|0.4|0.3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6|0.8|0.7|0.5|0.4|0.4|0.4|0.4|0.4|0.3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6|0.8|0.7|0.5|0.4|0.4|0.4|0.4|0.4|0.3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6|0.8|0.7|0.5|0.4|0.4|0.4|0.4|0.4|0.3|0.4|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638</Words>
  <Application>Microsoft Macintosh PowerPoint</Application>
  <PresentationFormat>Widescreen</PresentationFormat>
  <Paragraphs>386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 PShinChanPOP</vt:lpstr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Zike Qin</dc:creator>
  <cp:keywords/>
  <dc:description/>
  <cp:lastModifiedBy>Alice Qin</cp:lastModifiedBy>
  <cp:revision>16</cp:revision>
  <dcterms:created xsi:type="dcterms:W3CDTF">2018-10-26T19:38:59Z</dcterms:created>
  <dcterms:modified xsi:type="dcterms:W3CDTF">2018-10-26T21:27:34Z</dcterms:modified>
  <cp:category/>
</cp:coreProperties>
</file>