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60" r:id="rId3"/>
  </p:sldIdLst>
  <p:sldSz cx="9906000" cy="6858000" type="A4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7047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082" y="1"/>
            <a:ext cx="2950529" cy="497047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5E946932-855E-4966-A0BF-461CA7E123D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93"/>
            <a:ext cx="2950529" cy="49704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082" y="9440693"/>
            <a:ext cx="2950529" cy="49704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49CDD4B-F07B-4BA7-98B6-B2982EEA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8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7047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047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915CC49F-7A7C-42C7-9C1B-0A96846A9B2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403" y="4721146"/>
            <a:ext cx="5446396" cy="4473422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93"/>
            <a:ext cx="2950529" cy="49704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082" y="9440693"/>
            <a:ext cx="2950529" cy="49704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39EDF067-C224-4DE5-ACE7-1F4736D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56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9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04FB-5457-4BBD-B2E2-03E30E7CCF1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3550-836E-4572-BF87-4BE17798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44314"/>
              </p:ext>
            </p:extLst>
          </p:nvPr>
        </p:nvGraphicFramePr>
        <p:xfrm>
          <a:off x="60801" y="0"/>
          <a:ext cx="9770271" cy="69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733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660525" algn="l"/>
                        </a:tabLs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ja-JP" altLang="en-US" sz="1000" b="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1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Date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08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Title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altLang="ja-JP" sz="14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Name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0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0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Department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930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【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KAIZEN Theme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】</a:t>
                      </a:r>
                      <a:r>
                        <a:rPr lang="th-TH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*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Safety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 </a:t>
                      </a:r>
                      <a:r>
                        <a:rPr lang="th-TH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*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Quality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</a:t>
                      </a:r>
                      <a:r>
                        <a:rPr lang="th-TH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*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Cost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 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*Environment 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*Management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 </a:t>
                      </a:r>
                      <a:r>
                        <a:rPr lang="th-TH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*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Other</a:t>
                      </a:r>
                      <a:r>
                        <a:rPr lang="th-TH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（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                    </a:t>
                      </a:r>
                      <a:r>
                        <a:rPr lang="th-TH" sz="8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）</a:t>
                      </a:r>
                    </a:p>
                  </a:txBody>
                  <a:tcPr marL="45720" marR="4572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16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Before : What is Problem?</a:t>
                      </a:r>
                      <a:r>
                        <a:rPr lang="en-US" altLang="ja-JP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Meiryo" pitchFamily="34" charset="-128"/>
                          <a:cs typeface="FreesiaUPC" panose="020B0604020202020204" pitchFamily="34" charset="-34"/>
                        </a:rPr>
                        <a:t> 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Meiryo" pitchFamily="34" charset="-128"/>
                        <a:cs typeface="FreesiaUPC" panose="020B0604020202020204" pitchFamily="34" charset="-34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800" dirty="0">
                        <a:latin typeface="FreesiaUPC" panose="020B0604020202020204" pitchFamily="34" charset="-34"/>
                        <a:ea typeface="Meiryo" pitchFamily="34" charset="-128"/>
                        <a:cs typeface="FreesiaUPC" panose="020B0604020202020204" pitchFamily="34" charset="-34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1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After : What will improve?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Arial Unicode MS" pitchFamily="34" charset="-128"/>
                        <a:cs typeface="FreesiaUPC" panose="020B0604020202020204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323">
                <a:tc gridSpan="2">
                  <a:txBody>
                    <a:bodyPr/>
                    <a:lstStyle/>
                    <a:p>
                      <a:endParaRPr lang="th-TH" sz="8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1" dirty="0"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Please calculate Money</a:t>
                      </a:r>
                      <a:r>
                        <a:rPr lang="en-US" altLang="ja-JP" sz="900" b="1" baseline="0" dirty="0"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, time, space, frequency, ratio etc. </a:t>
                      </a:r>
                      <a:r>
                        <a:rPr lang="en-US" altLang="ja-JP" sz="900" b="1" baseline="0" dirty="0">
                          <a:solidFill>
                            <a:srgbClr val="FF0000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before Kaizen</a:t>
                      </a:r>
                      <a:endParaRPr lang="th-TH" sz="1000" b="1" dirty="0">
                        <a:solidFill>
                          <a:srgbClr val="FF0000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1" dirty="0"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Please calculate Money</a:t>
                      </a:r>
                      <a:r>
                        <a:rPr lang="en-US" altLang="ja-JP" sz="900" b="1" baseline="0" dirty="0"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, time, space, frequency, ratio etc. </a:t>
                      </a:r>
                      <a:r>
                        <a:rPr lang="en-US" altLang="ja-JP" sz="900" b="1" baseline="0" dirty="0">
                          <a:solidFill>
                            <a:srgbClr val="FF0000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after Kaizen</a:t>
                      </a:r>
                      <a:endParaRPr lang="th-TH" sz="1400" b="1" dirty="0">
                        <a:solidFill>
                          <a:srgbClr val="FF0000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1" dirty="0">
                          <a:solidFill>
                            <a:schemeClr val="tx1"/>
                          </a:solidFill>
                          <a:latin typeface="Meiryoo"/>
                          <a:ea typeface="Meiryo" pitchFamily="34" charset="-128"/>
                          <a:cs typeface="Meiryo" pitchFamily="34" charset="-128"/>
                        </a:rPr>
                        <a:t>Result</a:t>
                      </a:r>
                      <a:r>
                        <a:rPr lang="en-US" altLang="ja-JP" sz="800" b="1" baseline="0" dirty="0">
                          <a:solidFill>
                            <a:schemeClr val="tx1"/>
                          </a:solidFill>
                          <a:latin typeface="Meiryoo"/>
                          <a:ea typeface="Meiryo" pitchFamily="34" charset="-128"/>
                          <a:cs typeface="Meiryo" pitchFamily="34" charset="-128"/>
                        </a:rPr>
                        <a:t> (Before – After)</a:t>
                      </a:r>
                      <a:r>
                        <a:rPr lang="en-US" altLang="ja-JP" sz="800" b="1" dirty="0">
                          <a:solidFill>
                            <a:schemeClr val="tx1"/>
                          </a:solidFill>
                          <a:latin typeface="Meiryoo"/>
                          <a:ea typeface="Meiryo" pitchFamily="34" charset="-128"/>
                          <a:cs typeface="Meiryo" pitchFamily="34" charset="-128"/>
                        </a:rPr>
                        <a:t> :</a:t>
                      </a:r>
                      <a:r>
                        <a:rPr lang="en-US" altLang="ja-JP" sz="800" b="1" baseline="0" dirty="0">
                          <a:solidFill>
                            <a:schemeClr val="tx1"/>
                          </a:solidFill>
                          <a:latin typeface="Meiryoo"/>
                          <a:ea typeface="Meiryo" pitchFamily="34" charset="-128"/>
                          <a:cs typeface="Meiryo" pitchFamily="34" charset="-128"/>
                        </a:rPr>
                        <a:t> </a:t>
                      </a:r>
                      <a:endParaRPr lang="en-US" altLang="ja-JP" sz="800" b="1" dirty="0">
                        <a:solidFill>
                          <a:schemeClr val="tx1"/>
                        </a:solidFill>
                        <a:latin typeface="Meiryoo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086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ja-JP" sz="9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FreesiaUPC" panose="020B0604020202020204" pitchFamily="34" charset="-34"/>
                        </a:rPr>
                        <a:t>Investment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100" dirty="0"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0086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Risk Awareness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テキスト ボックス 200"/>
          <p:cNvSpPr txBox="1">
            <a:spLocks noChangeArrowheads="1"/>
          </p:cNvSpPr>
          <p:nvPr/>
        </p:nvSpPr>
        <p:spPr bwMode="auto">
          <a:xfrm>
            <a:off x="33778" y="0"/>
            <a:ext cx="48083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KAIZEN Proposal Sheet</a:t>
            </a:r>
            <a:r>
              <a:rPr lang="en-US" sz="16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ja-JP" altLang="en-US" sz="105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6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16241"/>
              </p:ext>
            </p:extLst>
          </p:nvPr>
        </p:nvGraphicFramePr>
        <p:xfrm>
          <a:off x="33779" y="381000"/>
          <a:ext cx="9797294" cy="6411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226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660525" algn="l"/>
                        </a:tabLst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ja-JP" altLang="en-US" sz="1000" b="0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1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วัน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/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เดือน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/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ปี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32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ข้อเสนอแนะ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altLang="ja-JP" sz="14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ชื่อ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-</a:t>
                      </a:r>
                      <a:r>
                        <a:rPr lang="th-TH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สกุล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3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ตำแหน่ง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3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ชื่อส่วนงาน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978">
                <a:tc grid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【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โปรดเลือก หัวข้อนำเสนอแนะ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】</a:t>
                      </a:r>
                      <a:endParaRPr lang="th-TH" sz="14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th-TH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  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（　　）</a:t>
                      </a:r>
                      <a:r>
                        <a:rPr lang="th-TH" altLang="ja-JP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ปรับปรุงด้านความปลอดภัย     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（　　）</a:t>
                      </a:r>
                      <a:r>
                        <a:rPr lang="th-TH" altLang="ja-JP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ปรุงปรุงเรื่องต้นทุน ค่าใช้จ่าย     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（　　）</a:t>
                      </a:r>
                      <a:r>
                        <a:rPr lang="th-TH" altLang="ja-JP" sz="140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  <a:cs typeface="Meiryo" panose="020B0604030504040204" pitchFamily="34" charset="-128"/>
                        </a:rPr>
                        <a:t>ปรุงปรุงคุณภาพและกระบวนการทำงาน</a:t>
                      </a:r>
                      <a:endParaRPr lang="th-TH" sz="14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  <a:cs typeface="Meiryo" panose="020B0604030504040204" pitchFamily="34" charset="-128"/>
                      </a:endParaRPr>
                    </a:p>
                  </a:txBody>
                  <a:tcPr marL="45720" marR="4572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16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Meiryo" pitchFamily="34" charset="-128"/>
                          <a:cs typeface="FreesiaUPC" panose="020B0604020202020204" pitchFamily="34" charset="-34"/>
                        </a:rPr>
                        <a:t>สภาพปัจจุบัน </a:t>
                      </a:r>
                      <a:r>
                        <a:rPr lang="en-US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Meiryo" pitchFamily="34" charset="-128"/>
                          <a:cs typeface="FreesiaUPC" panose="020B0604020202020204" pitchFamily="34" charset="-34"/>
                        </a:rPr>
                        <a:t>(</a:t>
                      </a:r>
                      <a:r>
                        <a:rPr lang="th-TH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Meiryo" pitchFamily="34" charset="-128"/>
                          <a:cs typeface="FreesiaUPC" panose="020B0604020202020204" pitchFamily="34" charset="-34"/>
                        </a:rPr>
                        <a:t>ก่อนปรับปรุง</a:t>
                      </a:r>
                      <a:r>
                        <a:rPr lang="en-US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Meiryo" pitchFamily="34" charset="-128"/>
                          <a:cs typeface="FreesiaUPC" panose="020B0604020202020204" pitchFamily="34" charset="-34"/>
                        </a:rPr>
                        <a:t>)</a:t>
                      </a:r>
                      <a:endParaRPr lang="ja-JP" altLang="en-US" sz="20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Meiryo" pitchFamily="34" charset="-128"/>
                        <a:cs typeface="FreesiaUPC" panose="020B0604020202020204" pitchFamily="34" charset="-34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800" dirty="0">
                        <a:latin typeface="FreesiaUPC" panose="020B0604020202020204" pitchFamily="34" charset="-34"/>
                        <a:ea typeface="Meiryo" pitchFamily="34" charset="-128"/>
                        <a:cs typeface="FreesiaUPC" panose="020B0604020202020204" pitchFamily="34" charset="-34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Arial Unicode MS" pitchFamily="34" charset="-128"/>
                          <a:cs typeface="FreesiaUPC" panose="020B0604020202020204" pitchFamily="34" charset="-34"/>
                        </a:rPr>
                        <a:t>ผลลัพธ์ที่คาดหวัง </a:t>
                      </a:r>
                      <a:r>
                        <a:rPr lang="en-US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Arial Unicode MS" pitchFamily="34" charset="-128"/>
                          <a:cs typeface="FreesiaUPC" panose="020B0604020202020204" pitchFamily="34" charset="-34"/>
                        </a:rPr>
                        <a:t>(</a:t>
                      </a:r>
                      <a:r>
                        <a:rPr lang="th-TH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Arial Unicode MS" pitchFamily="34" charset="-128"/>
                          <a:cs typeface="FreesiaUPC" panose="020B0604020202020204" pitchFamily="34" charset="-34"/>
                        </a:rPr>
                        <a:t>หลังปรับปรุง</a:t>
                      </a:r>
                      <a:r>
                        <a:rPr lang="en-US" altLang="ja-JP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Arial Unicode MS" pitchFamily="34" charset="-128"/>
                          <a:cs typeface="FreesiaUPC" panose="020B0604020202020204" pitchFamily="34" charset="-34"/>
                        </a:rPr>
                        <a:t>)</a:t>
                      </a:r>
                      <a:endParaRPr lang="ja-JP" altLang="en-US" sz="20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Arial Unicode MS" pitchFamily="34" charset="-128"/>
                        <a:cs typeface="FreesiaUPC" panose="020B0604020202020204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05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ja-JP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endParaRPr lang="th-TH" sz="8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ja-JP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เช่น จำนวนค่าใช้จ่ายที่ลดลง ความรุนแรงการเกิดอุบัติเหตุ ความแม่นยำ ความถี่งาน</a:t>
                      </a:r>
                      <a:endParaRPr lang="en-US" altLang="ja-JP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  </a:t>
                      </a:r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อธิบายประเด็นปัญหาที่กำลังเผชิญ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kern="1200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  </a:t>
                      </a:r>
                      <a:r>
                        <a:rPr lang="th-TH" altLang="ja-JP" sz="1200" b="1" kern="1200" dirty="0">
                          <a:solidFill>
                            <a:schemeClr val="tx1"/>
                          </a:solidFill>
                          <a:latin typeface="Meiryo" pitchFamily="34" charset="-128"/>
                          <a:ea typeface="Meiryo" pitchFamily="34" charset="-128"/>
                          <a:cs typeface="Meiryo" pitchFamily="34" charset="-128"/>
                        </a:rPr>
                        <a:t>อธิบายเนื้อหาที่ต้องการปรับปรุงโดยสังเขป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ja-JP" sz="800" b="1" dirty="0">
                        <a:solidFill>
                          <a:schemeClr val="tx1"/>
                        </a:solidFill>
                        <a:latin typeface="Meiryoo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ja-JP" sz="800" b="1" dirty="0">
                        <a:solidFill>
                          <a:schemeClr val="tx1"/>
                        </a:solidFill>
                        <a:latin typeface="Meiryoo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ja-JP" sz="800" b="1" dirty="0">
                        <a:solidFill>
                          <a:schemeClr val="tx1"/>
                        </a:solidFill>
                        <a:latin typeface="Meiryoo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ja-JP" sz="800" b="1" dirty="0">
                        <a:solidFill>
                          <a:schemeClr val="tx1"/>
                        </a:solidFill>
                        <a:latin typeface="Meiryoo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ja-JP" sz="1200" b="1" kern="120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1" dirty="0">
                        <a:solidFill>
                          <a:schemeClr val="tx1"/>
                        </a:solidFill>
                        <a:latin typeface="Meiryoo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1176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th-TH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หัวข้อรายการ และจำนวนเงินค่าใช้จ่ายที่ใช้ในการปรับปรุง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th-TH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ถ้ามี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th-TH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th-TH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100" dirty="0">
                        <a:latin typeface="Meiryo" pitchFamily="34" charset="-128"/>
                        <a:ea typeface="Meiryo" pitchFamily="34" charset="-128"/>
                        <a:cs typeface="Meiryo" pitchFamily="34" charset="-128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1176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  <a:r>
                        <a:rPr lang="th-TH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ผลกระทบ สิ่งที่ควรระมัดระวัง ขณะทำการปรับปรุง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th-TH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ถ้ามี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テキスト ボックス 200"/>
          <p:cNvSpPr txBox="1">
            <a:spLocks noChangeArrowheads="1"/>
          </p:cNvSpPr>
          <p:nvPr/>
        </p:nvSpPr>
        <p:spPr bwMode="auto">
          <a:xfrm>
            <a:off x="228600" y="152400"/>
            <a:ext cx="7392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th-TH" altLang="ja-JP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แบบฟอร์มข้อเสนอแนะปรับปรุงพัฒนา </a:t>
            </a:r>
            <a:r>
              <a:rPr lang="ja-JP" altLang="en-US" sz="2000" b="1" dirty="0">
                <a:latin typeface="Tahoma" panose="020B0604030504040204" pitchFamily="34" charset="0"/>
                <a:ea typeface="Meiryo" panose="020B0604030504040204" pitchFamily="34" charset="-128"/>
                <a:cs typeface="Tahoma" panose="020B0604030504040204" pitchFamily="34" charset="0"/>
              </a:rPr>
              <a:t>“</a:t>
            </a:r>
            <a:r>
              <a:rPr lang="en-US" altLang="ja-JP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</a:t>
            </a:r>
            <a:r>
              <a:rPr lang="ja-JP" altLang="en-US" sz="2000" b="1" dirty="0">
                <a:latin typeface="Tahoma" panose="020B0604030504040204" pitchFamily="34" charset="0"/>
                <a:ea typeface="Meiryo" panose="020B0604030504040204" pitchFamily="34" charset="-128"/>
                <a:cs typeface="Tahoma" panose="020B0604030504040204" pitchFamily="34" charset="0"/>
              </a:rPr>
              <a:t> </a:t>
            </a:r>
            <a:r>
              <a:rPr lang="en-US" altLang="ja-JP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</a:t>
            </a:r>
            <a:r>
              <a:rPr lang="ja-JP" altLang="en-US" sz="2000" b="1" dirty="0">
                <a:latin typeface="Tahoma" panose="020B0604030504040204" pitchFamily="34" charset="0"/>
                <a:ea typeface="Meiryo" panose="020B0604030504040204" pitchFamily="34" charset="-128"/>
                <a:cs typeface="Tahoma" panose="020B060403050404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51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202</Words>
  <Application>Microsoft Office PowerPoint</Application>
  <PresentationFormat>A4 Paper (210x297 mm)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Meiryo</vt:lpstr>
      <vt:lpstr>Arial</vt:lpstr>
      <vt:lpstr>Calibri</vt:lpstr>
      <vt:lpstr>FreesiaUPC</vt:lpstr>
      <vt:lpstr>Meiryoo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krisada.att@kp-sugargroup.com</dc:creator>
  <cp:lastModifiedBy>Rattanawadee Anurak</cp:lastModifiedBy>
  <cp:revision>54</cp:revision>
  <cp:lastPrinted>2020-09-19T06:06:49Z</cp:lastPrinted>
  <dcterms:created xsi:type="dcterms:W3CDTF">2018-09-25T09:39:42Z</dcterms:created>
  <dcterms:modified xsi:type="dcterms:W3CDTF">2020-11-03T03:23:18Z</dcterms:modified>
</cp:coreProperties>
</file>