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8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9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4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3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7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3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E68E-7CE0-451D-A0D5-AD5C0CAC5CD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3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812193" y="2913771"/>
            <a:ext cx="1552119" cy="2634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813540" y="357728"/>
            <a:ext cx="1463040" cy="318052"/>
            <a:chOff x="811033" y="644055"/>
            <a:chExt cx="1463040" cy="318052"/>
          </a:xfrm>
        </p:grpSpPr>
        <p:sp>
          <p:nvSpPr>
            <p:cNvPr id="4" name="직사각형 3"/>
            <p:cNvSpPr/>
            <p:nvPr/>
          </p:nvSpPr>
          <p:spPr>
            <a:xfrm>
              <a:off x="811033" y="644055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76793" y="644055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42553" y="644055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08313" y="644055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3627846" y="1487749"/>
            <a:ext cx="4754880" cy="318052"/>
            <a:chOff x="3627846" y="1487749"/>
            <a:chExt cx="4754880" cy="318052"/>
          </a:xfrm>
        </p:grpSpPr>
        <p:sp>
          <p:nvSpPr>
            <p:cNvPr id="8" name="직사각형 7"/>
            <p:cNvSpPr/>
            <p:nvPr/>
          </p:nvSpPr>
          <p:spPr>
            <a:xfrm>
              <a:off x="362784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9360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5936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2512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9088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5664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2240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8816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5392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1968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8544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5120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16966" y="1487749"/>
              <a:ext cx="365760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3996" y="2189890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 ~ 50000 </a:t>
            </a:r>
            <a:r>
              <a:rPr lang="ko-KR" altLang="en-US" sz="1400" smtClean="0"/>
              <a:t>사이의 </a:t>
            </a:r>
            <a:r>
              <a:rPr lang="ko-KR" altLang="en-US" sz="1400" smtClean="0"/>
              <a:t>크기 </a:t>
            </a:r>
            <a:endParaRPr lang="ko-KR" altLang="en-US" sz="1400" dirty="0"/>
          </a:p>
        </p:txBody>
      </p:sp>
      <p:sp>
        <p:nvSpPr>
          <p:cNvPr id="27" name="오른쪽 중괄호 26"/>
          <p:cNvSpPr/>
          <p:nvPr/>
        </p:nvSpPr>
        <p:spPr>
          <a:xfrm rot="16200000">
            <a:off x="5905993" y="-1171059"/>
            <a:ext cx="209688" cy="4765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77351" y="675780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 ~ 100000 </a:t>
            </a:r>
            <a:r>
              <a:rPr lang="ko-KR" altLang="en-US" sz="1400" dirty="0" smtClean="0"/>
              <a:t>사이의 개수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17673" y="2568753"/>
            <a:ext cx="689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[3,   </a:t>
            </a:r>
          </a:p>
          <a:p>
            <a:r>
              <a:rPr lang="en-US" altLang="ko-KR" dirty="0" smtClean="0"/>
              <a:t> 3,   </a:t>
            </a:r>
          </a:p>
          <a:p>
            <a:r>
              <a:rPr lang="en-US" altLang="ko-KR" dirty="0" smtClean="0"/>
              <a:t> 7,   </a:t>
            </a:r>
          </a:p>
          <a:p>
            <a:r>
              <a:rPr lang="en-US" altLang="ko-KR" dirty="0" smtClean="0"/>
              <a:t> 9,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5]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3061" y="2568753"/>
            <a:ext cx="689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[4,   </a:t>
            </a:r>
          </a:p>
          <a:p>
            <a:r>
              <a:rPr lang="en-US" altLang="ko-KR" dirty="0" smtClean="0"/>
              <a:t> 6,   </a:t>
            </a:r>
          </a:p>
          <a:p>
            <a:r>
              <a:rPr lang="en-US" altLang="ko-KR" dirty="0" smtClean="0"/>
              <a:t> 8,   </a:t>
            </a:r>
          </a:p>
          <a:p>
            <a:r>
              <a:rPr lang="en-US" altLang="ko-KR" dirty="0" smtClean="0"/>
              <a:t> 9,</a:t>
            </a:r>
          </a:p>
          <a:p>
            <a:r>
              <a:rPr lang="en-US" altLang="ko-KR" dirty="0" smtClean="0"/>
              <a:t>12]</a:t>
            </a:r>
            <a:endParaRPr lang="ko-KR" altLang="en-US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3627848" y="1811025"/>
            <a:ext cx="4754880" cy="318052"/>
            <a:chOff x="3627848" y="1811025"/>
            <a:chExt cx="4754880" cy="318052"/>
          </a:xfrm>
        </p:grpSpPr>
        <p:sp>
          <p:nvSpPr>
            <p:cNvPr id="41" name="직사각형 40"/>
            <p:cNvSpPr/>
            <p:nvPr/>
          </p:nvSpPr>
          <p:spPr>
            <a:xfrm>
              <a:off x="362784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9360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5936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2512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9088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45664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82240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8816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55392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968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28544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5120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016968" y="1811025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3624005" y="2126283"/>
            <a:ext cx="4756880" cy="2224044"/>
            <a:chOff x="3624005" y="2126283"/>
            <a:chExt cx="4756880" cy="222404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3991761" y="2128013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4357517" y="2128013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4725275" y="2128013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3624005" y="2126289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5087051" y="2126288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5458660" y="2126288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5820127" y="2126287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6181917" y="2126286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6552083" y="2126286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6917843" y="2126286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7283603" y="2126285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7640285" y="2126284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>
              <a:off x="8024203" y="2126284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8380883" y="2126283"/>
              <a:ext cx="2" cy="22223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813540" y="775495"/>
            <a:ext cx="1463040" cy="318052"/>
            <a:chOff x="811033" y="1061822"/>
            <a:chExt cx="1463040" cy="318052"/>
          </a:xfrm>
        </p:grpSpPr>
        <p:sp>
          <p:nvSpPr>
            <p:cNvPr id="84" name="직사각형 83"/>
            <p:cNvSpPr/>
            <p:nvPr/>
          </p:nvSpPr>
          <p:spPr>
            <a:xfrm>
              <a:off x="811033" y="1061822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176793" y="1061822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542553" y="1061822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908313" y="1061822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705318" y="1321999"/>
            <a:ext cx="46586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0        1         2        3         4         5        6        7         8        9        10      11       12</a:t>
            </a:r>
            <a:endParaRPr lang="ko-KR" altLang="en-US" sz="800" dirty="0"/>
          </a:p>
        </p:txBody>
      </p:sp>
      <p:sp>
        <p:nvSpPr>
          <p:cNvPr id="91" name="직사각형 90"/>
          <p:cNvSpPr/>
          <p:nvPr/>
        </p:nvSpPr>
        <p:spPr>
          <a:xfrm>
            <a:off x="4719514" y="2894040"/>
            <a:ext cx="1448649" cy="310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6182552" y="3061937"/>
            <a:ext cx="722446" cy="336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6911628" y="3354981"/>
            <a:ext cx="372995" cy="336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5463883" y="3713374"/>
            <a:ext cx="2929940" cy="314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2371825" y="2681427"/>
            <a:ext cx="2357155" cy="535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465550" y="2112946"/>
            <a:ext cx="2266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문자열 리스트에서</a:t>
            </a:r>
            <a:endParaRPr lang="en-US" altLang="ko-KR" sz="1100" dirty="0" smtClean="0"/>
          </a:p>
          <a:p>
            <a:r>
              <a:rPr lang="ko-KR" altLang="en-US" sz="1100" dirty="0" smtClean="0"/>
              <a:t>두개의 값 리스트 간의 차에 있는</a:t>
            </a:r>
            <a:endParaRPr lang="en-US" altLang="ko-KR" sz="1100" dirty="0" smtClean="0"/>
          </a:p>
          <a:p>
            <a:r>
              <a:rPr lang="ko-KR" altLang="en-US" sz="1100" dirty="0" smtClean="0"/>
              <a:t>주어진 범위 내에서</a:t>
            </a:r>
            <a:endParaRPr lang="en-US" altLang="ko-KR" sz="1100" dirty="0" smtClean="0"/>
          </a:p>
          <a:p>
            <a:r>
              <a:rPr lang="ko-KR" altLang="en-US" sz="1100" dirty="0" smtClean="0"/>
              <a:t>최소값을 구하는 문제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314985" y="4352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</a:t>
            </a:r>
            <a:endParaRPr lang="en-US" altLang="ko-KR" sz="1200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475071" y="8232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en-US" altLang="ko-KR" sz="1200" dirty="0" smtClean="0"/>
          </a:p>
        </p:txBody>
      </p:sp>
      <p:sp>
        <p:nvSpPr>
          <p:cNvPr id="100" name="직사각형 99"/>
          <p:cNvSpPr/>
          <p:nvPr/>
        </p:nvSpPr>
        <p:spPr>
          <a:xfrm>
            <a:off x="794792" y="2631864"/>
            <a:ext cx="1552119" cy="2634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80785" y="3479562"/>
            <a:ext cx="1552119" cy="2634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75167" y="3195678"/>
            <a:ext cx="1552119" cy="2634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94741" y="3755903"/>
            <a:ext cx="1552119" cy="2634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flipV="1">
            <a:off x="2354272" y="2990646"/>
            <a:ext cx="2365242" cy="471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2333931" y="3319378"/>
            <a:ext cx="3841033" cy="3255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2346123" y="3615431"/>
            <a:ext cx="4565505" cy="23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2346860" y="3914936"/>
            <a:ext cx="3117023" cy="28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17013" y="3972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기준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4719744" y="2568754"/>
            <a:ext cx="722446" cy="307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222813" y="502545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카운터 이용</a:t>
            </a:r>
            <a:endParaRPr lang="ko-KR" alt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545060" y="4419686"/>
            <a:ext cx="7771679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-  [0,0,0,0]</a:t>
            </a:r>
          </a:p>
          <a:p>
            <a:r>
              <a:rPr lang="en-US" altLang="ko-KR" sz="1050" dirty="0" smtClean="0"/>
              <a:t>A [0,0,0,0], [1,0,0,0]</a:t>
            </a:r>
          </a:p>
          <a:p>
            <a:r>
              <a:rPr lang="en-US" altLang="ko-KR" sz="1050" dirty="0" smtClean="0"/>
              <a:t>A [0,0,0,0], [1,0,0,0], [2,0,0,0]</a:t>
            </a:r>
            <a:endParaRPr lang="ko-KR" altLang="en-US" sz="1050" dirty="0" smtClean="0"/>
          </a:p>
          <a:p>
            <a:r>
              <a:rPr lang="en-US" altLang="ko-KR" sz="1050" dirty="0" smtClean="0"/>
              <a:t>C [0,0,0,0], [1,0,0,0], [2,0,0,0], [2,1,0,0]</a:t>
            </a:r>
          </a:p>
          <a:p>
            <a:r>
              <a:rPr lang="en-US" altLang="ko-KR" sz="1050" dirty="0" smtClean="0"/>
              <a:t>T [0,0,0,0], [1,0,0,0], [2,0,0,0], [2,1,0,0], [2,1,0,1]</a:t>
            </a:r>
          </a:p>
          <a:p>
            <a:r>
              <a:rPr lang="en-US" altLang="ko-KR" sz="1050" dirty="0" smtClean="0"/>
              <a:t>A [0,0,0,0], [1,0,0,0], [2,0,0,0], [2,1,0,0], [2,1,0,1], [3,1,0,1]</a:t>
            </a:r>
          </a:p>
          <a:p>
            <a:r>
              <a:rPr lang="en-US" altLang="ko-KR" sz="1050" dirty="0" smtClean="0"/>
              <a:t>G [0,0,0,0], [1,0,0,0], [2,0,0,0], [2,1,0,0], [2,1,0,1], [3,1,0,1], [3,1,1,1]</a:t>
            </a:r>
          </a:p>
          <a:p>
            <a:r>
              <a:rPr lang="en-US" altLang="ko-KR" sz="1050" dirty="0" smtClean="0"/>
              <a:t>G [0,0,0,0], [1,0,0,0], [2,0,0,0], [2,1,0,0], [2,1,0,1], [3,1,0,1], [3,1,1,1], [3,1,2,1]</a:t>
            </a:r>
          </a:p>
          <a:p>
            <a:r>
              <a:rPr lang="en-US" altLang="ko-KR" sz="1050" dirty="0" smtClean="0"/>
              <a:t>A [0,0,0,0], [1,0,0,0], [2,0,0,0], [2,1,0,0], [2,1,0,1], [3,1,0,1], [3,1,1,1], [3,1,2,1], [4,1,2,1]</a:t>
            </a:r>
          </a:p>
          <a:p>
            <a:r>
              <a:rPr lang="en-US" altLang="ko-KR" sz="1050" dirty="0" smtClean="0"/>
              <a:t>A [0,0,0,0], [1,0,0,0], [2,0,0,0], [2,1,0,0], [2,1,0,1], [3,1,0,1], [3,1,1,1], [3,1,2,1], [4,1,2,1], [5,1,2,1]</a:t>
            </a:r>
          </a:p>
          <a:p>
            <a:r>
              <a:rPr lang="en-US" altLang="ko-KR" sz="1050" dirty="0" smtClean="0"/>
              <a:t>C [0,0,0,0], [1,0,0,0], [2,0,0,0], [2,1,0,0], [2,1,0,1], [3,1,0,1], [3,1,1,1], [3,1,2,1], [4,1,2,1], [5,1,2,1], [5,2,2,1]</a:t>
            </a:r>
          </a:p>
          <a:p>
            <a:r>
              <a:rPr lang="en-US" altLang="ko-KR" sz="1050" dirty="0" smtClean="0"/>
              <a:t>C [0,0,0,0], [1,0,0,0], [2,0,0,0], [2,1,0,0], [2,1,0,1], [3,1,0,1], [3,1,1,1], [3,1,2,1], [4,1,2,1], [5,1,2,1], [5,2,2,1], [5,3,2,1]</a:t>
            </a:r>
          </a:p>
          <a:p>
            <a:r>
              <a:rPr lang="en-US" altLang="ko-KR" sz="1050" dirty="0" smtClean="0"/>
              <a:t>T [0,0,0,0], [1,0,0,0], [2,0,0,0], [2,1,0,0], [2,1,0,1], [3,1,0,1], [3,1,1,1], [3,1,2,1], [4,1,2,1], [5,1,2,1], [5,2,2,1], [5,3,2,1], [5,3,2,2]</a:t>
            </a:r>
          </a:p>
          <a:p>
            <a:r>
              <a:rPr lang="en-US" altLang="ko-KR" sz="1050" dirty="0" smtClean="0"/>
              <a:t>T [0,0,0,0], [1,0,0,0], [2,0,0,0], [2,1,0,0], [2,1,0,1], [3,1,0,1], [3,1,1,1], [3,1,2,1], [4,1,2,1], [5,1,2,1], [5,2,2,1], [5,3,2,1], [5,3,2,2], [5,3,2,3]</a:t>
            </a:r>
            <a:endParaRPr lang="ko-KR" altLang="en-US" sz="105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8533084" y="4348597"/>
            <a:ext cx="3387466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 ~ 12 </a:t>
            </a:r>
            <a:r>
              <a:rPr lang="ko-KR" altLang="en-US" sz="1050" dirty="0" smtClean="0"/>
              <a:t>를 예를 들면</a:t>
            </a:r>
            <a:endParaRPr lang="en-US" altLang="ko-KR" sz="1050" dirty="0" smtClean="0"/>
          </a:p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[5,3,2,3] </a:t>
            </a:r>
          </a:p>
          <a:p>
            <a:r>
              <a:rPr lang="en-US" altLang="ko-KR" sz="1050" dirty="0" smtClean="0"/>
              <a:t>  5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[3,1,1,1]</a:t>
            </a:r>
          </a:p>
          <a:p>
            <a:r>
              <a:rPr lang="ko-KR" altLang="en-US" sz="1050" dirty="0" smtClean="0"/>
              <a:t>이다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smtClean="0"/>
              <a:t>이 둘의 차를 계산하면</a:t>
            </a:r>
            <a:endParaRPr lang="en-US" altLang="ko-KR" sz="1050" dirty="0" smtClean="0"/>
          </a:p>
          <a:p>
            <a:r>
              <a:rPr lang="en-US" altLang="ko-KR" sz="1050" dirty="0" smtClean="0"/>
              <a:t>[2, 2, 1, 2]</a:t>
            </a:r>
          </a:p>
          <a:p>
            <a:r>
              <a:rPr lang="ko-KR" altLang="en-US" sz="1050" dirty="0" smtClean="0"/>
              <a:t>인데 </a:t>
            </a:r>
            <a:endParaRPr lang="en-US" altLang="ko-KR" sz="1050" dirty="0" smtClean="0"/>
          </a:p>
          <a:p>
            <a:r>
              <a:rPr lang="ko-KR" altLang="en-US" sz="1050" dirty="0" smtClean="0"/>
              <a:t>즉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smtClean="0"/>
              <a:t>A</a:t>
            </a:r>
            <a:r>
              <a:rPr lang="ko-KR" altLang="en-US" sz="1050" dirty="0" smtClean="0"/>
              <a:t>가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, C</a:t>
            </a:r>
            <a:r>
              <a:rPr lang="ko-KR" altLang="en-US" sz="1050" dirty="0" smtClean="0"/>
              <a:t>가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, G</a:t>
            </a:r>
            <a:r>
              <a:rPr lang="ko-KR" altLang="en-US" sz="1050" dirty="0" smtClean="0"/>
              <a:t>가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, T</a:t>
            </a:r>
            <a:r>
              <a:rPr lang="ko-KR" altLang="en-US" sz="1050" dirty="0" smtClean="0"/>
              <a:t>가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번 불렸다는 것이다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smtClean="0"/>
              <a:t>그러므로 최소는 </a:t>
            </a:r>
            <a:r>
              <a:rPr lang="en-US" altLang="ko-KR" sz="1050" dirty="0" smtClean="0"/>
              <a:t>A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163" name="TextBox 162"/>
          <p:cNvSpPr txBox="1"/>
          <p:nvPr/>
        </p:nvSpPr>
        <p:spPr>
          <a:xfrm>
            <a:off x="1347845" y="4581269"/>
            <a:ext cx="332142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0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4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5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7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8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9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10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11</a:t>
            </a:r>
          </a:p>
          <a:p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</a:rPr>
              <a:t>12</a:t>
            </a:r>
            <a:endParaRPr lang="ko-KR" altLang="en-US" sz="10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8594270" y="6524795"/>
            <a:ext cx="731520" cy="2493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4908006" y="5379181"/>
            <a:ext cx="731520" cy="2493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514</Words>
  <Application>Microsoft Office PowerPoint</Application>
  <PresentationFormat>와이드스크린</PresentationFormat>
  <Paragraphs>98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Symbol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김종성(Jong-Sung Kim)/플랫폼_Tech1그룹/SK</dc:creator>
  <cp:lastModifiedBy>김종성(Jong-Sung Kim)/플랫폼_Tech1그룹/SK</cp:lastModifiedBy>
  <cp:revision>14</cp:revision>
  <dcterms:created xsi:type="dcterms:W3CDTF">2020-11-11T05:20:46Z</dcterms:created>
  <dcterms:modified xsi:type="dcterms:W3CDTF">2020-11-11T13:38:26Z</dcterms:modified>
</cp:coreProperties>
</file>