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7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E68E-7CE0-451D-A0D5-AD5C0CAC5CD7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C57A-41B7-48EB-9852-E470E91D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3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0D5EAF-E04C-4F87-AFE3-06D30E0F1D73}"/>
              </a:ext>
            </a:extLst>
          </p:cNvPr>
          <p:cNvGrpSpPr/>
          <p:nvPr/>
        </p:nvGrpSpPr>
        <p:grpSpPr>
          <a:xfrm>
            <a:off x="1954323" y="1164044"/>
            <a:ext cx="2560320" cy="318052"/>
            <a:chOff x="988165" y="1181297"/>
            <a:chExt cx="2560320" cy="3180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B957E0-ACD9-4571-AB41-38E8CB85E092}"/>
                </a:ext>
              </a:extLst>
            </p:cNvPr>
            <p:cNvSpPr/>
            <p:nvPr/>
          </p:nvSpPr>
          <p:spPr>
            <a:xfrm>
              <a:off x="98816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5765F1-0A38-468A-B2F9-5F9D98700968}"/>
                </a:ext>
              </a:extLst>
            </p:cNvPr>
            <p:cNvSpPr/>
            <p:nvPr/>
          </p:nvSpPr>
          <p:spPr>
            <a:xfrm>
              <a:off x="135392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BA3839-5D12-40B4-B6E6-491FA58E88FF}"/>
                </a:ext>
              </a:extLst>
            </p:cNvPr>
            <p:cNvSpPr/>
            <p:nvPr/>
          </p:nvSpPr>
          <p:spPr>
            <a:xfrm>
              <a:off x="171968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40A26F-2CCE-494D-8CF8-406A795A3D62}"/>
                </a:ext>
              </a:extLst>
            </p:cNvPr>
            <p:cNvSpPr/>
            <p:nvPr/>
          </p:nvSpPr>
          <p:spPr>
            <a:xfrm>
              <a:off x="208544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938677-AFAE-4A6B-BD15-F207921EF47D}"/>
                </a:ext>
              </a:extLst>
            </p:cNvPr>
            <p:cNvSpPr/>
            <p:nvPr/>
          </p:nvSpPr>
          <p:spPr>
            <a:xfrm>
              <a:off x="245120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AD0BDE-D9A4-4C16-A4BB-968C71662FF2}"/>
                </a:ext>
              </a:extLst>
            </p:cNvPr>
            <p:cNvSpPr/>
            <p:nvPr/>
          </p:nvSpPr>
          <p:spPr>
            <a:xfrm>
              <a:off x="281696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FA8E04-E460-49B3-B113-26951FBE9FDF}"/>
                </a:ext>
              </a:extLst>
            </p:cNvPr>
            <p:cNvSpPr/>
            <p:nvPr/>
          </p:nvSpPr>
          <p:spPr>
            <a:xfrm>
              <a:off x="318272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D5EE98-A438-4BE2-9C67-B2382A3978AC}"/>
              </a:ext>
            </a:extLst>
          </p:cNvPr>
          <p:cNvSpPr txBox="1"/>
          <p:nvPr/>
        </p:nvSpPr>
        <p:spPr>
          <a:xfrm>
            <a:off x="2002439" y="948600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0        1         2        3         4         5        6</a:t>
            </a:r>
            <a:endParaRPr lang="ko-KR" altLang="en-US" sz="800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5E93E5C6-1976-4C24-B493-9E73125D4ABF}"/>
              </a:ext>
            </a:extLst>
          </p:cNvPr>
          <p:cNvSpPr/>
          <p:nvPr/>
        </p:nvSpPr>
        <p:spPr>
          <a:xfrm rot="16200000">
            <a:off x="3129639" y="-439491"/>
            <a:ext cx="209688" cy="2560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EBE8E-8E2E-45A8-AA04-BA558C639355}"/>
              </a:ext>
            </a:extLst>
          </p:cNvPr>
          <p:cNvSpPr txBox="1"/>
          <p:nvPr/>
        </p:nvSpPr>
        <p:spPr>
          <a:xfrm>
            <a:off x="2361489" y="286881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~ 100000 </a:t>
            </a:r>
            <a:r>
              <a:rPr lang="ko-KR" altLang="en-US" sz="1400" dirty="0"/>
              <a:t>사이의 개수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529779-28B5-4A87-ADA1-491F032464A5}"/>
              </a:ext>
            </a:extLst>
          </p:cNvPr>
          <p:cNvSpPr txBox="1"/>
          <p:nvPr/>
        </p:nvSpPr>
        <p:spPr>
          <a:xfrm>
            <a:off x="228899" y="1107626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배열 내 요소의 값은</a:t>
            </a:r>
            <a:endParaRPr lang="en-US" altLang="ko-KR" sz="1100" dirty="0"/>
          </a:p>
          <a:p>
            <a:r>
              <a:rPr lang="en-US" altLang="ko-KR" sz="1100" dirty="0"/>
              <a:t>-10000 ~ 10000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83521-5735-4EEA-BE49-89562E3E2C96}"/>
              </a:ext>
            </a:extLst>
          </p:cNvPr>
          <p:cNvSpPr txBox="1"/>
          <p:nvPr/>
        </p:nvSpPr>
        <p:spPr>
          <a:xfrm>
            <a:off x="1027475" y="1780003"/>
            <a:ext cx="34515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예시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ko-KR" altLang="en-US" sz="1050" dirty="0"/>
              <a:t>슬라이스</a:t>
            </a:r>
            <a:r>
              <a:rPr lang="en-US" altLang="ko-KR" sz="1050" dirty="0"/>
              <a:t>	</a:t>
            </a:r>
            <a:r>
              <a:rPr lang="ko-KR" altLang="en-US" sz="1050" dirty="0"/>
              <a:t>평균 계산</a:t>
            </a:r>
            <a:r>
              <a:rPr lang="en-US" altLang="ko-KR" sz="1050" dirty="0"/>
              <a:t>		</a:t>
            </a:r>
            <a:r>
              <a:rPr lang="ko-KR" altLang="en-US" sz="1050" dirty="0"/>
              <a:t>평균 값</a:t>
            </a:r>
            <a:endParaRPr lang="en-US" altLang="ko-KR" sz="1050" dirty="0"/>
          </a:p>
          <a:p>
            <a:r>
              <a:rPr lang="en-US" altLang="ko-KR" sz="1050" dirty="0"/>
              <a:t>0 – 1	(4+2)/2		3</a:t>
            </a:r>
          </a:p>
          <a:p>
            <a:r>
              <a:rPr lang="en-US" altLang="ko-KR" sz="1050" dirty="0"/>
              <a:t>0 – 2	(4+2+2)/3		2.6666…</a:t>
            </a:r>
          </a:p>
          <a:p>
            <a:r>
              <a:rPr lang="en-US" altLang="ko-KR" sz="1050" dirty="0"/>
              <a:t>0 – 3	(4+2+2+5)/4		3.25</a:t>
            </a:r>
          </a:p>
          <a:p>
            <a:r>
              <a:rPr lang="en-US" altLang="ko-KR" sz="1050" dirty="0"/>
              <a:t>0 – 4 	(4+2+2+5+1)/5	2.8</a:t>
            </a:r>
          </a:p>
          <a:p>
            <a:r>
              <a:rPr lang="en-US" altLang="ko-KR" sz="1050" dirty="0"/>
              <a:t>0 – 5 	(4+2+2+5+1+5)/6	3.1666…</a:t>
            </a:r>
          </a:p>
          <a:p>
            <a:r>
              <a:rPr lang="en-US" altLang="ko-KR" sz="1050" dirty="0"/>
              <a:t>0 – 6	(4+2+2+5+1+5+8)/7	3.85…</a:t>
            </a:r>
          </a:p>
          <a:p>
            <a:r>
              <a:rPr lang="en-US" altLang="ko-KR" sz="1050" dirty="0"/>
              <a:t>1 – 2	(2+2)/2		2</a:t>
            </a:r>
          </a:p>
          <a:p>
            <a:r>
              <a:rPr lang="en-US" altLang="ko-KR" sz="1050" dirty="0"/>
              <a:t>1 – 3	(2+2+5)/3		3</a:t>
            </a:r>
          </a:p>
          <a:p>
            <a:r>
              <a:rPr lang="en-US" altLang="ko-KR" sz="1050" dirty="0"/>
              <a:t>1</a:t>
            </a:r>
            <a:r>
              <a:rPr lang="ko-KR" altLang="en-US" sz="1050" dirty="0"/>
              <a:t> </a:t>
            </a:r>
            <a:r>
              <a:rPr lang="en-US" altLang="ko-KR" sz="1050" dirty="0"/>
              <a:t>–</a:t>
            </a:r>
            <a:r>
              <a:rPr lang="ko-KR" altLang="en-US" sz="1050" dirty="0"/>
              <a:t> </a:t>
            </a:r>
            <a:r>
              <a:rPr lang="en-US" altLang="ko-KR" sz="1050" dirty="0"/>
              <a:t>4	(2+2+5+1)/4		2.5</a:t>
            </a:r>
          </a:p>
          <a:p>
            <a:r>
              <a:rPr lang="en-US" altLang="ko-KR" sz="1050" dirty="0"/>
              <a:t>1 – 5	(2+2+5+1+5)/5	3</a:t>
            </a:r>
          </a:p>
          <a:p>
            <a:r>
              <a:rPr lang="en-US" altLang="ko-KR" sz="1050" dirty="0"/>
              <a:t>1 – 6	(2+2+5+1+5+8)/6	3.83…</a:t>
            </a:r>
          </a:p>
          <a:p>
            <a:r>
              <a:rPr lang="en-US" altLang="ko-KR" sz="1050" dirty="0"/>
              <a:t>2 – 3	(2+5)/2		3.5</a:t>
            </a:r>
          </a:p>
          <a:p>
            <a:r>
              <a:rPr lang="en-US" altLang="ko-KR" sz="1050" dirty="0"/>
              <a:t>2 – 4	(2+5+1)/3		2.666…</a:t>
            </a:r>
          </a:p>
          <a:p>
            <a:r>
              <a:rPr lang="en-US" altLang="ko-KR" sz="1050" dirty="0"/>
              <a:t>2 – 5	(2+5+1+5)/4		3.25</a:t>
            </a:r>
          </a:p>
          <a:p>
            <a:r>
              <a:rPr lang="en-US" altLang="ko-KR" sz="1050" dirty="0"/>
              <a:t>2 – 6	(2+5+1+5+8)/5	4.2</a:t>
            </a:r>
          </a:p>
          <a:p>
            <a:r>
              <a:rPr lang="en-US" altLang="ko-KR" sz="1050" dirty="0"/>
              <a:t>…</a:t>
            </a:r>
          </a:p>
          <a:p>
            <a:r>
              <a:rPr lang="en-US" altLang="ko-KR" sz="1050" dirty="0"/>
              <a:t>5 – 6	(5+8)/2		6.5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48966-0D43-48B0-A02B-D9325447D41D}"/>
              </a:ext>
            </a:extLst>
          </p:cNvPr>
          <p:cNvSpPr txBox="1"/>
          <p:nvPr/>
        </p:nvSpPr>
        <p:spPr>
          <a:xfrm>
            <a:off x="5353446" y="77932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주어진 배열에서</a:t>
            </a:r>
            <a:endParaRPr lang="en-US" altLang="ko-KR" sz="1100" dirty="0"/>
          </a:p>
          <a:p>
            <a:r>
              <a:rPr lang="ko-KR" altLang="en-US" sz="1100" dirty="0"/>
              <a:t>슬라이스 평균 값이 가장 작은 슬라이스의 시작 위치를 반환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예시에서는 </a:t>
            </a:r>
            <a:r>
              <a:rPr lang="en-US" altLang="ko-KR" sz="1100" dirty="0"/>
              <a:t>1 </a:t>
            </a:r>
            <a:r>
              <a:rPr lang="ko-KR" altLang="en-US" sz="1100" dirty="0"/>
              <a:t>리턴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CCB0A3-824D-43AC-8F89-2FFB3221DE07}"/>
              </a:ext>
            </a:extLst>
          </p:cNvPr>
          <p:cNvSpPr/>
          <p:nvPr/>
        </p:nvSpPr>
        <p:spPr>
          <a:xfrm>
            <a:off x="915099" y="3277256"/>
            <a:ext cx="3113437" cy="14742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0571D0-62C7-4ABC-8AD7-81E25186344E}"/>
              </a:ext>
            </a:extLst>
          </p:cNvPr>
          <p:cNvGrpSpPr/>
          <p:nvPr/>
        </p:nvGrpSpPr>
        <p:grpSpPr>
          <a:xfrm>
            <a:off x="5466496" y="2538221"/>
            <a:ext cx="2560320" cy="318052"/>
            <a:chOff x="988165" y="1181297"/>
            <a:chExt cx="2560320" cy="31805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998C1C-4E3D-42C0-B682-7998E599B545}"/>
                </a:ext>
              </a:extLst>
            </p:cNvPr>
            <p:cNvSpPr/>
            <p:nvPr/>
          </p:nvSpPr>
          <p:spPr>
            <a:xfrm>
              <a:off x="98816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8BDBE4B-2EE2-412C-AB30-ED88A14BDCBE}"/>
                </a:ext>
              </a:extLst>
            </p:cNvPr>
            <p:cNvSpPr/>
            <p:nvPr/>
          </p:nvSpPr>
          <p:spPr>
            <a:xfrm>
              <a:off x="135392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5DB84AE-76B8-4482-BA7C-1F44CEEAF886}"/>
                </a:ext>
              </a:extLst>
            </p:cNvPr>
            <p:cNvSpPr/>
            <p:nvPr/>
          </p:nvSpPr>
          <p:spPr>
            <a:xfrm>
              <a:off x="171968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E11BBD-F9B6-42E6-8F83-EC62790F8E0F}"/>
                </a:ext>
              </a:extLst>
            </p:cNvPr>
            <p:cNvSpPr/>
            <p:nvPr/>
          </p:nvSpPr>
          <p:spPr>
            <a:xfrm>
              <a:off x="208544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3932CC-F463-4783-ADE9-6D1A9549FD14}"/>
                </a:ext>
              </a:extLst>
            </p:cNvPr>
            <p:cNvSpPr/>
            <p:nvPr/>
          </p:nvSpPr>
          <p:spPr>
            <a:xfrm>
              <a:off x="245120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5ECFD4-E64F-4837-97A8-82E520FC89A6}"/>
                </a:ext>
              </a:extLst>
            </p:cNvPr>
            <p:cNvSpPr/>
            <p:nvPr/>
          </p:nvSpPr>
          <p:spPr>
            <a:xfrm>
              <a:off x="281696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73B7842-D41B-4525-8D20-1192A13C9EF5}"/>
                </a:ext>
              </a:extLst>
            </p:cNvPr>
            <p:cNvSpPr/>
            <p:nvPr/>
          </p:nvSpPr>
          <p:spPr>
            <a:xfrm>
              <a:off x="3182725" y="1181297"/>
              <a:ext cx="365760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27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D2F6818-141F-4213-ABC1-2D7A6CB56718}"/>
              </a:ext>
            </a:extLst>
          </p:cNvPr>
          <p:cNvSpPr txBox="1"/>
          <p:nvPr/>
        </p:nvSpPr>
        <p:spPr>
          <a:xfrm>
            <a:off x="5517794" y="2322777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0        1         2        3         4         5        6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38BC0A-9FC3-49F1-AAAE-DC6DBF5831B7}"/>
              </a:ext>
            </a:extLst>
          </p:cNvPr>
          <p:cNvSpPr txBox="1"/>
          <p:nvPr/>
        </p:nvSpPr>
        <p:spPr>
          <a:xfrm>
            <a:off x="5353446" y="1891890"/>
            <a:ext cx="3276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highlight>
                  <a:srgbClr val="FFFF00"/>
                </a:highlight>
              </a:rPr>
              <a:t>방법</a:t>
            </a:r>
            <a:r>
              <a:rPr lang="en-US" altLang="ko-KR" sz="1100" dirty="0">
                <a:highlight>
                  <a:srgbClr val="FFFF00"/>
                </a:highlight>
              </a:rPr>
              <a:t>1)</a:t>
            </a:r>
          </a:p>
          <a:p>
            <a:r>
              <a:rPr lang="en-US" altLang="ko-KR" sz="1100" dirty="0"/>
              <a:t>0</a:t>
            </a:r>
            <a:r>
              <a:rPr lang="ko-KR" altLang="en-US" sz="1100" dirty="0"/>
              <a:t>번째 </a:t>
            </a:r>
            <a:r>
              <a:rPr lang="en-US" altLang="ko-KR" sz="1100" dirty="0"/>
              <a:t>index </a:t>
            </a:r>
            <a:r>
              <a:rPr lang="ko-KR" altLang="en-US" sz="1100" dirty="0"/>
              <a:t>부터 하나씩 쭉 더한 </a:t>
            </a:r>
            <a:r>
              <a:rPr lang="en-US" altLang="ko-KR" sz="1100" dirty="0"/>
              <a:t>sum array </a:t>
            </a:r>
            <a:r>
              <a:rPr lang="ko-KR" altLang="en-US" sz="1100" dirty="0"/>
              <a:t>생성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B6135-8C06-450F-94AC-7EC1BAE12B87}"/>
              </a:ext>
            </a:extLst>
          </p:cNvPr>
          <p:cNvSpPr txBox="1"/>
          <p:nvPr/>
        </p:nvSpPr>
        <p:spPr>
          <a:xfrm>
            <a:off x="5353446" y="2977174"/>
            <a:ext cx="62969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슬라이스의 </a:t>
            </a:r>
            <a:r>
              <a:rPr lang="en-US" altLang="ko-KR" sz="1100" dirty="0"/>
              <a:t>start, end </a:t>
            </a:r>
            <a:r>
              <a:rPr lang="ko-KR" altLang="en-US" sz="1100" dirty="0"/>
              <a:t>에 대한</a:t>
            </a:r>
            <a:r>
              <a:rPr lang="en-US" altLang="ko-KR" sz="1100" dirty="0"/>
              <a:t> </a:t>
            </a:r>
            <a:r>
              <a:rPr lang="ko-KR" altLang="en-US" sz="1100" dirty="0"/>
              <a:t>값을 </a:t>
            </a:r>
            <a:r>
              <a:rPr lang="en-US" altLang="ko-KR" sz="1100" dirty="0"/>
              <a:t>sum array </a:t>
            </a:r>
            <a:r>
              <a:rPr lang="ko-KR" altLang="en-US" sz="1100" dirty="0"/>
              <a:t>에서 가져온 후 슬라이스 내 요소의 개수로 나누기</a:t>
            </a:r>
            <a:endParaRPr lang="en-US" altLang="ko-KR" sz="1100" dirty="0"/>
          </a:p>
          <a:p>
            <a:r>
              <a:rPr lang="ko-KR" altLang="en-US" sz="1100" dirty="0"/>
              <a:t>단</a:t>
            </a:r>
            <a:r>
              <a:rPr lang="en-US" altLang="ko-KR" sz="1100" dirty="0"/>
              <a:t>, start </a:t>
            </a:r>
            <a:r>
              <a:rPr lang="ko-KR" altLang="en-US" sz="1100" dirty="0"/>
              <a:t>가 </a:t>
            </a:r>
            <a:r>
              <a:rPr lang="en-US" altLang="ko-KR" sz="1100" dirty="0"/>
              <a:t>0 </a:t>
            </a:r>
            <a:r>
              <a:rPr lang="ko-KR" altLang="en-US" sz="1100" dirty="0"/>
              <a:t>일 때만 예외처리</a:t>
            </a:r>
            <a:endParaRPr lang="en-US" altLang="ko-KR" sz="1100" dirty="0"/>
          </a:p>
          <a:p>
            <a:r>
              <a:rPr lang="en-US" altLang="ko-KR" sz="1100" dirty="0"/>
              <a:t>=&gt; </a:t>
            </a:r>
            <a:r>
              <a:rPr lang="ko-KR" altLang="en-US" sz="1100" dirty="0"/>
              <a:t>이렇게 하면 </a:t>
            </a:r>
            <a:r>
              <a:rPr lang="en-US" altLang="ko-KR" sz="1100" dirty="0"/>
              <a:t>60% </a:t>
            </a:r>
            <a:r>
              <a:rPr lang="ko-KR" altLang="en-US" sz="1100" dirty="0"/>
              <a:t>만족</a:t>
            </a:r>
            <a:r>
              <a:rPr lang="en-US" altLang="ko-KR" sz="1100" dirty="0"/>
              <a:t>, </a:t>
            </a:r>
            <a:r>
              <a:rPr lang="ko-KR" altLang="en-US" sz="1100" dirty="0"/>
              <a:t>복잡도는 </a:t>
            </a:r>
            <a:r>
              <a:rPr lang="en-US" altLang="ko-KR" sz="1100" dirty="0"/>
              <a:t>O(N ** 2), TIMEOUT_ERROR </a:t>
            </a:r>
            <a:r>
              <a:rPr lang="ko-KR" altLang="en-US" sz="1100" dirty="0"/>
              <a:t>발생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2F6331-9784-4BF0-B17F-F38D8EF4DE51}"/>
              </a:ext>
            </a:extLst>
          </p:cNvPr>
          <p:cNvSpPr txBox="1"/>
          <p:nvPr/>
        </p:nvSpPr>
        <p:spPr>
          <a:xfrm>
            <a:off x="5353445" y="4069239"/>
            <a:ext cx="5971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highlight>
                  <a:srgbClr val="FFFF00"/>
                </a:highlight>
              </a:rPr>
              <a:t>방법</a:t>
            </a:r>
            <a:r>
              <a:rPr lang="en-US" altLang="ko-KR" sz="1100" dirty="0">
                <a:highlight>
                  <a:srgbClr val="FFFF00"/>
                </a:highlight>
              </a:rPr>
              <a:t>2)</a:t>
            </a:r>
          </a:p>
          <a:p>
            <a:pPr algn="l" fontAlgn="base"/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Sum array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는 똑같이 생성</a:t>
            </a:r>
            <a:endParaRPr lang="en-US" altLang="ko-KR" sz="11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0~N, 1~N, 2~N, …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이렇게 했던 방법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1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과 달리 역기서는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2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나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3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인 슬라이스 크기만 기준으로 함</a:t>
            </a:r>
            <a:endParaRPr lang="en-US" altLang="ko-KR" sz="11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100" dirty="0">
                <a:solidFill>
                  <a:srgbClr val="000000"/>
                </a:solidFill>
                <a:latin typeface="se-nanumgothic"/>
              </a:rPr>
              <a:t>이유</a:t>
            </a:r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?</a:t>
            </a:r>
            <a:endParaRPr lang="en-US" altLang="ko-KR" sz="11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슬라이스 한 평균의 최소값은 반드시 크기가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2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나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3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인 슬라이스라는 수학적 지식이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se-nanumgothic"/>
              </a:rPr>
              <a:t>필요하단다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..</a:t>
            </a:r>
          </a:p>
          <a:p>
            <a:pPr algn="l" fontAlgn="base"/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a &lt; b &lt; c &lt; d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일 때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a &lt; 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a+b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&lt; b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그리고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c &lt; 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c+d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&lt; d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이고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a+b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&lt; 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c+d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이니까</a:t>
            </a:r>
          </a:p>
          <a:p>
            <a:pPr algn="l" fontAlgn="base"/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결과적으로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a+b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&lt; 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a+b+c+d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)/4 &lt; 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se-nanumgothic"/>
              </a:rPr>
              <a:t>c+d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)/2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se-nanumgothic"/>
              </a:rPr>
              <a:t>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e-nanumgothic"/>
              </a:rPr>
              <a:t>.. </a:t>
            </a:r>
          </a:p>
          <a:p>
            <a:pPr algn="l" fontAlgn="base"/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=&gt; </a:t>
            </a:r>
            <a:r>
              <a:rPr lang="ko-KR" altLang="en-US" sz="1100" dirty="0">
                <a:solidFill>
                  <a:srgbClr val="000000"/>
                </a:solidFill>
                <a:latin typeface="se-nanumgothic"/>
              </a:rPr>
              <a:t>즉</a:t>
            </a:r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se-nanumgothic"/>
              </a:rPr>
              <a:t>슬라이스 내 요소의 개수가 </a:t>
            </a:r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se-nanumgothic"/>
              </a:rPr>
              <a:t>개나 </a:t>
            </a:r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se-nanumgothic"/>
              </a:rPr>
              <a:t>개인 것들만 계산하면 된다</a:t>
            </a:r>
            <a:r>
              <a:rPr lang="en-US" altLang="ko-KR" sz="1100" dirty="0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7671FD-E645-45F2-BD06-FA0BEB20E0B7}"/>
              </a:ext>
            </a:extLst>
          </p:cNvPr>
          <p:cNvSpPr/>
          <p:nvPr/>
        </p:nvSpPr>
        <p:spPr>
          <a:xfrm>
            <a:off x="3763469" y="2316586"/>
            <a:ext cx="827967" cy="307776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210114-2E99-4471-81FD-2D6A91FDCAB6}"/>
              </a:ext>
            </a:extLst>
          </p:cNvPr>
          <p:cNvSpPr/>
          <p:nvPr/>
        </p:nvSpPr>
        <p:spPr>
          <a:xfrm>
            <a:off x="3763469" y="3269562"/>
            <a:ext cx="827967" cy="307776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81694E-764D-476C-9B99-80FF7C81BBAF}"/>
              </a:ext>
            </a:extLst>
          </p:cNvPr>
          <p:cNvSpPr/>
          <p:nvPr/>
        </p:nvSpPr>
        <p:spPr>
          <a:xfrm>
            <a:off x="3783253" y="4065621"/>
            <a:ext cx="827967" cy="307776"/>
          </a:xfrm>
          <a:prstGeom prst="rect">
            <a:avLst/>
          </a:prstGeom>
          <a:solidFill>
            <a:srgbClr val="00B0F0">
              <a:alpha val="37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7365326-64B1-47D0-8C79-A3AB72D58909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4591436" y="2470474"/>
            <a:ext cx="762009" cy="23220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C4E188D-6B41-4725-A6F3-C8B3C5B90B9B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4591436" y="3423450"/>
            <a:ext cx="762009" cy="13690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76931C-B6FA-462C-B3EB-56330CD5EA4D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4611220" y="4219509"/>
            <a:ext cx="742225" cy="5730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4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437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se-nanumgothic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김종성(Jong-Sung Kim)/플랫폼_Tech1그룹/SK</dc:creator>
  <cp:lastModifiedBy>김 종성</cp:lastModifiedBy>
  <cp:revision>25</cp:revision>
  <dcterms:created xsi:type="dcterms:W3CDTF">2020-11-11T05:20:46Z</dcterms:created>
  <dcterms:modified xsi:type="dcterms:W3CDTF">2020-11-12T08:34:01Z</dcterms:modified>
</cp:coreProperties>
</file>