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6296F-BBBA-E4E6-49E1-678B78FFE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6ED5E-D06E-9F44-266A-9246BF9A6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2A9B8-E4F4-A904-0786-5390CBDC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BBC35-5D3B-5AB9-A2C8-CDF607E0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B7004-25D4-7B79-0DF4-C52D3BD1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7C1D-BC30-1780-0D03-DFD707A3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84DD8-9395-0489-D77F-ADFB98880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23032-9E61-ABED-C0B0-F3E3DC7D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6AAFA-A13B-2F0C-7AD1-952023A8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359B4-2CE7-AB2B-7035-1118DBAA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4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CE662-F3B6-B984-33E4-CF0369C51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BB058-98C4-EB17-F112-5E879B638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ADDF2-4B9D-C15A-8830-EE1EF621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1F559-E9BE-0A57-DB5B-E53C5F05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1198-FF44-FF4D-76C1-D9766C49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8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BD86B-B68B-AF9D-E798-942D1ACB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1DECB-0E5A-D7F1-2FFC-E1FBFC09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DB4A7-C6E0-4E51-331E-EF53175E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2EF59-1F1E-473F-EF26-DA06D8E3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3D2D5-B48D-A58F-1DF4-70628AFB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1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21351-FDE9-924A-3219-0347FE0F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2F188-231C-23AD-DCD2-F20F9471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4CA31-4417-1AF6-674D-71D2B095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6D874-DA6C-3161-693F-63B4F939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9B3C8-0880-D31C-0928-50662D26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1940F-1F29-17C8-AED7-540C216D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4B051-656F-A9FF-C52C-C9D7C5596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6ACCC-9C07-7B1D-5A28-FF662B0B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A0D29-38F4-7B5C-E56F-08524B53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E00C7-908F-9C28-ED14-A15C9B4E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06373-68DB-7E73-4BA3-14094054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5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AB31A-AFA3-ABAE-8B14-AA008BFF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D67B2-32CF-E4E6-4A26-529EC321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BEBA2F-468A-FC88-1115-3781AFB35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C6EB7-5122-7F14-DD95-7652826AF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18B924-31F4-8DC7-0E98-65622187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96504E-EA24-87A1-8EEC-E506DBC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81C994-A58C-A011-9F81-CFA63B19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F20816-DD44-B64C-0152-3E4D07EC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0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C09F3-839A-F6EC-6D48-E9E47380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F0690D-6B92-04B0-E69A-E07E1E43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41022-122C-B575-AD8E-63BE0535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34211-6548-CEEE-DC9A-B5764A3E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8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CE22D2-CAC6-E0C0-D1B2-6CAA9DC9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8E3878-0BC1-75B6-DAE7-37B4D0D6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E7CDB-56EA-615D-52B2-976C0ACD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0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F381-4EE9-C01B-F365-FFDB2D59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BF91F-11E4-49DF-4B66-E2609722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6915A3-4C14-30E4-6A87-6DC49F8E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2F2B6-503E-51F6-806A-ABE4BC0F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87CE0-3218-9113-7E0C-4CC047A1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E5976-9E8A-FA56-6302-0E8F8531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1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148B-4121-7F4D-DAB8-6E10C1A2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2457E-CD3B-1674-D8EB-7124D5972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1F220-942A-7A1C-C360-E0470841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3486E-5AA9-1236-3182-AB18269C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1AB09-F9AD-51DF-CDA5-E561B837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7AE94-66C9-7D41-9C61-AA411829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2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94EAD8-E2F8-773C-36D4-8B150F6B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35D68-E8AC-C8EA-12D4-1611A88D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6FA5B-3696-DA69-C6E0-A4311482E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FF86-35CE-44CA-93BE-F1B9DADB03E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BA908-319F-2A71-93D8-1E6E43BA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013CD-4E14-FAEE-643D-ABADA102C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2DD2-8FC3-4077-8317-90ABA285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C5319-364F-2B62-C78E-DA4F225F1B88}"/>
              </a:ext>
            </a:extLst>
          </p:cNvPr>
          <p:cNvSpPr txBox="1"/>
          <p:nvPr/>
        </p:nvSpPr>
        <p:spPr>
          <a:xfrm>
            <a:off x="5558947" y="2299920"/>
            <a:ext cx="100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ToDo it!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3EE7E8-818B-BF7D-B3F8-2C940E69C60B}"/>
              </a:ext>
            </a:extLst>
          </p:cNvPr>
          <p:cNvSpPr/>
          <p:nvPr/>
        </p:nvSpPr>
        <p:spPr>
          <a:xfrm>
            <a:off x="4721459" y="2778485"/>
            <a:ext cx="20082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11C832-5B63-55FA-B660-205752F17F2D}"/>
              </a:ext>
            </a:extLst>
          </p:cNvPr>
          <p:cNvSpPr/>
          <p:nvPr/>
        </p:nvSpPr>
        <p:spPr>
          <a:xfrm>
            <a:off x="6824971" y="2778485"/>
            <a:ext cx="590550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E1F3C3-7143-D756-3C1F-320DC8F853E7}"/>
              </a:ext>
            </a:extLst>
          </p:cNvPr>
          <p:cNvSpPr/>
          <p:nvPr/>
        </p:nvSpPr>
        <p:spPr>
          <a:xfrm>
            <a:off x="4721459" y="3257050"/>
            <a:ext cx="26940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elete, erase, miscellaneous, remove, trash, trashbin, trashcan">
            <a:extLst>
              <a:ext uri="{FF2B5EF4-FFF2-40B4-BE49-F238E27FC236}">
                <a16:creationId xmlns:a16="http://schemas.microsoft.com/office/drawing/2014/main" id="{540AB24D-3E48-C0B5-51AE-906B9AFCC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46" y="3351228"/>
            <a:ext cx="180976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ck, sign">
            <a:extLst>
              <a:ext uri="{FF2B5EF4-FFF2-40B4-BE49-F238E27FC236}">
                <a16:creationId xmlns:a16="http://schemas.microsoft.com/office/drawing/2014/main" id="{EDFB3BB7-D477-0B46-CF41-D59492C6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13" y="3351227"/>
            <a:ext cx="223837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3D6C4-7E46-BF5E-044C-2331322EAE33}"/>
              </a:ext>
            </a:extLst>
          </p:cNvPr>
          <p:cNvSpPr txBox="1"/>
          <p:nvPr/>
        </p:nvSpPr>
        <p:spPr>
          <a:xfrm>
            <a:off x="4984644" y="3313454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Do it something1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BAD5B2-DADF-6565-C763-68FADB52EB7B}"/>
              </a:ext>
            </a:extLst>
          </p:cNvPr>
          <p:cNvSpPr/>
          <p:nvPr/>
        </p:nvSpPr>
        <p:spPr>
          <a:xfrm>
            <a:off x="4721459" y="3682786"/>
            <a:ext cx="26940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Delete, erase, miscellaneous, remove, trash, trashbin, trashcan">
            <a:extLst>
              <a:ext uri="{FF2B5EF4-FFF2-40B4-BE49-F238E27FC236}">
                <a16:creationId xmlns:a16="http://schemas.microsoft.com/office/drawing/2014/main" id="{917F2220-76C6-7AF9-90C3-683697AD5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46" y="3776964"/>
            <a:ext cx="180976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heck, sign">
            <a:extLst>
              <a:ext uri="{FF2B5EF4-FFF2-40B4-BE49-F238E27FC236}">
                <a16:creationId xmlns:a16="http://schemas.microsoft.com/office/drawing/2014/main" id="{E41D595B-C7EB-0981-5942-1E7212DE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13" y="3776963"/>
            <a:ext cx="223837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B05F3F-DF74-F195-4BA5-5EED0C28C9F6}"/>
              </a:ext>
            </a:extLst>
          </p:cNvPr>
          <p:cNvSpPr txBox="1"/>
          <p:nvPr/>
        </p:nvSpPr>
        <p:spPr>
          <a:xfrm>
            <a:off x="4984644" y="3739190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Do it something2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4A5329-45F4-3AAA-3C42-D6328F2A1335}"/>
              </a:ext>
            </a:extLst>
          </p:cNvPr>
          <p:cNvSpPr/>
          <p:nvPr/>
        </p:nvSpPr>
        <p:spPr>
          <a:xfrm>
            <a:off x="4721459" y="4108522"/>
            <a:ext cx="26940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Delete, erase, miscellaneous, remove, trash, trashbin, trashcan">
            <a:extLst>
              <a:ext uri="{FF2B5EF4-FFF2-40B4-BE49-F238E27FC236}">
                <a16:creationId xmlns:a16="http://schemas.microsoft.com/office/drawing/2014/main" id="{66E833B4-5CC7-36A9-4828-6CAD104A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46" y="4202700"/>
            <a:ext cx="180976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heck, sign">
            <a:extLst>
              <a:ext uri="{FF2B5EF4-FFF2-40B4-BE49-F238E27FC236}">
                <a16:creationId xmlns:a16="http://schemas.microsoft.com/office/drawing/2014/main" id="{471E2DFB-8D1D-3F21-2BC1-595ECD65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13" y="4202699"/>
            <a:ext cx="223837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945385-680A-1608-B6FF-7C6EFA950404}"/>
              </a:ext>
            </a:extLst>
          </p:cNvPr>
          <p:cNvSpPr txBox="1"/>
          <p:nvPr/>
        </p:nvSpPr>
        <p:spPr>
          <a:xfrm>
            <a:off x="4984644" y="4164926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Do it something3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68F863-56CE-732A-69E9-A09F750AF5FB}"/>
              </a:ext>
            </a:extLst>
          </p:cNvPr>
          <p:cNvSpPr/>
          <p:nvPr/>
        </p:nvSpPr>
        <p:spPr>
          <a:xfrm>
            <a:off x="5373788" y="4543903"/>
            <a:ext cx="124133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Clear All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3E4D1C-0C0E-B526-435C-F91BBFE61650}"/>
              </a:ext>
            </a:extLst>
          </p:cNvPr>
          <p:cNvSpPr/>
          <p:nvPr/>
        </p:nvSpPr>
        <p:spPr>
          <a:xfrm>
            <a:off x="4564163" y="2161229"/>
            <a:ext cx="4829175" cy="5512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AD3B3-FFC4-3016-6CA3-8024B1AE1E66}"/>
              </a:ext>
            </a:extLst>
          </p:cNvPr>
          <p:cNvSpPr txBox="1"/>
          <p:nvPr/>
        </p:nvSpPr>
        <p:spPr>
          <a:xfrm>
            <a:off x="7672994" y="2321843"/>
            <a:ext cx="172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Header </a:t>
            </a:r>
            <a:r>
              <a:rPr lang="ko-KR" altLang="en-US" sz="1200" dirty="0"/>
              <a:t>컴포넌트 영역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C34062-0910-261C-1309-A4A812CA72D6}"/>
              </a:ext>
            </a:extLst>
          </p:cNvPr>
          <p:cNvSpPr/>
          <p:nvPr/>
        </p:nvSpPr>
        <p:spPr>
          <a:xfrm>
            <a:off x="4564162" y="2762247"/>
            <a:ext cx="4829175" cy="438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8B197-8E73-D305-E8BE-6A124F1CED0C}"/>
              </a:ext>
            </a:extLst>
          </p:cNvPr>
          <p:cNvSpPr txBox="1"/>
          <p:nvPr/>
        </p:nvSpPr>
        <p:spPr>
          <a:xfrm>
            <a:off x="7809249" y="2832208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Input </a:t>
            </a:r>
            <a:r>
              <a:rPr lang="ko-KR" altLang="en-US" sz="1200" dirty="0"/>
              <a:t>컴포넌트 영역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71CBCB-7D66-9364-3CAF-DFECF9D282E3}"/>
              </a:ext>
            </a:extLst>
          </p:cNvPr>
          <p:cNvSpPr/>
          <p:nvPr/>
        </p:nvSpPr>
        <p:spPr>
          <a:xfrm>
            <a:off x="4564161" y="3238119"/>
            <a:ext cx="4829175" cy="124863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D00104-991F-0068-78FE-3F6798E0F9C1}"/>
              </a:ext>
            </a:extLst>
          </p:cNvPr>
          <p:cNvSpPr txBox="1"/>
          <p:nvPr/>
        </p:nvSpPr>
        <p:spPr>
          <a:xfrm>
            <a:off x="7943900" y="3682786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List</a:t>
            </a:r>
            <a:r>
              <a:rPr lang="ko-KR" altLang="en-US" sz="1200" dirty="0"/>
              <a:t> 컴포넌트 영역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8679DA-9F0C-7C8E-4403-CA2B08609D65}"/>
              </a:ext>
            </a:extLst>
          </p:cNvPr>
          <p:cNvSpPr/>
          <p:nvPr/>
        </p:nvSpPr>
        <p:spPr>
          <a:xfrm>
            <a:off x="4564160" y="4515628"/>
            <a:ext cx="4829175" cy="415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B63B21-6CE9-737C-1C0F-677FD469F054}"/>
              </a:ext>
            </a:extLst>
          </p:cNvPr>
          <p:cNvSpPr txBox="1"/>
          <p:nvPr/>
        </p:nvSpPr>
        <p:spPr>
          <a:xfrm>
            <a:off x="7725570" y="4585024"/>
            <a:ext cx="16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Footer </a:t>
            </a:r>
            <a:r>
              <a:rPr lang="ko-KR" altLang="en-US" sz="1200" dirty="0"/>
              <a:t>컴포넌트 영역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C1615-352A-CDF1-2BC3-1E4E81E28990}"/>
              </a:ext>
            </a:extLst>
          </p:cNvPr>
          <p:cNvSpPr txBox="1"/>
          <p:nvPr/>
        </p:nvSpPr>
        <p:spPr>
          <a:xfrm>
            <a:off x="1680428" y="2205616"/>
            <a:ext cx="100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ToDo it!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5E2C3F-D2D1-59F3-2D78-A54FB1BCDB31}"/>
              </a:ext>
            </a:extLst>
          </p:cNvPr>
          <p:cNvSpPr/>
          <p:nvPr/>
        </p:nvSpPr>
        <p:spPr>
          <a:xfrm>
            <a:off x="842940" y="2684181"/>
            <a:ext cx="20082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1A17EF-11EC-DF58-F66E-0E525D793850}"/>
              </a:ext>
            </a:extLst>
          </p:cNvPr>
          <p:cNvSpPr/>
          <p:nvPr/>
        </p:nvSpPr>
        <p:spPr>
          <a:xfrm>
            <a:off x="2946452" y="2684181"/>
            <a:ext cx="590550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7D2676-27E8-5F6B-12F7-72025AD16ADC}"/>
              </a:ext>
            </a:extLst>
          </p:cNvPr>
          <p:cNvSpPr/>
          <p:nvPr/>
        </p:nvSpPr>
        <p:spPr>
          <a:xfrm>
            <a:off x="842940" y="3162746"/>
            <a:ext cx="26940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 descr="Delete, erase, miscellaneous, remove, trash, trashbin, trashcan">
            <a:extLst>
              <a:ext uri="{FF2B5EF4-FFF2-40B4-BE49-F238E27FC236}">
                <a16:creationId xmlns:a16="http://schemas.microsoft.com/office/drawing/2014/main" id="{0E90AFDF-D9A6-AA07-02F1-8850796D7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27" y="3256924"/>
            <a:ext cx="180976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heck, sign">
            <a:extLst>
              <a:ext uri="{FF2B5EF4-FFF2-40B4-BE49-F238E27FC236}">
                <a16:creationId xmlns:a16="http://schemas.microsoft.com/office/drawing/2014/main" id="{B96AD811-EDDD-A5D1-9AF0-5783F9C75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94" y="3256923"/>
            <a:ext cx="223837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9CA677-4816-A431-4ED7-E87D894F8A5E}"/>
              </a:ext>
            </a:extLst>
          </p:cNvPr>
          <p:cNvSpPr txBox="1"/>
          <p:nvPr/>
        </p:nvSpPr>
        <p:spPr>
          <a:xfrm>
            <a:off x="1106125" y="3219150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Do it something1</a:t>
            </a:r>
            <a:endParaRPr lang="ko-KR" altLang="en-US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D730D0-D833-FBDF-9F18-5F3C82222F8C}"/>
              </a:ext>
            </a:extLst>
          </p:cNvPr>
          <p:cNvSpPr/>
          <p:nvPr/>
        </p:nvSpPr>
        <p:spPr>
          <a:xfrm>
            <a:off x="842940" y="3588482"/>
            <a:ext cx="26940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 descr="Delete, erase, miscellaneous, remove, trash, trashbin, trashcan">
            <a:extLst>
              <a:ext uri="{FF2B5EF4-FFF2-40B4-BE49-F238E27FC236}">
                <a16:creationId xmlns:a16="http://schemas.microsoft.com/office/drawing/2014/main" id="{3837283E-6C71-B7B2-BD7F-AF064D4B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27" y="3682660"/>
            <a:ext cx="180976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heck, sign">
            <a:extLst>
              <a:ext uri="{FF2B5EF4-FFF2-40B4-BE49-F238E27FC236}">
                <a16:creationId xmlns:a16="http://schemas.microsoft.com/office/drawing/2014/main" id="{5BA5147B-6243-E701-7193-E9155471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94" y="3682659"/>
            <a:ext cx="223837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57FA31C-3802-AB60-AC38-4821788B6334}"/>
              </a:ext>
            </a:extLst>
          </p:cNvPr>
          <p:cNvSpPr txBox="1"/>
          <p:nvPr/>
        </p:nvSpPr>
        <p:spPr>
          <a:xfrm>
            <a:off x="1106125" y="3644886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Do it something2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62756B-036F-D9D4-5078-8785CABA5E3C}"/>
              </a:ext>
            </a:extLst>
          </p:cNvPr>
          <p:cNvSpPr/>
          <p:nvPr/>
        </p:nvSpPr>
        <p:spPr>
          <a:xfrm>
            <a:off x="842940" y="4014218"/>
            <a:ext cx="269406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Delete, erase, miscellaneous, remove, trash, trashbin, trashcan">
            <a:extLst>
              <a:ext uri="{FF2B5EF4-FFF2-40B4-BE49-F238E27FC236}">
                <a16:creationId xmlns:a16="http://schemas.microsoft.com/office/drawing/2014/main" id="{E4E905F6-1985-E017-FAE9-81B90BE56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27" y="4108396"/>
            <a:ext cx="180976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heck, sign">
            <a:extLst>
              <a:ext uri="{FF2B5EF4-FFF2-40B4-BE49-F238E27FC236}">
                <a16:creationId xmlns:a16="http://schemas.microsoft.com/office/drawing/2014/main" id="{6E6897C2-02EE-BD3B-8581-D96B1E53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94" y="4108395"/>
            <a:ext cx="223837" cy="22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19EECD-AE94-ACDA-0ACF-F64F8AEADC61}"/>
              </a:ext>
            </a:extLst>
          </p:cNvPr>
          <p:cNvSpPr txBox="1"/>
          <p:nvPr/>
        </p:nvSpPr>
        <p:spPr>
          <a:xfrm>
            <a:off x="1106125" y="4070622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Do it something3</a:t>
            </a:r>
            <a:endParaRPr lang="ko-KR" altLang="en-US" sz="11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59A75F-E220-D696-A6DB-6D29064471C5}"/>
              </a:ext>
            </a:extLst>
          </p:cNvPr>
          <p:cNvSpPr/>
          <p:nvPr/>
        </p:nvSpPr>
        <p:spPr>
          <a:xfrm>
            <a:off x="1495269" y="4449599"/>
            <a:ext cx="124133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Clear All</a:t>
            </a:r>
            <a:endParaRPr lang="ko-KR" altLang="en-US" sz="12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F014F1F-FA0D-559D-050D-D3A660C25902}"/>
              </a:ext>
            </a:extLst>
          </p:cNvPr>
          <p:cNvSpPr/>
          <p:nvPr/>
        </p:nvSpPr>
        <p:spPr>
          <a:xfrm>
            <a:off x="3886200" y="3429000"/>
            <a:ext cx="365337" cy="253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김종성</dc:creator>
  <cp:lastModifiedBy>김종성</cp:lastModifiedBy>
  <cp:revision>1</cp:revision>
  <dcterms:created xsi:type="dcterms:W3CDTF">2022-07-15T05:14:06Z</dcterms:created>
  <dcterms:modified xsi:type="dcterms:W3CDTF">2022-07-15T05:14:18Z</dcterms:modified>
</cp:coreProperties>
</file>