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9"/>
  </p:notesMasterIdLst>
  <p:sldIdLst>
    <p:sldId id="256" r:id="rId2"/>
    <p:sldId id="257" r:id="rId3"/>
    <p:sldId id="258" r:id="rId4"/>
    <p:sldId id="269" r:id="rId5"/>
    <p:sldId id="272" r:id="rId6"/>
    <p:sldId id="271" r:id="rId7"/>
    <p:sldId id="268" r:id="rId8"/>
  </p:sldIdLst>
  <p:sldSz cx="9144000" cy="5143500" type="screen16x9"/>
  <p:notesSz cx="6858000" cy="9144000"/>
  <p:embeddedFontLst>
    <p:embeddedFont>
      <p:font typeface="Arvo" panose="020B0604020202020204" charset="0"/>
      <p:regular r:id="rId10"/>
      <p:bold r:id="rId11"/>
      <p:italic r:id="rId12"/>
      <p:boldItalic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Montserrat" panose="00000500000000000000" pitchFamily="2" charset="-18"/>
      <p:regular r:id="rId18"/>
      <p:bold r:id="rId19"/>
      <p:italic r:id="rId20"/>
      <p:boldItalic r:id="rId21"/>
    </p:embeddedFont>
    <p:embeddedFont>
      <p:font typeface="Montserrat ExtraBold" panose="00000900000000000000" pitchFamily="2" charset="-18"/>
      <p:bold r:id="rId22"/>
      <p:boldItalic r:id="rId23"/>
    </p:embeddedFont>
    <p:embeddedFont>
      <p:font typeface="Montserrat SemiBold" panose="00000700000000000000" pitchFamily="2" charset="-18"/>
      <p:regular r:id="rId24"/>
      <p:bold r:id="rId25"/>
      <p:italic r:id="rId26"/>
      <p:boldItalic r:id="rId27"/>
    </p:embeddedFont>
    <p:embeddedFont>
      <p:font typeface="Proxima Nova Extrabold" panose="020B0604020202020204" charset="0"/>
      <p:bold r:id="rId28"/>
    </p:embeddedFont>
    <p:embeddedFont>
      <p:font typeface="Quicksand Light" panose="020B0604020202020204" charset="-18"/>
      <p:regular r:id="rId29"/>
      <p:bold r:id="rId30"/>
    </p:embeddedFont>
    <p:embeddedFont>
      <p:font typeface="Spectral" panose="020B0604020202020204" charset="-18"/>
      <p:regular r:id="rId31"/>
      <p:bold r:id="rId32"/>
      <p:italic r:id="rId33"/>
      <p:boldItalic r:id="rId34"/>
    </p:embeddedFont>
    <p:embeddedFont>
      <p:font typeface="Spectral Light" panose="020B0604020202020204" charset="-18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49A11F94-6E68-4B5E-9491-8CC60A23E5C3}">
          <p14:sldIdLst>
            <p14:sldId id="256"/>
            <p14:sldId id="257"/>
            <p14:sldId id="258"/>
            <p14:sldId id="269"/>
            <p14:sldId id="272"/>
            <p14:sldId id="271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37">
          <p15:clr>
            <a:srgbClr val="A4A3A4"/>
          </p15:clr>
        </p15:guide>
        <p15:guide id="2" pos="5558">
          <p15:clr>
            <a:srgbClr val="A4A3A4"/>
          </p15:clr>
        </p15:guide>
        <p15:guide id="3" pos="1304">
          <p15:clr>
            <a:srgbClr val="A4A3A4"/>
          </p15:clr>
        </p15:guide>
        <p15:guide id="4" orient="horz" pos="1620">
          <p15:clr>
            <a:srgbClr val="A4A3A4"/>
          </p15:clr>
        </p15:guide>
        <p15:guide id="5" orient="horz" pos="2623">
          <p15:clr>
            <a:srgbClr val="A4A3A4"/>
          </p15:clr>
        </p15:guide>
        <p15:guide id="6" pos="4320">
          <p15:clr>
            <a:srgbClr val="A4A3A4"/>
          </p15:clr>
        </p15:guide>
        <p15:guide id="7" pos="3118">
          <p15:clr>
            <a:srgbClr val="A4A3A4"/>
          </p15:clr>
        </p15:guide>
        <p15:guide id="8" pos="2976">
          <p15:clr>
            <a:srgbClr val="A4A3A4"/>
          </p15:clr>
        </p15:guide>
        <p15:guide id="9" orient="horz" pos="590">
          <p15:clr>
            <a:srgbClr val="A4A3A4"/>
          </p15:clr>
        </p15:guide>
        <p15:guide id="10" pos="2268">
          <p15:clr>
            <a:srgbClr val="A4A3A4"/>
          </p15:clr>
        </p15:guide>
        <p15:guide id="11" pos="3902">
          <p15:clr>
            <a:srgbClr val="A4A3A4"/>
          </p15:clr>
        </p15:guide>
        <p15:guide id="12" orient="horz" pos="10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2" d="100"/>
          <a:sy n="112" d="100"/>
        </p:scale>
        <p:origin x="1584" y="612"/>
      </p:cViewPr>
      <p:guideLst>
        <p:guide orient="horz" pos="337"/>
        <p:guide pos="5558"/>
        <p:guide pos="1304"/>
        <p:guide orient="horz" pos="1620"/>
        <p:guide orient="horz" pos="2623"/>
        <p:guide pos="4320"/>
        <p:guide pos="3118"/>
        <p:guide pos="2976"/>
        <p:guide orient="horz" pos="590"/>
        <p:guide pos="2268"/>
        <p:guide pos="3902"/>
        <p:guide orient="horz" pos="105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9" Type="http://schemas.openxmlformats.org/officeDocument/2006/relationships/presProps" Target="presProps.xml"/><Relationship Id="rId21" Type="http://schemas.openxmlformats.org/officeDocument/2006/relationships/font" Target="fonts/font12.fntdata"/><Relationship Id="rId34" Type="http://schemas.openxmlformats.org/officeDocument/2006/relationships/font" Target="fonts/font25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font" Target="fonts/font20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2" Type="http://schemas.openxmlformats.org/officeDocument/2006/relationships/font" Target="fonts/font23.fntdata"/><Relationship Id="rId37" Type="http://schemas.openxmlformats.org/officeDocument/2006/relationships/font" Target="fonts/font28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font" Target="fonts/font19.fntdata"/><Relationship Id="rId36" Type="http://schemas.openxmlformats.org/officeDocument/2006/relationships/font" Target="fonts/font27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font" Target="fonts/font22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font" Target="fonts/font21.fntdata"/><Relationship Id="rId35" Type="http://schemas.openxmlformats.org/officeDocument/2006/relationships/font" Target="fonts/font2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33" Type="http://schemas.openxmlformats.org/officeDocument/2006/relationships/font" Target="fonts/font24.fntdata"/><Relationship Id="rId38" Type="http://schemas.openxmlformats.org/officeDocument/2006/relationships/font" Target="fonts/font2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4765302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de7457949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de7457949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de7457949_0_7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de7457949_0_7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516500" y="1001050"/>
            <a:ext cx="6809100" cy="31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4600"/>
              <a:buNone/>
              <a:defRPr sz="4600">
                <a:solidFill>
                  <a:srgbClr val="25252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-5400000">
            <a:off x="-1173125" y="2799675"/>
            <a:ext cx="4615200" cy="924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 rot="-5400000">
            <a:off x="-1772935" y="1844264"/>
            <a:ext cx="4950600" cy="5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slide 1">
  <p:cSld name="ONE_COLUMN_TEXT_1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/>
        </p:nvSpPr>
        <p:spPr>
          <a:xfrm>
            <a:off x="8251984" y="44451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300">
                <a:solidFill>
                  <a:srgbClr val="FFFFFF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‹#›</a:t>
            </a:fld>
            <a:endParaRPr sz="1300">
              <a:solidFill>
                <a:srgbClr val="FFFFFF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496300" y="-98500"/>
            <a:ext cx="41334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ck Slide &amp; title">
  <p:cSld name="CUSTOM_1">
    <p:bg>
      <p:bgPr>
        <a:solidFill>
          <a:srgbClr val="252525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>
            <a:spLocks noGrp="1"/>
          </p:cNvSpPr>
          <p:nvPr>
            <p:ph type="title"/>
          </p:nvPr>
        </p:nvSpPr>
        <p:spPr>
          <a:xfrm>
            <a:off x="410675" y="375400"/>
            <a:ext cx="7498800" cy="102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sign/ Content">
  <p:cSld name="BLANK_1_1_1_1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1" name="Google Shape;121;p21"/>
          <p:cNvSpPr/>
          <p:nvPr/>
        </p:nvSpPr>
        <p:spPr>
          <a:xfrm>
            <a:off x="1088275" y="534300"/>
            <a:ext cx="4074600" cy="40752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BBED"/>
              </a:solidFill>
            </a:endParaRPr>
          </a:p>
        </p:txBody>
      </p:sp>
      <p:sp>
        <p:nvSpPr>
          <p:cNvPr id="122" name="Google Shape;122;p21"/>
          <p:cNvSpPr/>
          <p:nvPr/>
        </p:nvSpPr>
        <p:spPr>
          <a:xfrm rot="10800000">
            <a:off x="6533400" y="4516800"/>
            <a:ext cx="2289600" cy="924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BBED"/>
              </a:solidFill>
            </a:endParaRPr>
          </a:p>
        </p:txBody>
      </p:sp>
      <p:sp>
        <p:nvSpPr>
          <p:cNvPr id="123" name="Google Shape;123;p21"/>
          <p:cNvSpPr/>
          <p:nvPr/>
        </p:nvSpPr>
        <p:spPr>
          <a:xfrm>
            <a:off x="1088275" y="2571900"/>
            <a:ext cx="2037300" cy="2037600"/>
          </a:xfrm>
          <a:prstGeom prst="rect">
            <a:avLst/>
          </a:prstGeom>
          <a:solidFill>
            <a:srgbClr val="90CC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BBED"/>
              </a:solidFill>
            </a:endParaRPr>
          </a:p>
        </p:txBody>
      </p:sp>
      <p:sp>
        <p:nvSpPr>
          <p:cNvPr id="124" name="Google Shape;124;p21"/>
          <p:cNvSpPr/>
          <p:nvPr/>
        </p:nvSpPr>
        <p:spPr>
          <a:xfrm>
            <a:off x="3125575" y="2571900"/>
            <a:ext cx="2037300" cy="20376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52525"/>
              </a:solidFill>
            </a:endParaRPr>
          </a:p>
        </p:txBody>
      </p:sp>
      <p:sp>
        <p:nvSpPr>
          <p:cNvPr id="125" name="Google Shape;125;p21"/>
          <p:cNvSpPr/>
          <p:nvPr/>
        </p:nvSpPr>
        <p:spPr>
          <a:xfrm>
            <a:off x="3125575" y="534300"/>
            <a:ext cx="2037300" cy="2037600"/>
          </a:xfrm>
          <a:prstGeom prst="rect">
            <a:avLst/>
          </a:prstGeom>
          <a:solidFill>
            <a:srgbClr val="4888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BBED"/>
              </a:solidFill>
            </a:endParaRPr>
          </a:p>
        </p:txBody>
      </p:sp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5767571" y="2571900"/>
            <a:ext cx="3160800" cy="15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subTitle" idx="1"/>
          </p:nvPr>
        </p:nvSpPr>
        <p:spPr>
          <a:xfrm>
            <a:off x="1335850" y="988350"/>
            <a:ext cx="1542300" cy="11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sign/ Content 2">
  <p:cSld name="BLANK_1_1_1_1_2">
    <p:bg>
      <p:bgPr>
        <a:solidFill>
          <a:srgbClr val="252525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1088275" y="534300"/>
            <a:ext cx="4074600" cy="4075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BBED"/>
              </a:solidFill>
              <a:highlight>
                <a:srgbClr val="FFFFFF"/>
              </a:highlight>
            </a:endParaRPr>
          </a:p>
        </p:txBody>
      </p:sp>
      <p:sp>
        <p:nvSpPr>
          <p:cNvPr id="131" name="Google Shape;131;p22"/>
          <p:cNvSpPr/>
          <p:nvPr/>
        </p:nvSpPr>
        <p:spPr>
          <a:xfrm rot="10800000">
            <a:off x="6533400" y="4516800"/>
            <a:ext cx="2289600" cy="924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BBED"/>
              </a:solidFill>
            </a:endParaRPr>
          </a:p>
        </p:txBody>
      </p:sp>
      <p:sp>
        <p:nvSpPr>
          <p:cNvPr id="132" name="Google Shape;132;p22"/>
          <p:cNvSpPr/>
          <p:nvPr/>
        </p:nvSpPr>
        <p:spPr>
          <a:xfrm>
            <a:off x="1088275" y="2571900"/>
            <a:ext cx="2037300" cy="2037600"/>
          </a:xfrm>
          <a:prstGeom prst="rect">
            <a:avLst/>
          </a:prstGeom>
          <a:solidFill>
            <a:srgbClr val="90CC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BBED"/>
              </a:solidFill>
            </a:endParaRPr>
          </a:p>
        </p:txBody>
      </p:sp>
      <p:sp>
        <p:nvSpPr>
          <p:cNvPr id="133" name="Google Shape;133;p22"/>
          <p:cNvSpPr/>
          <p:nvPr/>
        </p:nvSpPr>
        <p:spPr>
          <a:xfrm>
            <a:off x="3125575" y="2571900"/>
            <a:ext cx="2037300" cy="2037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52525"/>
              </a:solidFill>
              <a:highlight>
                <a:srgbClr val="FFFFFF"/>
              </a:highlight>
            </a:endParaRPr>
          </a:p>
        </p:txBody>
      </p:sp>
      <p:sp>
        <p:nvSpPr>
          <p:cNvPr id="134" name="Google Shape;134;p22"/>
          <p:cNvSpPr/>
          <p:nvPr/>
        </p:nvSpPr>
        <p:spPr>
          <a:xfrm>
            <a:off x="3125575" y="534300"/>
            <a:ext cx="2037300" cy="2037600"/>
          </a:xfrm>
          <a:prstGeom prst="rect">
            <a:avLst/>
          </a:prstGeom>
          <a:solidFill>
            <a:srgbClr val="4888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BBED"/>
              </a:solidFill>
            </a:endParaRPr>
          </a:p>
        </p:txBody>
      </p:sp>
      <p:sp>
        <p:nvSpPr>
          <p:cNvPr id="135" name="Google Shape;135;p22"/>
          <p:cNvSpPr txBox="1">
            <a:spLocks noGrp="1"/>
          </p:cNvSpPr>
          <p:nvPr>
            <p:ph type="title"/>
          </p:nvPr>
        </p:nvSpPr>
        <p:spPr>
          <a:xfrm>
            <a:off x="5767571" y="2571900"/>
            <a:ext cx="3160800" cy="15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9pPr>
          </a:lstStyle>
          <a:p>
            <a:endParaRPr/>
          </a:p>
        </p:txBody>
      </p:sp>
      <p:sp>
        <p:nvSpPr>
          <p:cNvPr id="136" name="Google Shape;136;p22"/>
          <p:cNvSpPr txBox="1">
            <a:spLocks noGrp="1"/>
          </p:cNvSpPr>
          <p:nvPr>
            <p:ph type="subTitle" idx="1"/>
          </p:nvPr>
        </p:nvSpPr>
        <p:spPr>
          <a:xfrm>
            <a:off x="1335850" y="3025950"/>
            <a:ext cx="1542300" cy="11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  <p:sp>
        <p:nvSpPr>
          <p:cNvPr id="137" name="Google Shape;137;p22"/>
          <p:cNvSpPr txBox="1">
            <a:spLocks noGrp="1"/>
          </p:cNvSpPr>
          <p:nvPr>
            <p:ph type="subTitle" idx="2"/>
          </p:nvPr>
        </p:nvSpPr>
        <p:spPr>
          <a:xfrm>
            <a:off x="3373075" y="988350"/>
            <a:ext cx="1542300" cy="11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/ Content 1">
  <p:cSld name="BLANK_1_1_1_1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40" name="Google Shape;140;p23"/>
          <p:cNvSpPr/>
          <p:nvPr/>
        </p:nvSpPr>
        <p:spPr>
          <a:xfrm>
            <a:off x="1088275" y="534300"/>
            <a:ext cx="4074600" cy="40752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BBED"/>
              </a:solidFill>
            </a:endParaRPr>
          </a:p>
        </p:txBody>
      </p:sp>
      <p:sp>
        <p:nvSpPr>
          <p:cNvPr id="141" name="Google Shape;141;p23"/>
          <p:cNvSpPr/>
          <p:nvPr/>
        </p:nvSpPr>
        <p:spPr>
          <a:xfrm rot="10800000">
            <a:off x="6533400" y="4516800"/>
            <a:ext cx="2289600" cy="924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BBED"/>
              </a:solidFill>
            </a:endParaRPr>
          </a:p>
        </p:txBody>
      </p:sp>
      <p:sp>
        <p:nvSpPr>
          <p:cNvPr id="142" name="Google Shape;142;p23"/>
          <p:cNvSpPr/>
          <p:nvPr/>
        </p:nvSpPr>
        <p:spPr>
          <a:xfrm>
            <a:off x="1088275" y="2571900"/>
            <a:ext cx="2037300" cy="2037600"/>
          </a:xfrm>
          <a:prstGeom prst="rect">
            <a:avLst/>
          </a:prstGeom>
          <a:solidFill>
            <a:srgbClr val="90CC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BBED"/>
              </a:solidFill>
            </a:endParaRPr>
          </a:p>
        </p:txBody>
      </p:sp>
      <p:sp>
        <p:nvSpPr>
          <p:cNvPr id="143" name="Google Shape;143;p23"/>
          <p:cNvSpPr/>
          <p:nvPr/>
        </p:nvSpPr>
        <p:spPr>
          <a:xfrm>
            <a:off x="3125575" y="2571900"/>
            <a:ext cx="2037300" cy="20376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52525"/>
              </a:solidFill>
            </a:endParaRPr>
          </a:p>
        </p:txBody>
      </p:sp>
      <p:sp>
        <p:nvSpPr>
          <p:cNvPr id="144" name="Google Shape;144;p23"/>
          <p:cNvSpPr/>
          <p:nvPr/>
        </p:nvSpPr>
        <p:spPr>
          <a:xfrm>
            <a:off x="3125575" y="534300"/>
            <a:ext cx="2037300" cy="2037600"/>
          </a:xfrm>
          <a:prstGeom prst="rect">
            <a:avLst/>
          </a:prstGeom>
          <a:solidFill>
            <a:srgbClr val="4888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BBED"/>
              </a:solidFill>
            </a:endParaRPr>
          </a:p>
        </p:txBody>
      </p:sp>
      <p:sp>
        <p:nvSpPr>
          <p:cNvPr id="145" name="Google Shape;145;p23"/>
          <p:cNvSpPr txBox="1">
            <a:spLocks noGrp="1"/>
          </p:cNvSpPr>
          <p:nvPr>
            <p:ph type="title"/>
          </p:nvPr>
        </p:nvSpPr>
        <p:spPr>
          <a:xfrm>
            <a:off x="5767571" y="2571900"/>
            <a:ext cx="3160800" cy="15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23"/>
          <p:cNvSpPr txBox="1">
            <a:spLocks noGrp="1"/>
          </p:cNvSpPr>
          <p:nvPr>
            <p:ph type="subTitle" idx="1"/>
          </p:nvPr>
        </p:nvSpPr>
        <p:spPr>
          <a:xfrm>
            <a:off x="1477900" y="1442400"/>
            <a:ext cx="1542300" cy="112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  <p:sp>
        <p:nvSpPr>
          <p:cNvPr id="147" name="Google Shape;147;p23"/>
          <p:cNvSpPr txBox="1">
            <a:spLocks noGrp="1"/>
          </p:cNvSpPr>
          <p:nvPr>
            <p:ph type="subTitle" idx="2"/>
          </p:nvPr>
        </p:nvSpPr>
        <p:spPr>
          <a:xfrm>
            <a:off x="3217775" y="646250"/>
            <a:ext cx="1542300" cy="11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subTitle" idx="3"/>
          </p:nvPr>
        </p:nvSpPr>
        <p:spPr>
          <a:xfrm>
            <a:off x="1240675" y="2571900"/>
            <a:ext cx="1542300" cy="11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subTitle" idx="4"/>
          </p:nvPr>
        </p:nvSpPr>
        <p:spPr>
          <a:xfrm>
            <a:off x="3468175" y="3341400"/>
            <a:ext cx="1542300" cy="112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title" idx="5" hasCustomPrompt="1"/>
          </p:nvPr>
        </p:nvSpPr>
        <p:spPr>
          <a:xfrm rot="-5400000">
            <a:off x="1696225" y="823975"/>
            <a:ext cx="17910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None/>
              <a:defRPr sz="5600" b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1" name="Google Shape;151;p23"/>
          <p:cNvSpPr txBox="1">
            <a:spLocks noGrp="1"/>
          </p:cNvSpPr>
          <p:nvPr>
            <p:ph type="title" idx="6" hasCustomPrompt="1"/>
          </p:nvPr>
        </p:nvSpPr>
        <p:spPr>
          <a:xfrm rot="-5400000">
            <a:off x="2622124" y="894450"/>
            <a:ext cx="19824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None/>
              <a:defRPr sz="5600" b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2" name="Google Shape;152;p23"/>
          <p:cNvSpPr txBox="1">
            <a:spLocks noGrp="1"/>
          </p:cNvSpPr>
          <p:nvPr>
            <p:ph type="title" idx="7" hasCustomPrompt="1"/>
          </p:nvPr>
        </p:nvSpPr>
        <p:spPr>
          <a:xfrm rot="-5400000">
            <a:off x="3645874" y="2230400"/>
            <a:ext cx="19824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None/>
              <a:defRPr sz="5600" b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3" name="Google Shape;153;p23"/>
          <p:cNvSpPr txBox="1">
            <a:spLocks noGrp="1"/>
          </p:cNvSpPr>
          <p:nvPr>
            <p:ph type="title" idx="8" hasCustomPrompt="1"/>
          </p:nvPr>
        </p:nvSpPr>
        <p:spPr>
          <a:xfrm rot="-5400000">
            <a:off x="593524" y="2942543"/>
            <a:ext cx="19824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None/>
              <a:defRPr sz="5600" b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&amp; subtitle slide" type="secHead">
  <p:cSld name="SECTION_HEADER">
    <p:bg>
      <p:bgPr>
        <a:noFill/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477425" y="2095075"/>
            <a:ext cx="3942300" cy="15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477425" y="4030950"/>
            <a:ext cx="2770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7" name="Google Shape;17;p3"/>
          <p:cNvSpPr/>
          <p:nvPr/>
        </p:nvSpPr>
        <p:spPr>
          <a:xfrm rot="-5400000">
            <a:off x="-1173125" y="2799675"/>
            <a:ext cx="4615200" cy="924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&amp; subtitle slide 1">
  <p:cSld name="SECTION_HEADER_1">
    <p:bg>
      <p:bgPr>
        <a:noFill/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1477425" y="1423325"/>
            <a:ext cx="3942300" cy="15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ubTitle" idx="1"/>
          </p:nvPr>
        </p:nvSpPr>
        <p:spPr>
          <a:xfrm>
            <a:off x="1477425" y="2977225"/>
            <a:ext cx="1894500" cy="106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2" name="Google Shape;22;p4"/>
          <p:cNvSpPr/>
          <p:nvPr/>
        </p:nvSpPr>
        <p:spPr>
          <a:xfrm rot="-5400000">
            <a:off x="-1173125" y="2799675"/>
            <a:ext cx="4615200" cy="924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CUSTOM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>
            <a:off x="2028900" y="0"/>
            <a:ext cx="5086200" cy="5143500"/>
          </a:xfrm>
          <a:prstGeom prst="parallelogram">
            <a:avLst>
              <a:gd name="adj" fmla="val 25000"/>
            </a:avLst>
          </a:prstGeom>
          <a:solidFill>
            <a:srgbClr val="0043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ubTitle" idx="1"/>
          </p:nvPr>
        </p:nvSpPr>
        <p:spPr>
          <a:xfrm>
            <a:off x="3153525" y="1800750"/>
            <a:ext cx="2523300" cy="211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" name="Google Shape;32;p6"/>
          <p:cNvSpPr txBox="1">
            <a:spLocks noGrp="1"/>
          </p:cNvSpPr>
          <p:nvPr>
            <p:ph type="subTitle" idx="2"/>
          </p:nvPr>
        </p:nvSpPr>
        <p:spPr>
          <a:xfrm>
            <a:off x="3153525" y="4011203"/>
            <a:ext cx="1894500" cy="106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92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ody slide" type="tx">
  <p:cSld name="TITLE_AND_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0" y="0"/>
            <a:ext cx="7115100" cy="5143500"/>
          </a:xfrm>
          <a:prstGeom prst="parallelogram">
            <a:avLst>
              <a:gd name="adj" fmla="val 25000"/>
            </a:avLst>
          </a:prstGeom>
          <a:solidFill>
            <a:srgbClr val="0043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1285900" y="1173400"/>
            <a:ext cx="4736700" cy="48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1285875" y="1991650"/>
            <a:ext cx="4289400" cy="21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pectral Light"/>
              <a:buChar char="⏷"/>
              <a:defRPr sz="14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pectral Light"/>
              <a:buChar char="⏷"/>
              <a:defRPr sz="14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pectral Light"/>
              <a:buChar char="⏷"/>
              <a:defRPr sz="14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pectral Light"/>
              <a:buChar char="⏷"/>
              <a:defRPr sz="14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pectral Light"/>
              <a:buChar char="⏷"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pectral Light"/>
              <a:buChar char="⏷"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pectral Light"/>
              <a:buChar char="⏷"/>
              <a:defRPr sz="14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pectral Light"/>
              <a:buChar char="⏷"/>
              <a:defRPr sz="14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pectral Light"/>
              <a:buChar char="⏷"/>
              <a:defRPr sz="14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ody slide 1 1">
  <p:cSld name="TITLE_AND_BODY_2_1">
    <p:bg>
      <p:bgPr>
        <a:solidFill>
          <a:srgbClr val="252525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0" y="0"/>
            <a:ext cx="7115100" cy="5143500"/>
          </a:xfrm>
          <a:prstGeom prst="parallelogram">
            <a:avLst>
              <a:gd name="adj" fmla="val 25000"/>
            </a:avLst>
          </a:prstGeom>
          <a:solidFill>
            <a:srgbClr val="0043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3485550" y="458225"/>
            <a:ext cx="3245100" cy="269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485550" y="3039325"/>
            <a:ext cx="2237400" cy="106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&amp; Image slide">
  <p:cSld name="TITLE_AND_BODY_1">
    <p:bg>
      <p:bgPr>
        <a:solidFill>
          <a:srgbClr val="252525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title"/>
          </p:nvPr>
        </p:nvSpPr>
        <p:spPr>
          <a:xfrm>
            <a:off x="3515048" y="3403220"/>
            <a:ext cx="5413200" cy="102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None/>
              <a:defRPr sz="53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roxima Nova Extrabold"/>
              <a:buNone/>
              <a:defRPr sz="60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roxima Nova Extrabold"/>
              <a:buNone/>
              <a:defRPr sz="60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roxima Nova Extrabold"/>
              <a:buNone/>
              <a:defRPr sz="60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roxima Nova Extrabold"/>
              <a:buNone/>
              <a:defRPr sz="60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roxima Nova Extrabold"/>
              <a:buNone/>
              <a:defRPr sz="60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roxima Nova Extrabold"/>
              <a:buNone/>
              <a:defRPr sz="60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roxima Nova Extrabold"/>
              <a:buNone/>
              <a:defRPr sz="60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roxima Nova Extrabold"/>
              <a:buNone/>
              <a:defRPr sz="60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919800" y="1785425"/>
            <a:ext cx="4790100" cy="10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ectral Light"/>
              <a:buChar char="●"/>
              <a:defRPr>
                <a:solidFill>
                  <a:schemeClr val="lt1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ectral Light"/>
              <a:buChar char="○"/>
              <a:defRPr>
                <a:solidFill>
                  <a:schemeClr val="lt1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ectral Light"/>
              <a:buChar char="■"/>
              <a:defRPr>
                <a:solidFill>
                  <a:schemeClr val="lt1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ectral Light"/>
              <a:buChar char="●"/>
              <a:defRPr>
                <a:solidFill>
                  <a:schemeClr val="lt1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ectral Light"/>
              <a:buChar char="○"/>
              <a:defRPr>
                <a:solidFill>
                  <a:schemeClr val="lt1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ectral Light"/>
              <a:buChar char="■"/>
              <a:defRPr>
                <a:solidFill>
                  <a:schemeClr val="lt1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ectral Light"/>
              <a:buChar char="●"/>
              <a:defRPr>
                <a:solidFill>
                  <a:schemeClr val="lt1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ectral Light"/>
              <a:buChar char="○"/>
              <a:defRPr>
                <a:solidFill>
                  <a:schemeClr val="lt1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ectral Light"/>
              <a:buChar char="■"/>
              <a:defRPr>
                <a:solidFill>
                  <a:schemeClr val="lt1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2" name="Google Shape;52;p10"/>
          <p:cNvSpPr/>
          <p:nvPr/>
        </p:nvSpPr>
        <p:spPr>
          <a:xfrm rot="10800000">
            <a:off x="6533400" y="4516800"/>
            <a:ext cx="2289600" cy="924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BBED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&amp; text">
  <p:cSld name="TITLE_ONLY_1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 hasCustomPrompt="1"/>
          </p:nvPr>
        </p:nvSpPr>
        <p:spPr>
          <a:xfrm>
            <a:off x="542950" y="2077450"/>
            <a:ext cx="8058000" cy="95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5600"/>
              <a:buNone/>
              <a:defRPr sz="5600" b="1">
                <a:solidFill>
                  <a:srgbClr val="D9D9D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194950" y="3030850"/>
            <a:ext cx="6754200" cy="106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&amp; text">
  <p:cSld name="TITLE_ONLY_1_1">
    <p:bg>
      <p:bgPr>
        <a:solidFill>
          <a:srgbClr val="252525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>
            <a:spLocks noGrp="1"/>
          </p:cNvSpPr>
          <p:nvPr>
            <p:ph type="title" hasCustomPrompt="1"/>
          </p:nvPr>
        </p:nvSpPr>
        <p:spPr>
          <a:xfrm>
            <a:off x="542950" y="609775"/>
            <a:ext cx="8058000" cy="95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400"/>
              <a:buNone/>
              <a:defRPr sz="4400" b="1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1" name="Google Shape;101;p16"/>
          <p:cNvSpPr txBox="1">
            <a:spLocks noGrp="1"/>
          </p:cNvSpPr>
          <p:nvPr>
            <p:ph type="subTitle" idx="1"/>
          </p:nvPr>
        </p:nvSpPr>
        <p:spPr>
          <a:xfrm>
            <a:off x="1194950" y="1378775"/>
            <a:ext cx="6754200" cy="3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title" idx="2" hasCustomPrompt="1"/>
          </p:nvPr>
        </p:nvSpPr>
        <p:spPr>
          <a:xfrm>
            <a:off x="542950" y="1833775"/>
            <a:ext cx="8058000" cy="95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400"/>
              <a:buNone/>
              <a:defRPr sz="4400" b="1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3" name="Google Shape;103;p16"/>
          <p:cNvSpPr txBox="1">
            <a:spLocks noGrp="1"/>
          </p:cNvSpPr>
          <p:nvPr>
            <p:ph type="subTitle" idx="3"/>
          </p:nvPr>
        </p:nvSpPr>
        <p:spPr>
          <a:xfrm>
            <a:off x="1194950" y="2602775"/>
            <a:ext cx="6754200" cy="3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title" idx="4" hasCustomPrompt="1"/>
          </p:nvPr>
        </p:nvSpPr>
        <p:spPr>
          <a:xfrm>
            <a:off x="542950" y="3176350"/>
            <a:ext cx="8058000" cy="95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400"/>
              <a:buNone/>
              <a:defRPr sz="4400" b="1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5" name="Google Shape;105;p16"/>
          <p:cNvSpPr txBox="1">
            <a:spLocks noGrp="1"/>
          </p:cNvSpPr>
          <p:nvPr>
            <p:ph type="subTitle" idx="5"/>
          </p:nvPr>
        </p:nvSpPr>
        <p:spPr>
          <a:xfrm>
            <a:off x="1194950" y="3945350"/>
            <a:ext cx="6754200" cy="3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●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○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■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●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○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■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●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○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■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5" r:id="rId6"/>
    <p:sldLayoutId id="2147483656" r:id="rId7"/>
    <p:sldLayoutId id="2147483661" r:id="rId8"/>
    <p:sldLayoutId id="2147483662" r:id="rId9"/>
    <p:sldLayoutId id="2147483664" r:id="rId10"/>
    <p:sldLayoutId id="2147483666" r:id="rId11"/>
    <p:sldLayoutId id="2147483667" r:id="rId12"/>
    <p:sldLayoutId id="2147483668" r:id="rId13"/>
    <p:sldLayoutId id="2147483669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>
            <a:spLocks noGrp="1"/>
          </p:cNvSpPr>
          <p:nvPr>
            <p:ph type="subTitle" idx="1"/>
          </p:nvPr>
        </p:nvSpPr>
        <p:spPr>
          <a:xfrm rot="-5400000">
            <a:off x="-1772935" y="1844264"/>
            <a:ext cx="4950600" cy="5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 sz="1400" b="1" dirty="0">
                <a:solidFill>
                  <a:schemeClr val="tx1"/>
                </a:solidFill>
                <a:latin typeface="Spectral"/>
                <a:ea typeface="Spectral"/>
                <a:cs typeface="Spectral"/>
                <a:sym typeface="Spectral"/>
              </a:rPr>
              <a:t>Razvoj </a:t>
            </a:r>
            <a:r>
              <a:rPr lang="bs-Latn-BA" sz="1400" b="1" dirty="0">
                <a:solidFill>
                  <a:srgbClr val="0043C1"/>
                </a:solidFill>
                <a:latin typeface="Spectral"/>
                <a:ea typeface="Spectral"/>
                <a:cs typeface="Spectral"/>
                <a:sym typeface="Spectral"/>
              </a:rPr>
              <a:t>mobilnih aplikacija</a:t>
            </a:r>
            <a:endParaRPr dirty="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59" name="Google Shape;159;p24"/>
          <p:cNvSpPr txBox="1"/>
          <p:nvPr/>
        </p:nvSpPr>
        <p:spPr>
          <a:xfrm>
            <a:off x="1576350" y="3626350"/>
            <a:ext cx="6519900" cy="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>
                <a:latin typeface="Spectral Light"/>
                <a:ea typeface="Spectral Light"/>
                <a:cs typeface="Spectral Light"/>
                <a:sym typeface="Spectral Light"/>
              </a:rPr>
              <a:t>StudentApp</a:t>
            </a:r>
            <a:endParaRPr dirty="0">
              <a:latin typeface="Spectral Light"/>
              <a:ea typeface="Spectral Light"/>
              <a:cs typeface="Spectral Light"/>
              <a:sym typeface="Spectral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Spectral Light"/>
                <a:ea typeface="Spectral Light"/>
                <a:cs typeface="Spectral Light"/>
                <a:sym typeface="Spectral Light"/>
              </a:rPr>
              <a:t>Student</a:t>
            </a:r>
            <a:r>
              <a:rPr lang="hr-HR" dirty="0">
                <a:latin typeface="Spectral Light"/>
                <a:ea typeface="Spectral Light"/>
                <a:cs typeface="Spectral Light"/>
                <a:sym typeface="Spectral Light"/>
              </a:rPr>
              <a:t>i</a:t>
            </a:r>
            <a:r>
              <a:rPr lang="es" dirty="0">
                <a:latin typeface="Spectral Light"/>
                <a:ea typeface="Spectral Light"/>
                <a:cs typeface="Spectral Light"/>
                <a:sym typeface="Spectral Light"/>
              </a:rPr>
              <a:t>: </a:t>
            </a:r>
            <a:r>
              <a:rPr lang="hr-HR" dirty="0">
                <a:latin typeface="Spectral Light"/>
                <a:ea typeface="Spectral Light"/>
                <a:cs typeface="Spectral Light"/>
                <a:sym typeface="Spectral Light"/>
              </a:rPr>
              <a:t>Haseljić Muhamed, Doglod Zijad</a:t>
            </a:r>
            <a:endParaRPr dirty="0">
              <a:latin typeface="Spectral Light"/>
              <a:ea typeface="Spectral Light"/>
              <a:cs typeface="Spectral Light"/>
              <a:sym typeface="Spectral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 dirty="0">
                <a:latin typeface="Spectral Light"/>
                <a:ea typeface="Spectral Light"/>
                <a:cs typeface="Spectral Light"/>
                <a:sym typeface="Spectral Light"/>
              </a:rPr>
              <a:t>Profesor</a:t>
            </a:r>
            <a:r>
              <a:rPr lang="es" dirty="0">
                <a:latin typeface="Spectral Light"/>
                <a:ea typeface="Spectral Light"/>
                <a:cs typeface="Spectral Light"/>
                <a:sym typeface="Spectral Light"/>
              </a:rPr>
              <a:t>: </a:t>
            </a:r>
            <a:r>
              <a:rPr lang="hr-HR" dirty="0">
                <a:latin typeface="Spectral Light"/>
                <a:ea typeface="Spectral Light"/>
                <a:cs typeface="Spectral Light"/>
                <a:sym typeface="Spectral Light"/>
              </a:rPr>
              <a:t>Doc. Dr. Kadušić Esad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>
                <a:latin typeface="Spectral Light"/>
                <a:ea typeface="Spectral Light"/>
                <a:cs typeface="Spectral Light"/>
                <a:sym typeface="Spectral Light"/>
              </a:rPr>
              <a:t>Asistent: Muhić Sanid</a:t>
            </a:r>
            <a:endParaRPr dirty="0">
              <a:latin typeface="Spectral Light"/>
              <a:ea typeface="Spectral Light"/>
              <a:cs typeface="Spectral Light"/>
              <a:sym typeface="Spectral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A111FB-4E42-4A9B-BAAB-030240D3B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252" y="695750"/>
            <a:ext cx="2438095" cy="24380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525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/>
          <p:nvPr/>
        </p:nvSpPr>
        <p:spPr>
          <a:xfrm>
            <a:off x="1088275" y="534300"/>
            <a:ext cx="2037300" cy="40749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BBED"/>
              </a:solidFill>
            </a:endParaRPr>
          </a:p>
        </p:txBody>
      </p:sp>
      <p:sp>
        <p:nvSpPr>
          <p:cNvPr id="166" name="Google Shape;166;p25"/>
          <p:cNvSpPr/>
          <p:nvPr/>
        </p:nvSpPr>
        <p:spPr>
          <a:xfrm rot="10800000">
            <a:off x="6533400" y="4516800"/>
            <a:ext cx="2289600" cy="924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BBED"/>
              </a:solidFill>
            </a:endParaRPr>
          </a:p>
        </p:txBody>
      </p:sp>
      <p:sp>
        <p:nvSpPr>
          <p:cNvPr id="167" name="Google Shape;167;p25"/>
          <p:cNvSpPr txBox="1">
            <a:spLocks noGrp="1"/>
          </p:cNvSpPr>
          <p:nvPr>
            <p:ph type="title"/>
          </p:nvPr>
        </p:nvSpPr>
        <p:spPr>
          <a:xfrm>
            <a:off x="5767571" y="2571900"/>
            <a:ext cx="3160800" cy="15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Sadržaj</a:t>
            </a:r>
            <a:endParaRPr sz="5200">
              <a:solidFill>
                <a:srgbClr val="90CCFA"/>
              </a:solidFill>
            </a:endParaRPr>
          </a:p>
        </p:txBody>
      </p:sp>
      <p:sp>
        <p:nvSpPr>
          <p:cNvPr id="168" name="Google Shape;168;p25"/>
          <p:cNvSpPr txBox="1">
            <a:spLocks noGrp="1"/>
          </p:cNvSpPr>
          <p:nvPr>
            <p:ph type="subTitle" idx="1"/>
          </p:nvPr>
        </p:nvSpPr>
        <p:spPr>
          <a:xfrm>
            <a:off x="1088225" y="534325"/>
            <a:ext cx="2132346" cy="20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hr-HR" dirty="0"/>
              <a:t>Kratki uvod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hr-HR" dirty="0"/>
              <a:t>Korisnički zahtjevi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bs-Latn-BA" dirty="0"/>
              <a:t>Funkcionalni zahtjevi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bs-Latn-BA" dirty="0"/>
              <a:t>Dizajn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8C7C87-B6F0-41D3-A5B0-7A9DC690B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226" y="2571600"/>
            <a:ext cx="4076628" cy="22491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7FCECE-9385-4FAB-A8F3-5B4CADBF62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5526" y="534325"/>
            <a:ext cx="2037300" cy="20373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>
            <a:spLocks noGrp="1"/>
          </p:cNvSpPr>
          <p:nvPr>
            <p:ph type="title"/>
          </p:nvPr>
        </p:nvSpPr>
        <p:spPr>
          <a:xfrm>
            <a:off x="1477425" y="2095075"/>
            <a:ext cx="3942300" cy="15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/>
              <a:t>Uvod</a:t>
            </a:r>
            <a:endParaRPr>
              <a:solidFill>
                <a:srgbClr val="373334"/>
              </a:solidFill>
            </a:endParaRPr>
          </a:p>
        </p:txBody>
      </p:sp>
      <p:sp>
        <p:nvSpPr>
          <p:cNvPr id="176" name="Google Shape;176;p26"/>
          <p:cNvSpPr txBox="1">
            <a:spLocks noGrp="1"/>
          </p:cNvSpPr>
          <p:nvPr>
            <p:ph type="subTitle" idx="1"/>
          </p:nvPr>
        </p:nvSpPr>
        <p:spPr>
          <a:xfrm>
            <a:off x="1477425" y="3808640"/>
            <a:ext cx="3942300" cy="9216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hr-HR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Cilj projekta je olakšavanje pregleda studentskih obaveza kroz jednostavnu upotrebu mobilne aplikacije.</a:t>
            </a:r>
            <a:br>
              <a:rPr lang="en-US" sz="1600" dirty="0"/>
            </a:br>
            <a:endParaRPr dirty="0">
              <a:solidFill>
                <a:schemeClr val="tx1"/>
              </a:solidFill>
              <a:latin typeface="Calibri" pitchFamily="34" charset="0"/>
              <a:cs typeface="Calibri" pitchFamily="34" charset="0"/>
              <a:sym typeface="Spectral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7425" y="517711"/>
            <a:ext cx="4365322" cy="662013"/>
          </a:xfrm>
        </p:spPr>
        <p:txBody>
          <a:bodyPr/>
          <a:lstStyle/>
          <a:p>
            <a:r>
              <a:rPr lang="bs-Latn-BA" dirty="0"/>
              <a:t>Korisnički zahtjevi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4F67FD-E94E-4659-9C29-C735F996A1B9}"/>
              </a:ext>
            </a:extLst>
          </p:cNvPr>
          <p:cNvSpPr txBox="1"/>
          <p:nvPr/>
        </p:nvSpPr>
        <p:spPr>
          <a:xfrm>
            <a:off x="1477425" y="1179724"/>
            <a:ext cx="667646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C</a:t>
            </a:r>
            <a:r>
              <a:rPr lang="en-GB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ilj</a:t>
            </a:r>
            <a:r>
              <a:rPr lang="en-GB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projekta</a:t>
            </a:r>
            <a:r>
              <a:rPr lang="en-GB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je da se </a:t>
            </a:r>
            <a:r>
              <a:rPr lang="en-GB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studentu</a:t>
            </a:r>
            <a:r>
              <a:rPr lang="en-GB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hr-HR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omogući</a:t>
            </a:r>
            <a:r>
              <a:rPr lang="en-GB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GB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putem</a:t>
            </a:r>
            <a:r>
              <a:rPr lang="en-GB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jednostavne</a:t>
            </a:r>
            <a:r>
              <a:rPr lang="en-GB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aplikacije</a:t>
            </a:r>
            <a:r>
              <a:rPr lang="en-GB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GB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jednostavan</a:t>
            </a:r>
            <a:r>
              <a:rPr lang="en-GB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pregled</a:t>
            </a:r>
            <a:r>
              <a:rPr lang="en-GB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svih</a:t>
            </a:r>
            <a:r>
              <a:rPr lang="en-GB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predmeta</a:t>
            </a:r>
            <a:r>
              <a:rPr lang="en-GB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GB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informacija</a:t>
            </a:r>
            <a:r>
              <a:rPr lang="en-GB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o </a:t>
            </a:r>
            <a:r>
              <a:rPr lang="en-GB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predmetima</a:t>
            </a:r>
            <a:r>
              <a:rPr lang="en-GB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GB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svih</a:t>
            </a:r>
            <a:r>
              <a:rPr lang="en-GB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završenih</a:t>
            </a:r>
            <a:r>
              <a:rPr lang="en-GB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i</a:t>
            </a:r>
            <a:r>
              <a:rPr lang="en-GB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nezavršenih</a:t>
            </a:r>
            <a:r>
              <a:rPr lang="en-GB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obaveza</a:t>
            </a:r>
            <a:r>
              <a:rPr lang="en-GB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po </a:t>
            </a:r>
            <a:r>
              <a:rPr lang="en-GB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predmetu</a:t>
            </a:r>
            <a:r>
              <a:rPr lang="en-GB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te</a:t>
            </a:r>
            <a:r>
              <a:rPr lang="en-GB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evidenciju</a:t>
            </a:r>
            <a:r>
              <a:rPr lang="en-GB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prisustva</a:t>
            </a:r>
            <a:r>
              <a:rPr lang="en-GB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hr-HR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</a:p>
          <a:p>
            <a:endParaRPr lang="hr-HR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716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1EE8D12-6DD9-407F-9E7D-B05CC0D6E2F5}"/>
              </a:ext>
            </a:extLst>
          </p:cNvPr>
          <p:cNvSpPr txBox="1">
            <a:spLocks/>
          </p:cNvSpPr>
          <p:nvPr/>
        </p:nvSpPr>
        <p:spPr>
          <a:xfrm>
            <a:off x="1477424" y="407894"/>
            <a:ext cx="5320063" cy="662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Font typeface="Montserrat ExtraBold"/>
              <a:buNone/>
              <a:defRPr sz="3300" b="0" i="0" u="none" strike="noStrike" cap="none">
                <a:solidFill>
                  <a:srgbClr val="37333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Font typeface="Montserrat ExtraBold"/>
              <a:buNone/>
              <a:defRPr sz="3300" b="0" i="0" u="none" strike="noStrike" cap="none">
                <a:solidFill>
                  <a:srgbClr val="37333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Font typeface="Montserrat ExtraBold"/>
              <a:buNone/>
              <a:defRPr sz="3300" b="0" i="0" u="none" strike="noStrike" cap="none">
                <a:solidFill>
                  <a:srgbClr val="37333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Font typeface="Montserrat ExtraBold"/>
              <a:buNone/>
              <a:defRPr sz="3300" b="0" i="0" u="none" strike="noStrike" cap="none">
                <a:solidFill>
                  <a:srgbClr val="37333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Font typeface="Montserrat ExtraBold"/>
              <a:buNone/>
              <a:defRPr sz="3300" b="0" i="0" u="none" strike="noStrike" cap="none">
                <a:solidFill>
                  <a:srgbClr val="37333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Font typeface="Montserrat ExtraBold"/>
              <a:buNone/>
              <a:defRPr sz="3300" b="0" i="0" u="none" strike="noStrike" cap="none">
                <a:solidFill>
                  <a:srgbClr val="37333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Font typeface="Montserrat ExtraBold"/>
              <a:buNone/>
              <a:defRPr sz="3300" b="0" i="0" u="none" strike="noStrike" cap="none">
                <a:solidFill>
                  <a:srgbClr val="37333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Font typeface="Montserrat ExtraBold"/>
              <a:buNone/>
              <a:defRPr sz="3300" b="0" i="0" u="none" strike="noStrike" cap="none">
                <a:solidFill>
                  <a:srgbClr val="37333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Font typeface="Montserrat ExtraBold"/>
              <a:buNone/>
              <a:defRPr sz="3300" b="0" i="0" u="none" strike="noStrike" cap="none">
                <a:solidFill>
                  <a:srgbClr val="37333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bs-Latn-BA" dirty="0"/>
              <a:t>Funkcionalni zahtjevi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BE178E-2C7B-4A9B-8C1F-9C436ECBFD5F}"/>
              </a:ext>
            </a:extLst>
          </p:cNvPr>
          <p:cNvSpPr txBox="1"/>
          <p:nvPr/>
        </p:nvSpPr>
        <p:spPr>
          <a:xfrm>
            <a:off x="1477424" y="1069907"/>
            <a:ext cx="667646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Sistem autentifikacije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Pregled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svih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predmeta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pregled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informacija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obaveza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po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predmetu</a:t>
            </a:r>
            <a:endParaRPr lang="hr-HR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Čitač QR koda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Lične informacije o studentu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Odjava sa aplikacije	</a:t>
            </a:r>
          </a:p>
          <a:p>
            <a:endParaRPr lang="hr-HR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318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675" y="375400"/>
            <a:ext cx="7498800" cy="539000"/>
          </a:xfrm>
        </p:spPr>
        <p:txBody>
          <a:bodyPr/>
          <a:lstStyle/>
          <a:p>
            <a:r>
              <a:rPr lang="bs-Latn-BA" dirty="0"/>
              <a:t>Dizajn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0F1A5E-C7A3-4456-B14B-25D4EF2D0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2436"/>
            <a:ext cx="9144000" cy="38910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EAB311A-945D-46E0-BB76-67AC17136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2154" y="1252436"/>
            <a:ext cx="776904" cy="172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849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>
            <a:alpha val="0"/>
          </a:srgbClr>
        </a:solidFill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36"/>
          <p:cNvPicPr preferRelativeResize="0"/>
          <p:nvPr/>
        </p:nvPicPr>
        <p:blipFill rotWithShape="1">
          <a:blip r:embed="rId3">
            <a:alphaModFix/>
          </a:blip>
          <a:srcRect l="12766" t="15681" r="3516" b="17473"/>
          <a:stretch/>
        </p:blipFill>
        <p:spPr>
          <a:xfrm>
            <a:off x="1167450" y="534324"/>
            <a:ext cx="7655547" cy="4074852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6"/>
          <p:cNvSpPr txBox="1"/>
          <p:nvPr/>
        </p:nvSpPr>
        <p:spPr>
          <a:xfrm rot="-5400000">
            <a:off x="-1841525" y="1971151"/>
            <a:ext cx="5256600" cy="6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dirty="0"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rPr>
              <a:t>Ra</a:t>
            </a:r>
            <a:r>
              <a:rPr lang="hr-HR" sz="1100" dirty="0"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rPr>
              <a:t>zvoj mobilnih aplikacija</a:t>
            </a:r>
            <a:r>
              <a:rPr lang="es" sz="1100" dirty="0"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rPr>
              <a:t>, Softversko Inženjerstvo</a:t>
            </a:r>
            <a:endParaRPr sz="1100" dirty="0">
              <a:solidFill>
                <a:srgbClr val="252525"/>
              </a:solidFill>
              <a:latin typeface="Spectral Light"/>
              <a:ea typeface="Spectral Light"/>
              <a:cs typeface="Spectral Light"/>
              <a:sym typeface="Spectral Light"/>
            </a:endParaRPr>
          </a:p>
        </p:txBody>
      </p:sp>
      <p:sp>
        <p:nvSpPr>
          <p:cNvPr id="297" name="Google Shape;297;p36"/>
          <p:cNvSpPr/>
          <p:nvPr/>
        </p:nvSpPr>
        <p:spPr>
          <a:xfrm rot="-5400000">
            <a:off x="-1173125" y="2799675"/>
            <a:ext cx="4615200" cy="924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6"/>
          <p:cNvSpPr txBox="1">
            <a:spLocks noGrp="1"/>
          </p:cNvSpPr>
          <p:nvPr>
            <p:ph type="ctrTitle"/>
          </p:nvPr>
        </p:nvSpPr>
        <p:spPr>
          <a:xfrm>
            <a:off x="1504500" y="1859401"/>
            <a:ext cx="6135000" cy="115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6400"/>
              <a:t>Hvala</a:t>
            </a:r>
            <a:r>
              <a:rPr lang="es" sz="6400">
                <a:solidFill>
                  <a:srgbClr val="0043C1"/>
                </a:solidFill>
              </a:rPr>
              <a:t>!</a:t>
            </a:r>
            <a:endParaRPr sz="6400">
              <a:solidFill>
                <a:srgbClr val="0043C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egant Blu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118</Words>
  <Application>Microsoft Office PowerPoint</Application>
  <PresentationFormat>On-screen Show (16:9)</PresentationFormat>
  <Paragraphs>23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Arial</vt:lpstr>
      <vt:lpstr>Montserrat SemiBold</vt:lpstr>
      <vt:lpstr>Arvo</vt:lpstr>
      <vt:lpstr>Times New Roman</vt:lpstr>
      <vt:lpstr>Spectral</vt:lpstr>
      <vt:lpstr>Quicksand Light</vt:lpstr>
      <vt:lpstr>Montserrat ExtraBold</vt:lpstr>
      <vt:lpstr>Calibri</vt:lpstr>
      <vt:lpstr>Montserrat</vt:lpstr>
      <vt:lpstr>Spectral Light</vt:lpstr>
      <vt:lpstr>Proxima Nova Extrabold</vt:lpstr>
      <vt:lpstr>Elegant Blue</vt:lpstr>
      <vt:lpstr>PowerPoint Presentation</vt:lpstr>
      <vt:lpstr>Sadržaj</vt:lpstr>
      <vt:lpstr>Uvod</vt:lpstr>
      <vt:lpstr>Korisnički zahtjevi</vt:lpstr>
      <vt:lpstr>PowerPoint Presentation</vt:lpstr>
      <vt:lpstr>Dizajn</vt:lpstr>
      <vt:lpstr>Hvala!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korisnik</cp:lastModifiedBy>
  <cp:revision>27</cp:revision>
  <dcterms:modified xsi:type="dcterms:W3CDTF">2023-01-27T13:39:05Z</dcterms:modified>
</cp:coreProperties>
</file>