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 id="214748368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Economica"/>
      <p:regular r:id="rId36"/>
      <p:bold r:id="rId37"/>
      <p:italic r:id="rId38"/>
      <p:boldItalic r:id="rId39"/>
    </p:embeddedFont>
    <p:embeddedFont>
      <p:font typeface="Roboto"/>
      <p:regular r:id="rId40"/>
      <p:bold r:id="rId41"/>
      <p:italic r:id="rId42"/>
      <p:boldItalic r:id="rId43"/>
    </p:embeddedFont>
    <p:embeddedFont>
      <p:font typeface="Montserrat"/>
      <p:regular r:id="rId44"/>
      <p:bold r:id="rId45"/>
      <p:italic r:id="rId46"/>
      <p:boldItalic r:id="rId47"/>
    </p:embeddedFont>
    <p:embeddedFont>
      <p:font typeface="Lora"/>
      <p:regular r:id="rId48"/>
      <p:bold r:id="rId49"/>
      <p:italic r:id="rId50"/>
      <p:boldItalic r:id="rId51"/>
    </p:embeddedFont>
    <p:embeddedFont>
      <p:font typeface="Livvic"/>
      <p:regular r:id="rId52"/>
      <p:bold r:id="rId53"/>
      <p:italic r:id="rId54"/>
      <p:boldItalic r:id="rId55"/>
    </p:embeddedFont>
    <p:embeddedFont>
      <p:font typeface="Open Sans"/>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Montserrat-regular.fntdata"/><Relationship Id="rId43" Type="http://schemas.openxmlformats.org/officeDocument/2006/relationships/font" Target="fonts/Roboto-boldItalic.fntdata"/><Relationship Id="rId46" Type="http://schemas.openxmlformats.org/officeDocument/2006/relationships/font" Target="fonts/Montserrat-italic.fntdata"/><Relationship Id="rId45"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Lora-regular.fntdata"/><Relationship Id="rId47" Type="http://schemas.openxmlformats.org/officeDocument/2006/relationships/font" Target="fonts/Montserrat-boldItalic.fntdata"/><Relationship Id="rId49" Type="http://schemas.openxmlformats.org/officeDocument/2006/relationships/font" Target="fonts/Lora-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Economica-bold.fntdata"/><Relationship Id="rId36" Type="http://schemas.openxmlformats.org/officeDocument/2006/relationships/font" Target="fonts/Economica-regular.fntdata"/><Relationship Id="rId39" Type="http://schemas.openxmlformats.org/officeDocument/2006/relationships/font" Target="fonts/Economica-boldItalic.fntdata"/><Relationship Id="rId38" Type="http://schemas.openxmlformats.org/officeDocument/2006/relationships/font" Target="fonts/Economica-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ora-boldItalic.fntdata"/><Relationship Id="rId50" Type="http://schemas.openxmlformats.org/officeDocument/2006/relationships/font" Target="fonts/Lora-italic.fntdata"/><Relationship Id="rId53" Type="http://schemas.openxmlformats.org/officeDocument/2006/relationships/font" Target="fonts/Livvic-bold.fntdata"/><Relationship Id="rId52" Type="http://schemas.openxmlformats.org/officeDocument/2006/relationships/font" Target="fonts/Livvic-regular.fntdata"/><Relationship Id="rId11" Type="http://schemas.openxmlformats.org/officeDocument/2006/relationships/slide" Target="slides/slide5.xml"/><Relationship Id="rId55" Type="http://schemas.openxmlformats.org/officeDocument/2006/relationships/font" Target="fonts/Livvic-boldItalic.fntdata"/><Relationship Id="rId10" Type="http://schemas.openxmlformats.org/officeDocument/2006/relationships/slide" Target="slides/slide4.xml"/><Relationship Id="rId54" Type="http://schemas.openxmlformats.org/officeDocument/2006/relationships/font" Target="fonts/Livvic-italic.fntdata"/><Relationship Id="rId13" Type="http://schemas.openxmlformats.org/officeDocument/2006/relationships/slide" Target="slides/slide7.xml"/><Relationship Id="rId57" Type="http://schemas.openxmlformats.org/officeDocument/2006/relationships/font" Target="fonts/OpenSans-bold.fntdata"/><Relationship Id="rId12" Type="http://schemas.openxmlformats.org/officeDocument/2006/relationships/slide" Target="slides/slide6.xml"/><Relationship Id="rId56" Type="http://schemas.openxmlformats.org/officeDocument/2006/relationships/font" Target="fonts/OpenSans-regular.fntdata"/><Relationship Id="rId15" Type="http://schemas.openxmlformats.org/officeDocument/2006/relationships/slide" Target="slides/slide9.xml"/><Relationship Id="rId59" Type="http://schemas.openxmlformats.org/officeDocument/2006/relationships/font" Target="fonts/OpenSans-boldItalic.fntdata"/><Relationship Id="rId14" Type="http://schemas.openxmlformats.org/officeDocument/2006/relationships/slide" Target="slides/slide8.xml"/><Relationship Id="rId58" Type="http://schemas.openxmlformats.org/officeDocument/2006/relationships/font" Target="fonts/OpenSans-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urses.analyticsvidhya.com/courses/introduction-to-data-science-2/?utm_source=blog&amp;utm_medium=6stepsnaivebayesarticle"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d418a0428e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d418a0428e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gd418a0428e_2_7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d418a0428e_2_7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gd418a0428e_2_9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1" name="Google Shape;1091;gd418a0428e_2_9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gd418a0428e_2_10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0" name="Google Shape;1110;gd418a0428e_2_10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4" name="Shape 1124"/>
        <p:cNvGrpSpPr/>
        <p:nvPr/>
      </p:nvGrpSpPr>
      <p:grpSpPr>
        <a:xfrm>
          <a:off x="0" y="0"/>
          <a:ext cx="0" cy="0"/>
          <a:chOff x="0" y="0"/>
          <a:chExt cx="0" cy="0"/>
        </a:xfrm>
      </p:grpSpPr>
      <p:sp>
        <p:nvSpPr>
          <p:cNvPr id="1125" name="Google Shape;1125;gd418a0428e_2_9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6" name="Google Shape;1126;gd418a0428e_2_9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gd418a0428e_2_10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4" name="Google Shape;1134;gd418a0428e_2_10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gd418a0428e_2_9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0" name="Google Shape;1140;gd418a0428e_2_9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in this project, we have decided to use this three model which is decision tree classification,random forest classification and the naive bayes classification, and tuning of the model by using grid search \\</a:t>
            </a:r>
            <a:endParaRPr/>
          </a:p>
          <a:p>
            <a:pPr indent="0" lvl="0" marL="0" rtl="0" algn="l">
              <a:spcBef>
                <a:spcPts val="0"/>
              </a:spcBef>
              <a:spcAft>
                <a:spcPts val="0"/>
              </a:spcAft>
              <a:buNone/>
            </a:pPr>
            <a:r>
              <a:rPr lang="zh-CN"/>
              <a:t>ALL the model will be created using this five variable ,['delivery_days','estimated_days', 'ships_in_time', 'price',’order_freight ratio</a:t>
            </a:r>
            <a:endParaRPr/>
          </a:p>
          <a:p>
            <a:pPr indent="0" lvl="0" marL="0" rtl="0" algn="l">
              <a:spcBef>
                <a:spcPts val="0"/>
              </a:spcBef>
              <a:spcAft>
                <a:spcPts val="0"/>
              </a:spcAft>
              <a:buNone/>
            </a:pPr>
            <a:r>
              <a:rPr lang="zh-CN"/>
              <a:t>And i am going to brief explain about what we had learnt.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5" name="Shape 1145"/>
        <p:cNvGrpSpPr/>
        <p:nvPr/>
      </p:nvGrpSpPr>
      <p:grpSpPr>
        <a:xfrm>
          <a:off x="0" y="0"/>
          <a:ext cx="0" cy="0"/>
          <a:chOff x="0" y="0"/>
          <a:chExt cx="0" cy="0"/>
        </a:xfrm>
      </p:grpSpPr>
      <p:sp>
        <p:nvSpPr>
          <p:cNvPr id="1146" name="Google Shape;1146;gd418a0428e_2_10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7" name="Google Shape;1147;gd418a0428e_2_10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600">
                <a:solidFill>
                  <a:srgbClr val="292929"/>
                </a:solidFill>
                <a:highlight>
                  <a:srgbClr val="FFFFFF"/>
                </a:highlight>
                <a:latin typeface="Georgia"/>
                <a:ea typeface="Georgia"/>
                <a:cs typeface="Georgia"/>
                <a:sym typeface="Georgia"/>
              </a:rPr>
              <a:t>first of all,grid search.Grid search is the process of performing hyper parameter tuning in order to determine the optimal values for a given model.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gd418a0428e_2_10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5" name="Google Shape;1155;gd418a0428e_2_10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And this is the optimum parameter of our first model, decision tree classifier we have found using grid search, the accuracy of the model is about 0.76 with the depth of 4</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3" name="Shape 1163"/>
        <p:cNvGrpSpPr/>
        <p:nvPr/>
      </p:nvGrpSpPr>
      <p:grpSpPr>
        <a:xfrm>
          <a:off x="0" y="0"/>
          <a:ext cx="0" cy="0"/>
          <a:chOff x="0" y="0"/>
          <a:chExt cx="0" cy="0"/>
        </a:xfrm>
      </p:grpSpPr>
      <p:sp>
        <p:nvSpPr>
          <p:cNvPr id="1164" name="Google Shape;1164;gd418a0428e_2_10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5" name="Google Shape;1165;gd418a0428e_2_10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Here is a picture of decision tree with depth of 4,this slides just show u roughly how it looks like,u can look into our notebook for more details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1" name="Shape 1171"/>
        <p:cNvGrpSpPr/>
        <p:nvPr/>
      </p:nvGrpSpPr>
      <p:grpSpPr>
        <a:xfrm>
          <a:off x="0" y="0"/>
          <a:ext cx="0" cy="0"/>
          <a:chOff x="0" y="0"/>
          <a:chExt cx="0" cy="0"/>
        </a:xfrm>
      </p:grpSpPr>
      <p:sp>
        <p:nvSpPr>
          <p:cNvPr id="1172" name="Google Shape;1172;gd418a0428e_2_10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3" name="Google Shape;1173;gd418a0428e_2_10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this decision tree classifier model has an adequate accuracy and true positive rate,but its true negative rate is kind of low and the false positive rate is high so this is not a very good model.</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gd418a0428e_2_1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8" name="Google Shape;968;gd418a0428e_2_1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gd418a0428e_2_10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4" name="Google Shape;1184;gd418a0428e_2_10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80000"/>
              </a:lnSpc>
              <a:spcBef>
                <a:spcPts val="1500"/>
              </a:spcBef>
              <a:spcAft>
                <a:spcPts val="0"/>
              </a:spcAft>
              <a:buClr>
                <a:srgbClr val="3D4251"/>
              </a:buClr>
              <a:buSzPts val="1500"/>
              <a:buFont typeface="Lora"/>
              <a:buChar char="●"/>
            </a:pPr>
            <a:r>
              <a:rPr lang="zh-CN" sz="1500">
                <a:solidFill>
                  <a:srgbClr val="3D4251"/>
                </a:solidFill>
                <a:highlight>
                  <a:srgbClr val="FFFFFF"/>
                </a:highlight>
                <a:latin typeface="Lora"/>
                <a:ea typeface="Lora"/>
                <a:cs typeface="Lora"/>
                <a:sym typeface="Lora"/>
              </a:rPr>
              <a:t>next is random forest</a:t>
            </a:r>
            <a:endParaRPr sz="1500">
              <a:solidFill>
                <a:srgbClr val="3D4251"/>
              </a:solidFill>
              <a:highlight>
                <a:srgbClr val="FFFFFF"/>
              </a:highlight>
              <a:latin typeface="Lora"/>
              <a:ea typeface="Lora"/>
              <a:cs typeface="Lora"/>
              <a:sym typeface="Lora"/>
            </a:endParaRPr>
          </a:p>
          <a:p>
            <a:pPr indent="-323850" lvl="0" marL="457200" rtl="0" algn="l">
              <a:lnSpc>
                <a:spcPct val="180000"/>
              </a:lnSpc>
              <a:spcBef>
                <a:spcPts val="0"/>
              </a:spcBef>
              <a:spcAft>
                <a:spcPts val="0"/>
              </a:spcAft>
              <a:buClr>
                <a:srgbClr val="3D4251"/>
              </a:buClr>
              <a:buSzPts val="1500"/>
              <a:buFont typeface="Lora"/>
              <a:buChar char="●"/>
            </a:pPr>
            <a:r>
              <a:rPr lang="zh-CN" sz="1500">
                <a:solidFill>
                  <a:srgbClr val="3D4251"/>
                </a:solidFill>
                <a:highlight>
                  <a:srgbClr val="FFFFFF"/>
                </a:highlight>
                <a:latin typeface="Lora"/>
                <a:ea typeface="Lora"/>
                <a:cs typeface="Lora"/>
                <a:sym typeface="Lora"/>
              </a:rPr>
              <a:t>Random forests is basically a set of multiple decision trees.</a:t>
            </a:r>
            <a:endParaRPr sz="1500">
              <a:solidFill>
                <a:srgbClr val="3D4251"/>
              </a:solidFill>
              <a:highlight>
                <a:srgbClr val="FFFFFF"/>
              </a:highlight>
              <a:latin typeface="Lora"/>
              <a:ea typeface="Lora"/>
              <a:cs typeface="Lora"/>
              <a:sym typeface="Lora"/>
            </a:endParaRPr>
          </a:p>
          <a:p>
            <a:pPr indent="-323850" lvl="0" marL="457200" rtl="0" algn="l">
              <a:lnSpc>
                <a:spcPct val="180000"/>
              </a:lnSpc>
              <a:spcBef>
                <a:spcPts val="0"/>
              </a:spcBef>
              <a:spcAft>
                <a:spcPts val="0"/>
              </a:spcAft>
              <a:buClr>
                <a:srgbClr val="3D4251"/>
              </a:buClr>
              <a:buSzPts val="1500"/>
              <a:buFont typeface="Lora"/>
              <a:buChar char="●"/>
            </a:pPr>
            <a:r>
              <a:rPr lang="zh-CN" sz="1500">
                <a:solidFill>
                  <a:srgbClr val="3D4251"/>
                </a:solidFill>
                <a:highlight>
                  <a:srgbClr val="FFFFFF"/>
                </a:highlight>
                <a:latin typeface="Lora"/>
                <a:ea typeface="Lora"/>
                <a:cs typeface="Lora"/>
                <a:sym typeface="Lora"/>
              </a:rPr>
              <a:t>Deep decision trees may suffer from overfitting, but random forests prevents overfitting by creating trees on random subsets.</a:t>
            </a:r>
            <a:endParaRPr sz="1500">
              <a:solidFill>
                <a:srgbClr val="3D4251"/>
              </a:solidFill>
              <a:highlight>
                <a:srgbClr val="FFFFFF"/>
              </a:highlight>
              <a:latin typeface="Lora"/>
              <a:ea typeface="Lora"/>
              <a:cs typeface="Lora"/>
              <a:sym typeface="Lora"/>
            </a:endParaRPr>
          </a:p>
          <a:p>
            <a:pPr indent="-323850" lvl="0" marL="457200" rtl="0" algn="l">
              <a:lnSpc>
                <a:spcPct val="180000"/>
              </a:lnSpc>
              <a:spcBef>
                <a:spcPts val="0"/>
              </a:spcBef>
              <a:spcAft>
                <a:spcPts val="0"/>
              </a:spcAft>
              <a:buClr>
                <a:srgbClr val="3D4251"/>
              </a:buClr>
              <a:buSzPts val="1500"/>
              <a:buFont typeface="Lora"/>
              <a:buChar char="●"/>
            </a:pPr>
            <a:r>
              <a:rPr lang="zh-CN" sz="1500">
                <a:solidFill>
                  <a:srgbClr val="3D4251"/>
                </a:solidFill>
                <a:highlight>
                  <a:srgbClr val="FFFFFF"/>
                </a:highlight>
                <a:latin typeface="Lora"/>
                <a:ea typeface="Lora"/>
                <a:cs typeface="Lora"/>
                <a:sym typeface="Lora"/>
              </a:rPr>
              <a:t>Decision trees are computationally faster.</a:t>
            </a:r>
            <a:endParaRPr sz="1500">
              <a:solidFill>
                <a:srgbClr val="3D4251"/>
              </a:solidFill>
              <a:highlight>
                <a:srgbClr val="FFFFFF"/>
              </a:highlight>
              <a:latin typeface="Lora"/>
              <a:ea typeface="Lora"/>
              <a:cs typeface="Lora"/>
              <a:sym typeface="Lora"/>
            </a:endParaRPr>
          </a:p>
          <a:p>
            <a:pPr indent="-323850" lvl="0" marL="457200" rtl="0" algn="l">
              <a:lnSpc>
                <a:spcPct val="180000"/>
              </a:lnSpc>
              <a:spcBef>
                <a:spcPts val="0"/>
              </a:spcBef>
              <a:spcAft>
                <a:spcPts val="0"/>
              </a:spcAft>
              <a:buClr>
                <a:srgbClr val="3D4251"/>
              </a:buClr>
              <a:buSzPts val="1500"/>
              <a:buFont typeface="Lora"/>
              <a:buChar char="●"/>
            </a:pPr>
            <a:r>
              <a:rPr lang="zh-CN" sz="1500">
                <a:solidFill>
                  <a:srgbClr val="3D4251"/>
                </a:solidFill>
                <a:highlight>
                  <a:srgbClr val="FFFFFF"/>
                </a:highlight>
                <a:latin typeface="Lora"/>
                <a:ea typeface="Lora"/>
                <a:cs typeface="Lora"/>
                <a:sym typeface="Lora"/>
              </a:rPr>
              <a:t>Random forests is difficult to interpret, while a decision tree is easily interpretable and can be converted to rules.</a:t>
            </a:r>
            <a:endParaRPr sz="1500">
              <a:solidFill>
                <a:srgbClr val="3D4251"/>
              </a:solidFill>
              <a:highlight>
                <a:srgbClr val="FFFFFF"/>
              </a:highlight>
              <a:latin typeface="Lora"/>
              <a:ea typeface="Lora"/>
              <a:cs typeface="Lora"/>
              <a:sym typeface="Lora"/>
            </a:endParaRPr>
          </a:p>
          <a:p>
            <a:pPr indent="0" lvl="0" marL="0" rtl="0" algn="l">
              <a:spcBef>
                <a:spcPts val="150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gd418a0428e_2_10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3" name="Google Shape;1193;gd418a0428e_2_10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in this model ,we had found out </a:t>
            </a:r>
            <a:r>
              <a:rPr lang="zh-CN"/>
              <a:t>that its optimal parameter is max depth of 10 and with 900 of n_estimator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d418a0428e_2_10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d418a0428e_2_10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the accuracy of random forest is a bit higher compared to the decision tree classifier we had seen just now.although the true positive rate is fairly higher than the decision tree </a:t>
            </a:r>
            <a:r>
              <a:rPr lang="zh-CN"/>
              <a:t>model but its true negative rate is lower and its false positive rate is kind of high which show that this is not a very good model.</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0" name="Shape 1210"/>
        <p:cNvGrpSpPr/>
        <p:nvPr/>
      </p:nvGrpSpPr>
      <p:grpSpPr>
        <a:xfrm>
          <a:off x="0" y="0"/>
          <a:ext cx="0" cy="0"/>
          <a:chOff x="0" y="0"/>
          <a:chExt cx="0" cy="0"/>
        </a:xfrm>
      </p:grpSpPr>
      <p:sp>
        <p:nvSpPr>
          <p:cNvPr id="1211" name="Google Shape;1211;gd418a0428e_2_10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2" name="Google Shape;1212;gd418a0428e_2_10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zh-CN" sz="1150">
                <a:solidFill>
                  <a:srgbClr val="595858"/>
                </a:solidFill>
                <a:highlight>
                  <a:schemeClr val="lt1"/>
                </a:highlight>
                <a:latin typeface="Roboto"/>
                <a:ea typeface="Roboto"/>
                <a:cs typeface="Roboto"/>
                <a:sym typeface="Roboto"/>
              </a:rPr>
              <a:t>and  last but not least ,naive bayes,It is a </a:t>
            </a:r>
            <a:r>
              <a:rPr lang="zh-CN" sz="1150" u="sng">
                <a:solidFill>
                  <a:srgbClr val="0037EE"/>
                </a:solidFill>
                <a:highlight>
                  <a:schemeClr val="lt1"/>
                </a:highlight>
                <a:latin typeface="Roboto"/>
                <a:ea typeface="Roboto"/>
                <a:cs typeface="Roboto"/>
                <a:sym typeface="Roboto"/>
                <a:hlinkClick r:id="rId2">
                  <a:extLst>
                    <a:ext uri="{A12FA001-AC4F-418D-AE19-62706E023703}">
                      <ahyp:hlinkClr val="tx"/>
                    </a:ext>
                  </a:extLst>
                </a:hlinkClick>
              </a:rPr>
              <a:t>classification technique</a:t>
            </a:r>
            <a:r>
              <a:rPr lang="zh-CN" sz="1150">
                <a:solidFill>
                  <a:srgbClr val="595858"/>
                </a:solidFill>
                <a:highlight>
                  <a:schemeClr val="lt1"/>
                </a:highlight>
                <a:latin typeface="Roboto"/>
                <a:ea typeface="Roboto"/>
                <a:cs typeface="Roboto"/>
                <a:sym typeface="Roboto"/>
              </a:rPr>
              <a:t> based on Bayes’ Theorem with an assumption of independence among predictors. In simple terms, a Naive Bayes classifier assumes that the presence of a particular feature in a class is unrelated to the presence of any other feature.</a:t>
            </a:r>
            <a:endParaRPr sz="1150">
              <a:solidFill>
                <a:srgbClr val="595858"/>
              </a:solidFill>
              <a:highlight>
                <a:schemeClr val="lt1"/>
              </a:highlight>
              <a:latin typeface="Roboto"/>
              <a:ea typeface="Roboto"/>
              <a:cs typeface="Roboto"/>
              <a:sym typeface="Roboto"/>
            </a:endParaRPr>
          </a:p>
          <a:p>
            <a:pPr indent="0" lvl="0" marL="0" rtl="0" algn="just">
              <a:lnSpc>
                <a:spcPct val="115000"/>
              </a:lnSpc>
              <a:spcBef>
                <a:spcPts val="1600"/>
              </a:spcBef>
              <a:spcAft>
                <a:spcPts val="0"/>
              </a:spcAft>
              <a:buClr>
                <a:schemeClr val="dk1"/>
              </a:buClr>
              <a:buSzPts val="1100"/>
              <a:buFont typeface="Arial"/>
              <a:buNone/>
            </a:pPr>
            <a:r>
              <a:rPr lang="zh-CN" sz="1150">
                <a:solidFill>
                  <a:srgbClr val="595858"/>
                </a:solidFill>
                <a:highlight>
                  <a:schemeClr val="lt1"/>
                </a:highlight>
                <a:latin typeface="Roboto"/>
                <a:ea typeface="Roboto"/>
                <a:cs typeface="Roboto"/>
                <a:sym typeface="Roboto"/>
              </a:rPr>
              <a:t>Naive Bayes model is easy to build and particularly useful for very large data sets. Along with simplicity, Naive Bayes is known to outperform even highly sophisticated classification methods.</a:t>
            </a:r>
            <a:endParaRPr sz="1150">
              <a:solidFill>
                <a:srgbClr val="595858"/>
              </a:solidFill>
              <a:highlight>
                <a:schemeClr val="lt1"/>
              </a:highlight>
              <a:latin typeface="Roboto"/>
              <a:ea typeface="Roboto"/>
              <a:cs typeface="Roboto"/>
              <a:sym typeface="Roboto"/>
            </a:endParaRPr>
          </a:p>
          <a:p>
            <a:pPr indent="0" lvl="0" marL="0" rtl="0" algn="l">
              <a:spcBef>
                <a:spcPts val="160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9" name="Shape 1219"/>
        <p:cNvGrpSpPr/>
        <p:nvPr/>
      </p:nvGrpSpPr>
      <p:grpSpPr>
        <a:xfrm>
          <a:off x="0" y="0"/>
          <a:ext cx="0" cy="0"/>
          <a:chOff x="0" y="0"/>
          <a:chExt cx="0" cy="0"/>
        </a:xfrm>
      </p:grpSpPr>
      <p:sp>
        <p:nvSpPr>
          <p:cNvPr id="1220" name="Google Shape;1220;gd418a0428e_2_10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1" name="Google Shape;1221;gd418a0428e_2_10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the accuracy of this model is almost the same as the random forest classifier.</a:t>
            </a:r>
            <a:endParaRPr/>
          </a:p>
          <a:p>
            <a:pPr indent="0" lvl="0" marL="0" rtl="0" algn="l">
              <a:lnSpc>
                <a:spcPct val="115000"/>
              </a:lnSpc>
              <a:spcBef>
                <a:spcPts val="0"/>
              </a:spcBef>
              <a:spcAft>
                <a:spcPts val="0"/>
              </a:spcAft>
              <a:buNone/>
            </a:pPr>
            <a:r>
              <a:rPr lang="zh-CN" sz="1800">
                <a:solidFill>
                  <a:srgbClr val="011E50"/>
                </a:solidFill>
                <a:latin typeface="Montserrat"/>
                <a:ea typeface="Montserrat"/>
                <a:cs typeface="Montserrat"/>
                <a:sym typeface="Montserrat"/>
              </a:rPr>
              <a:t>it</a:t>
            </a:r>
            <a:r>
              <a:rPr lang="zh-CN" sz="1800">
                <a:solidFill>
                  <a:srgbClr val="011E50"/>
                </a:solidFill>
                <a:latin typeface="Montserrat"/>
                <a:ea typeface="Montserrat"/>
                <a:cs typeface="Montserrat"/>
                <a:sym typeface="Montserrat"/>
              </a:rPr>
              <a:t> has the highest classification accuracy score among the three method, however it also has the highest false positive rates for both it train and test cases,which means that this is also not a suitable model for predicting rating.</a:t>
            </a:r>
            <a:endParaRPr sz="1800">
              <a:solidFill>
                <a:srgbClr val="011E50"/>
              </a:solidFill>
              <a:latin typeface="Montserrat"/>
              <a:ea typeface="Montserrat"/>
              <a:cs typeface="Montserrat"/>
              <a:sym typeface="Montserrat"/>
            </a:endParaRPr>
          </a:p>
          <a:p>
            <a:pPr indent="0" lvl="0" marL="0" rtl="0" algn="l">
              <a:lnSpc>
                <a:spcPct val="115000"/>
              </a:lnSpc>
              <a:spcBef>
                <a:spcPts val="1600"/>
              </a:spcBef>
              <a:spcAft>
                <a:spcPts val="0"/>
              </a:spcAft>
              <a:buClr>
                <a:schemeClr val="dk1"/>
              </a:buClr>
              <a:buSzPts val="1100"/>
              <a:buFont typeface="Arial"/>
              <a:buNone/>
            </a:pPr>
            <a:r>
              <a:t/>
            </a:r>
            <a:endParaRPr sz="1800">
              <a:solidFill>
                <a:srgbClr val="011E50"/>
              </a:solidFill>
              <a:latin typeface="Montserrat"/>
              <a:ea typeface="Montserrat"/>
              <a:cs typeface="Montserrat"/>
              <a:sym typeface="Montserrat"/>
            </a:endParaRPr>
          </a:p>
          <a:p>
            <a:pPr indent="0" lvl="0" marL="0" rtl="0" algn="l">
              <a:spcBef>
                <a:spcPts val="160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gd418a0428e_2_10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1" name="Google Shape;1231;gd418a0428e_2_10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gd418a0428e_2_10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7" name="Google Shape;1237;gd418a0428e_2_10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2" name="Shape 1242"/>
        <p:cNvGrpSpPr/>
        <p:nvPr/>
      </p:nvGrpSpPr>
      <p:grpSpPr>
        <a:xfrm>
          <a:off x="0" y="0"/>
          <a:ext cx="0" cy="0"/>
          <a:chOff x="0" y="0"/>
          <a:chExt cx="0" cy="0"/>
        </a:xfrm>
      </p:grpSpPr>
      <p:sp>
        <p:nvSpPr>
          <p:cNvPr id="1243" name="Google Shape;1243;gd418a0428e_2_10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4" name="Google Shape;1244;gd418a0428e_2_10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zh-CN">
                <a:solidFill>
                  <a:schemeClr val="dk1"/>
                </a:solidFill>
              </a:rPr>
              <a:t>Overall Random Forest perform better among the three mkdel in terms of all the performance metrics even though its false positive rates is abit higher than decision trees false positive rates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zh-CN">
                <a:solidFill>
                  <a:schemeClr val="dk1"/>
                </a:solidFill>
              </a:rPr>
              <a:t>We found out that it is mainly due to imbalanced dataset, most of the data has ‘good’ rating. We swt class weights to balanced for all three model and it only shows a slight improvement in the false positive rates.</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From the 3 methods we can conclude that </a:t>
            </a:r>
            <a:r>
              <a:rPr lang="zh-CN"/>
              <a:t>Rating prediction is not really dependent directly on most of the features, so misclassification of false positive is high among all 3 of the machine learning mode.</a:t>
            </a:r>
            <a:r>
              <a:rPr lang="zh-CN">
                <a:solidFill>
                  <a:schemeClr val="dk1"/>
                </a:solidFill>
              </a:rPr>
              <a:t>This contradict to our objective which is to let company predict customer satisfaction and companies may waste resources promoting an unpopular product</a:t>
            </a:r>
            <a:endParaRPr/>
          </a:p>
          <a:p>
            <a:pPr indent="0" lvl="0" marL="0" rtl="0" algn="l">
              <a:spcBef>
                <a:spcPts val="0"/>
              </a:spcBef>
              <a:spcAft>
                <a:spcPts val="0"/>
              </a:spcAft>
              <a:buClr>
                <a:schemeClr val="dk1"/>
              </a:buClr>
              <a:buSzPts val="1100"/>
              <a:buFont typeface="Arial"/>
              <a:buNone/>
            </a:pPr>
            <a:r>
              <a:rPr lang="zh-CN">
                <a:solidFill>
                  <a:schemeClr val="dk1"/>
                </a:solidFill>
              </a:rPr>
              <a: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gd418a0428e_2_10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2" name="Google Shape;1252;gd418a0428e_2_10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讲</a:t>
            </a:r>
            <a:r>
              <a:rPr lang="zh-CN"/>
              <a:t>全部人一起做</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d418a0428e_2_10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d418a0428e_2_10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d418a0428e_2_5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d418a0428e_2_5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d418a0428e_2_6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d418a0428e_2_6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t>Most customers do not post a review rating or any comment after purchasing a product which is a challenge for any ecommerce platform to perform If a company predicts whether a customer liked/disliked a product so that they can recommend more similar and related products as well as they can decide whether or not a product should be sold at their end. This is crucial for ecommerce based company because they need to keep track of each product of each seller , so that none of products discourage their customers to come shop with them again. Moreover, if a specific product has very few rating and that too negetive, a company must not drop the product straight away, may be many customers who found the product to be useful haven't actually rated it.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CN"/>
              <a:t>Some reasons could possibly be comparing your product review with those of your competitors beforehand,gaining lots of insight about the product and saving a lot of manual data pre-processin,maintain good customer relationship with company,lend gifts, offers and deals if the company feels the customer is going to break the relation.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CN"/>
              <a:t>Objective of this case study is centered around predicting customer satisfaction with a product which can be deduced after predicting the product rating a user would rate after he makes a purchase.</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d418a0428e_3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d418a0428e_3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Objective of this case study is centered around predicting customer satisfaction with a product which can be deduced after predicting the product rating a user would rate after he makes a purchase.</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d418a0428e_2_37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6" name="Google Shape;1006;gd418a0428e_2_3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gd418a0428e_2_10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3" name="Google Shape;1043;gd418a0428e_2_10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gd418a0428e_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9" name="Google Shape;1049;gd418a0428e_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d418a0428e_2_7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d418a0428e_2_7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1" name="Shape 61"/>
        <p:cNvGrpSpPr/>
        <p:nvPr/>
      </p:nvGrpSpPr>
      <p:grpSpPr>
        <a:xfrm>
          <a:off x="0" y="0"/>
          <a:ext cx="0" cy="0"/>
          <a:chOff x="0" y="0"/>
          <a:chExt cx="0" cy="0"/>
        </a:xfrm>
      </p:grpSpPr>
      <p:sp>
        <p:nvSpPr>
          <p:cNvPr id="62" name="Google Shape;62;p14"/>
          <p:cNvSpPr txBox="1"/>
          <p:nvPr>
            <p:ph type="ctrTitle"/>
          </p:nvPr>
        </p:nvSpPr>
        <p:spPr>
          <a:xfrm>
            <a:off x="1425450" y="1056000"/>
            <a:ext cx="62931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4200"/>
              <a:buNone/>
              <a:defRPr sz="4200">
                <a:solidFill>
                  <a:schemeClr val="accent2"/>
                </a:solidFill>
              </a:defRPr>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63" name="Google Shape;63;p14"/>
          <p:cNvSpPr txBox="1"/>
          <p:nvPr>
            <p:ph idx="1" type="subTitle"/>
          </p:nvPr>
        </p:nvSpPr>
        <p:spPr>
          <a:xfrm>
            <a:off x="1996800" y="3051625"/>
            <a:ext cx="51504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800"/>
              <a:buNone/>
              <a:defRPr>
                <a:solidFill>
                  <a:schemeClr val="accent2"/>
                </a:solidFill>
              </a:defRPr>
            </a:lvl1pPr>
            <a:lvl2pPr lvl="1" rtl="0" algn="ctr">
              <a:lnSpc>
                <a:spcPct val="100000"/>
              </a:lnSpc>
              <a:spcBef>
                <a:spcPts val="0"/>
              </a:spcBef>
              <a:spcAft>
                <a:spcPts val="0"/>
              </a:spcAft>
              <a:buClr>
                <a:schemeClr val="accent2"/>
              </a:buClr>
              <a:buSzPts val="2800"/>
              <a:buNone/>
              <a:defRPr sz="2800">
                <a:solidFill>
                  <a:schemeClr val="accent2"/>
                </a:solidFill>
              </a:defRPr>
            </a:lvl2pPr>
            <a:lvl3pPr lvl="2" rtl="0" algn="ctr">
              <a:lnSpc>
                <a:spcPct val="100000"/>
              </a:lnSpc>
              <a:spcBef>
                <a:spcPts val="0"/>
              </a:spcBef>
              <a:spcAft>
                <a:spcPts val="0"/>
              </a:spcAft>
              <a:buClr>
                <a:schemeClr val="accent2"/>
              </a:buClr>
              <a:buSzPts val="2800"/>
              <a:buNone/>
              <a:defRPr sz="2800">
                <a:solidFill>
                  <a:schemeClr val="accent2"/>
                </a:solidFill>
              </a:defRPr>
            </a:lvl3pPr>
            <a:lvl4pPr lvl="3" rtl="0" algn="ctr">
              <a:lnSpc>
                <a:spcPct val="100000"/>
              </a:lnSpc>
              <a:spcBef>
                <a:spcPts val="0"/>
              </a:spcBef>
              <a:spcAft>
                <a:spcPts val="0"/>
              </a:spcAft>
              <a:buClr>
                <a:schemeClr val="accent2"/>
              </a:buClr>
              <a:buSzPts val="2800"/>
              <a:buNone/>
              <a:defRPr sz="2800">
                <a:solidFill>
                  <a:schemeClr val="accent2"/>
                </a:solidFill>
              </a:defRPr>
            </a:lvl4pPr>
            <a:lvl5pPr lvl="4" rtl="0" algn="ctr">
              <a:lnSpc>
                <a:spcPct val="100000"/>
              </a:lnSpc>
              <a:spcBef>
                <a:spcPts val="0"/>
              </a:spcBef>
              <a:spcAft>
                <a:spcPts val="0"/>
              </a:spcAft>
              <a:buClr>
                <a:schemeClr val="accent2"/>
              </a:buClr>
              <a:buSzPts val="2800"/>
              <a:buNone/>
              <a:defRPr sz="2800">
                <a:solidFill>
                  <a:schemeClr val="accent2"/>
                </a:solidFill>
              </a:defRPr>
            </a:lvl5pPr>
            <a:lvl6pPr lvl="5" rtl="0" algn="ctr">
              <a:lnSpc>
                <a:spcPct val="100000"/>
              </a:lnSpc>
              <a:spcBef>
                <a:spcPts val="0"/>
              </a:spcBef>
              <a:spcAft>
                <a:spcPts val="0"/>
              </a:spcAft>
              <a:buClr>
                <a:schemeClr val="accent2"/>
              </a:buClr>
              <a:buSzPts val="2800"/>
              <a:buNone/>
              <a:defRPr sz="2800">
                <a:solidFill>
                  <a:schemeClr val="accent2"/>
                </a:solidFill>
              </a:defRPr>
            </a:lvl6pPr>
            <a:lvl7pPr lvl="6" rtl="0" algn="ctr">
              <a:lnSpc>
                <a:spcPct val="100000"/>
              </a:lnSpc>
              <a:spcBef>
                <a:spcPts val="0"/>
              </a:spcBef>
              <a:spcAft>
                <a:spcPts val="0"/>
              </a:spcAft>
              <a:buClr>
                <a:schemeClr val="accent2"/>
              </a:buClr>
              <a:buSzPts val="2800"/>
              <a:buNone/>
              <a:defRPr sz="2800">
                <a:solidFill>
                  <a:schemeClr val="accent2"/>
                </a:solidFill>
              </a:defRPr>
            </a:lvl7pPr>
            <a:lvl8pPr lvl="7" rtl="0" algn="ctr">
              <a:lnSpc>
                <a:spcPct val="100000"/>
              </a:lnSpc>
              <a:spcBef>
                <a:spcPts val="0"/>
              </a:spcBef>
              <a:spcAft>
                <a:spcPts val="0"/>
              </a:spcAft>
              <a:buClr>
                <a:schemeClr val="accent2"/>
              </a:buClr>
              <a:buSzPts val="2800"/>
              <a:buNone/>
              <a:defRPr sz="2800">
                <a:solidFill>
                  <a:schemeClr val="accent2"/>
                </a:solidFill>
              </a:defRPr>
            </a:lvl8pPr>
            <a:lvl9pPr lvl="8" rtl="0" algn="ctr">
              <a:lnSpc>
                <a:spcPct val="100000"/>
              </a:lnSpc>
              <a:spcBef>
                <a:spcPts val="0"/>
              </a:spcBef>
              <a:spcAft>
                <a:spcPts val="0"/>
              </a:spcAft>
              <a:buClr>
                <a:schemeClr val="accent2"/>
              </a:buClr>
              <a:buSzPts val="2800"/>
              <a:buNone/>
              <a:defRPr sz="2800">
                <a:solidFill>
                  <a:schemeClr val="accent2"/>
                </a:solidFill>
              </a:defRPr>
            </a:lvl9pPr>
          </a:lstStyle>
          <a:p/>
        </p:txBody>
      </p:sp>
      <p:grpSp>
        <p:nvGrpSpPr>
          <p:cNvPr id="64" name="Google Shape;64;p14"/>
          <p:cNvGrpSpPr/>
          <p:nvPr/>
        </p:nvGrpSpPr>
        <p:grpSpPr>
          <a:xfrm>
            <a:off x="191056" y="3920210"/>
            <a:ext cx="2052698" cy="2052613"/>
            <a:chOff x="3088025" y="3941925"/>
            <a:chExt cx="600450" cy="600425"/>
          </a:xfrm>
        </p:grpSpPr>
        <p:sp>
          <p:nvSpPr>
            <p:cNvPr id="65" name="Google Shape;65;p14"/>
            <p:cNvSpPr/>
            <p:nvPr/>
          </p:nvSpPr>
          <p:spPr>
            <a:xfrm>
              <a:off x="3359125" y="3941925"/>
              <a:ext cx="39025" cy="39000"/>
            </a:xfrm>
            <a:custGeom>
              <a:rect b="b" l="l" r="r" t="t"/>
              <a:pathLst>
                <a:path extrusionOk="0" h="1560" w="1561">
                  <a:moveTo>
                    <a:pt x="383" y="0"/>
                  </a:moveTo>
                  <a:lnTo>
                    <a:pt x="1" y="383"/>
                  </a:lnTo>
                  <a:lnTo>
                    <a:pt x="398" y="781"/>
                  </a:lnTo>
                  <a:lnTo>
                    <a:pt x="1" y="1176"/>
                  </a:lnTo>
                  <a:lnTo>
                    <a:pt x="383" y="1560"/>
                  </a:lnTo>
                  <a:lnTo>
                    <a:pt x="780" y="1163"/>
                  </a:lnTo>
                  <a:lnTo>
                    <a:pt x="1177" y="1560"/>
                  </a:lnTo>
                  <a:lnTo>
                    <a:pt x="1560" y="1176"/>
                  </a:lnTo>
                  <a:lnTo>
                    <a:pt x="1164" y="781"/>
                  </a:lnTo>
                  <a:lnTo>
                    <a:pt x="1560" y="383"/>
                  </a:lnTo>
                  <a:lnTo>
                    <a:pt x="1177" y="0"/>
                  </a:lnTo>
                  <a:lnTo>
                    <a:pt x="780" y="397"/>
                  </a:lnTo>
                  <a:lnTo>
                    <a:pt x="383"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3407500" y="3990300"/>
              <a:ext cx="39050" cy="39025"/>
            </a:xfrm>
            <a:custGeom>
              <a:rect b="b" l="l" r="r" t="t"/>
              <a:pathLst>
                <a:path extrusionOk="0" h="1561" w="1562">
                  <a:moveTo>
                    <a:pt x="384" y="1"/>
                  </a:moveTo>
                  <a:lnTo>
                    <a:pt x="1" y="383"/>
                  </a:lnTo>
                  <a:lnTo>
                    <a:pt x="398" y="780"/>
                  </a:lnTo>
                  <a:lnTo>
                    <a:pt x="0" y="1177"/>
                  </a:lnTo>
                  <a:lnTo>
                    <a:pt x="384" y="1561"/>
                  </a:lnTo>
                  <a:lnTo>
                    <a:pt x="781" y="1164"/>
                  </a:lnTo>
                  <a:lnTo>
                    <a:pt x="1177" y="1561"/>
                  </a:lnTo>
                  <a:lnTo>
                    <a:pt x="1561" y="1177"/>
                  </a:lnTo>
                  <a:lnTo>
                    <a:pt x="1164" y="780"/>
                  </a:lnTo>
                  <a:lnTo>
                    <a:pt x="1561" y="383"/>
                  </a:lnTo>
                  <a:lnTo>
                    <a:pt x="1177" y="1"/>
                  </a:lnTo>
                  <a:lnTo>
                    <a:pt x="781" y="398"/>
                  </a:lnTo>
                  <a:lnTo>
                    <a:pt x="384"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3455875" y="4038700"/>
              <a:ext cx="39050" cy="39025"/>
            </a:xfrm>
            <a:custGeom>
              <a:rect b="b" l="l" r="r" t="t"/>
              <a:pathLst>
                <a:path extrusionOk="0" h="1561" w="1562">
                  <a:moveTo>
                    <a:pt x="384" y="0"/>
                  </a:moveTo>
                  <a:lnTo>
                    <a:pt x="1" y="383"/>
                  </a:lnTo>
                  <a:lnTo>
                    <a:pt x="399" y="780"/>
                  </a:lnTo>
                  <a:lnTo>
                    <a:pt x="1" y="1177"/>
                  </a:lnTo>
                  <a:lnTo>
                    <a:pt x="384" y="1560"/>
                  </a:lnTo>
                  <a:lnTo>
                    <a:pt x="781" y="1163"/>
                  </a:lnTo>
                  <a:lnTo>
                    <a:pt x="1178" y="1560"/>
                  </a:lnTo>
                  <a:lnTo>
                    <a:pt x="1562" y="1177"/>
                  </a:lnTo>
                  <a:lnTo>
                    <a:pt x="1165" y="780"/>
                  </a:lnTo>
                  <a:lnTo>
                    <a:pt x="1562" y="383"/>
                  </a:lnTo>
                  <a:lnTo>
                    <a:pt x="1178" y="0"/>
                  </a:lnTo>
                  <a:lnTo>
                    <a:pt x="781" y="397"/>
                  </a:lnTo>
                  <a:lnTo>
                    <a:pt x="384"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3504275" y="4087050"/>
              <a:ext cx="39050" cy="39050"/>
            </a:xfrm>
            <a:custGeom>
              <a:rect b="b" l="l" r="r" t="t"/>
              <a:pathLst>
                <a:path extrusionOk="0" h="1562" w="1562">
                  <a:moveTo>
                    <a:pt x="384" y="1"/>
                  </a:moveTo>
                  <a:lnTo>
                    <a:pt x="0" y="384"/>
                  </a:lnTo>
                  <a:lnTo>
                    <a:pt x="397" y="781"/>
                  </a:lnTo>
                  <a:lnTo>
                    <a:pt x="0" y="1178"/>
                  </a:lnTo>
                  <a:lnTo>
                    <a:pt x="384" y="1562"/>
                  </a:lnTo>
                  <a:lnTo>
                    <a:pt x="781" y="1164"/>
                  </a:lnTo>
                  <a:lnTo>
                    <a:pt x="1178" y="1562"/>
                  </a:lnTo>
                  <a:lnTo>
                    <a:pt x="1560" y="1178"/>
                  </a:lnTo>
                  <a:lnTo>
                    <a:pt x="1163" y="781"/>
                  </a:lnTo>
                  <a:lnTo>
                    <a:pt x="1561" y="384"/>
                  </a:lnTo>
                  <a:lnTo>
                    <a:pt x="1178" y="1"/>
                  </a:lnTo>
                  <a:lnTo>
                    <a:pt x="781" y="398"/>
                  </a:lnTo>
                  <a:lnTo>
                    <a:pt x="384"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3552675" y="4135450"/>
              <a:ext cx="39000" cy="39025"/>
            </a:xfrm>
            <a:custGeom>
              <a:rect b="b" l="l" r="r" t="t"/>
              <a:pathLst>
                <a:path extrusionOk="0" h="1561" w="1560">
                  <a:moveTo>
                    <a:pt x="384" y="1"/>
                  </a:moveTo>
                  <a:lnTo>
                    <a:pt x="0" y="384"/>
                  </a:lnTo>
                  <a:lnTo>
                    <a:pt x="397" y="781"/>
                  </a:lnTo>
                  <a:lnTo>
                    <a:pt x="0" y="1178"/>
                  </a:lnTo>
                  <a:lnTo>
                    <a:pt x="384" y="1560"/>
                  </a:lnTo>
                  <a:lnTo>
                    <a:pt x="780" y="1163"/>
                  </a:lnTo>
                  <a:lnTo>
                    <a:pt x="1177" y="1560"/>
                  </a:lnTo>
                  <a:lnTo>
                    <a:pt x="1560" y="1178"/>
                  </a:lnTo>
                  <a:lnTo>
                    <a:pt x="1163" y="781"/>
                  </a:lnTo>
                  <a:lnTo>
                    <a:pt x="1560" y="384"/>
                  </a:lnTo>
                  <a:lnTo>
                    <a:pt x="1177" y="1"/>
                  </a:lnTo>
                  <a:lnTo>
                    <a:pt x="780" y="397"/>
                  </a:lnTo>
                  <a:lnTo>
                    <a:pt x="384"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3601050" y="4183850"/>
              <a:ext cx="39025" cy="39000"/>
            </a:xfrm>
            <a:custGeom>
              <a:rect b="b" l="l" r="r" t="t"/>
              <a:pathLst>
                <a:path extrusionOk="0" h="1560" w="1561">
                  <a:moveTo>
                    <a:pt x="383" y="0"/>
                  </a:moveTo>
                  <a:lnTo>
                    <a:pt x="1" y="384"/>
                  </a:lnTo>
                  <a:lnTo>
                    <a:pt x="398" y="779"/>
                  </a:lnTo>
                  <a:lnTo>
                    <a:pt x="1" y="1177"/>
                  </a:lnTo>
                  <a:lnTo>
                    <a:pt x="383" y="1560"/>
                  </a:lnTo>
                  <a:lnTo>
                    <a:pt x="781" y="1163"/>
                  </a:lnTo>
                  <a:lnTo>
                    <a:pt x="1178" y="1560"/>
                  </a:lnTo>
                  <a:lnTo>
                    <a:pt x="1560" y="1177"/>
                  </a:lnTo>
                  <a:lnTo>
                    <a:pt x="1164" y="781"/>
                  </a:lnTo>
                  <a:lnTo>
                    <a:pt x="1560" y="384"/>
                  </a:lnTo>
                  <a:lnTo>
                    <a:pt x="1178" y="0"/>
                  </a:lnTo>
                  <a:lnTo>
                    <a:pt x="781" y="397"/>
                  </a:lnTo>
                  <a:lnTo>
                    <a:pt x="383"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3649450" y="4232225"/>
              <a:ext cx="39025" cy="39025"/>
            </a:xfrm>
            <a:custGeom>
              <a:rect b="b" l="l" r="r" t="t"/>
              <a:pathLst>
                <a:path extrusionOk="0" h="1561" w="1561">
                  <a:moveTo>
                    <a:pt x="383" y="1"/>
                  </a:moveTo>
                  <a:lnTo>
                    <a:pt x="0" y="383"/>
                  </a:lnTo>
                  <a:lnTo>
                    <a:pt x="397" y="780"/>
                  </a:lnTo>
                  <a:lnTo>
                    <a:pt x="0" y="1178"/>
                  </a:lnTo>
                  <a:lnTo>
                    <a:pt x="383" y="1561"/>
                  </a:lnTo>
                  <a:lnTo>
                    <a:pt x="780" y="1164"/>
                  </a:lnTo>
                  <a:lnTo>
                    <a:pt x="1178" y="1561"/>
                  </a:lnTo>
                  <a:lnTo>
                    <a:pt x="1560" y="1178"/>
                  </a:lnTo>
                  <a:lnTo>
                    <a:pt x="1163" y="781"/>
                  </a:lnTo>
                  <a:lnTo>
                    <a:pt x="1560" y="383"/>
                  </a:lnTo>
                  <a:lnTo>
                    <a:pt x="1176" y="1"/>
                  </a:lnTo>
                  <a:lnTo>
                    <a:pt x="780" y="398"/>
                  </a:lnTo>
                  <a:lnTo>
                    <a:pt x="383"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3304900" y="3996125"/>
              <a:ext cx="39050" cy="39025"/>
            </a:xfrm>
            <a:custGeom>
              <a:rect b="b" l="l" r="r" t="t"/>
              <a:pathLst>
                <a:path extrusionOk="0" h="1561" w="1562">
                  <a:moveTo>
                    <a:pt x="384" y="1"/>
                  </a:moveTo>
                  <a:lnTo>
                    <a:pt x="0" y="384"/>
                  </a:lnTo>
                  <a:lnTo>
                    <a:pt x="397" y="781"/>
                  </a:lnTo>
                  <a:lnTo>
                    <a:pt x="0" y="1178"/>
                  </a:lnTo>
                  <a:lnTo>
                    <a:pt x="384" y="1560"/>
                  </a:lnTo>
                  <a:lnTo>
                    <a:pt x="781" y="1163"/>
                  </a:lnTo>
                  <a:lnTo>
                    <a:pt x="1177" y="1560"/>
                  </a:lnTo>
                  <a:lnTo>
                    <a:pt x="1561" y="1178"/>
                  </a:lnTo>
                  <a:lnTo>
                    <a:pt x="1164" y="781"/>
                  </a:lnTo>
                  <a:lnTo>
                    <a:pt x="1561" y="384"/>
                  </a:lnTo>
                  <a:lnTo>
                    <a:pt x="1177" y="1"/>
                  </a:lnTo>
                  <a:lnTo>
                    <a:pt x="781" y="397"/>
                  </a:lnTo>
                  <a:lnTo>
                    <a:pt x="384"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3353275" y="4044525"/>
              <a:ext cx="39050" cy="39000"/>
            </a:xfrm>
            <a:custGeom>
              <a:rect b="b" l="l" r="r" t="t"/>
              <a:pathLst>
                <a:path extrusionOk="0" h="1560" w="1562">
                  <a:moveTo>
                    <a:pt x="384" y="0"/>
                  </a:moveTo>
                  <a:lnTo>
                    <a:pt x="1" y="384"/>
                  </a:lnTo>
                  <a:lnTo>
                    <a:pt x="398" y="781"/>
                  </a:lnTo>
                  <a:lnTo>
                    <a:pt x="1" y="1178"/>
                  </a:lnTo>
                  <a:lnTo>
                    <a:pt x="384" y="1560"/>
                  </a:lnTo>
                  <a:lnTo>
                    <a:pt x="781" y="1163"/>
                  </a:lnTo>
                  <a:lnTo>
                    <a:pt x="1178" y="1560"/>
                  </a:lnTo>
                  <a:lnTo>
                    <a:pt x="1561" y="1178"/>
                  </a:lnTo>
                  <a:lnTo>
                    <a:pt x="1164" y="781"/>
                  </a:lnTo>
                  <a:lnTo>
                    <a:pt x="1562" y="384"/>
                  </a:lnTo>
                  <a:lnTo>
                    <a:pt x="1178" y="0"/>
                  </a:lnTo>
                  <a:lnTo>
                    <a:pt x="781" y="397"/>
                  </a:lnTo>
                  <a:lnTo>
                    <a:pt x="384"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3401675" y="4092900"/>
              <a:ext cx="39025" cy="39025"/>
            </a:xfrm>
            <a:custGeom>
              <a:rect b="b" l="l" r="r" t="t"/>
              <a:pathLst>
                <a:path extrusionOk="0" h="1561" w="1561">
                  <a:moveTo>
                    <a:pt x="384" y="1"/>
                  </a:moveTo>
                  <a:lnTo>
                    <a:pt x="0" y="383"/>
                  </a:lnTo>
                  <a:lnTo>
                    <a:pt x="397" y="780"/>
                  </a:lnTo>
                  <a:lnTo>
                    <a:pt x="0" y="1178"/>
                  </a:lnTo>
                  <a:lnTo>
                    <a:pt x="384" y="1561"/>
                  </a:lnTo>
                  <a:lnTo>
                    <a:pt x="781" y="1164"/>
                  </a:lnTo>
                  <a:lnTo>
                    <a:pt x="1178" y="1561"/>
                  </a:lnTo>
                  <a:lnTo>
                    <a:pt x="1560" y="1178"/>
                  </a:lnTo>
                  <a:lnTo>
                    <a:pt x="1163" y="781"/>
                  </a:lnTo>
                  <a:lnTo>
                    <a:pt x="1560" y="383"/>
                  </a:lnTo>
                  <a:lnTo>
                    <a:pt x="1178" y="1"/>
                  </a:lnTo>
                  <a:lnTo>
                    <a:pt x="781" y="398"/>
                  </a:lnTo>
                  <a:lnTo>
                    <a:pt x="384"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3450050" y="4141300"/>
              <a:ext cx="39025" cy="39025"/>
            </a:xfrm>
            <a:custGeom>
              <a:rect b="b" l="l" r="r" t="t"/>
              <a:pathLst>
                <a:path extrusionOk="0" h="1561" w="1561">
                  <a:moveTo>
                    <a:pt x="383" y="0"/>
                  </a:moveTo>
                  <a:lnTo>
                    <a:pt x="1" y="383"/>
                  </a:lnTo>
                  <a:lnTo>
                    <a:pt x="398" y="780"/>
                  </a:lnTo>
                  <a:lnTo>
                    <a:pt x="1" y="1177"/>
                  </a:lnTo>
                  <a:lnTo>
                    <a:pt x="383" y="1560"/>
                  </a:lnTo>
                  <a:lnTo>
                    <a:pt x="780" y="1163"/>
                  </a:lnTo>
                  <a:lnTo>
                    <a:pt x="1178" y="1560"/>
                  </a:lnTo>
                  <a:lnTo>
                    <a:pt x="1561" y="1177"/>
                  </a:lnTo>
                  <a:lnTo>
                    <a:pt x="1164" y="780"/>
                  </a:lnTo>
                  <a:lnTo>
                    <a:pt x="1561" y="383"/>
                  </a:lnTo>
                  <a:lnTo>
                    <a:pt x="1178" y="0"/>
                  </a:lnTo>
                  <a:lnTo>
                    <a:pt x="780" y="397"/>
                  </a:lnTo>
                  <a:lnTo>
                    <a:pt x="383"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3498450" y="4189700"/>
              <a:ext cx="39025" cy="39000"/>
            </a:xfrm>
            <a:custGeom>
              <a:rect b="b" l="l" r="r" t="t"/>
              <a:pathLst>
                <a:path extrusionOk="0" h="1560" w="1561">
                  <a:moveTo>
                    <a:pt x="383" y="0"/>
                  </a:moveTo>
                  <a:lnTo>
                    <a:pt x="1" y="383"/>
                  </a:lnTo>
                  <a:lnTo>
                    <a:pt x="397" y="779"/>
                  </a:lnTo>
                  <a:lnTo>
                    <a:pt x="1" y="1176"/>
                  </a:lnTo>
                  <a:lnTo>
                    <a:pt x="383" y="1560"/>
                  </a:lnTo>
                  <a:lnTo>
                    <a:pt x="780" y="1163"/>
                  </a:lnTo>
                  <a:lnTo>
                    <a:pt x="1177" y="1560"/>
                  </a:lnTo>
                  <a:lnTo>
                    <a:pt x="1560" y="1176"/>
                  </a:lnTo>
                  <a:lnTo>
                    <a:pt x="1164" y="779"/>
                  </a:lnTo>
                  <a:lnTo>
                    <a:pt x="1560" y="383"/>
                  </a:lnTo>
                  <a:lnTo>
                    <a:pt x="1177" y="0"/>
                  </a:lnTo>
                  <a:lnTo>
                    <a:pt x="780" y="397"/>
                  </a:lnTo>
                  <a:lnTo>
                    <a:pt x="383"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3546850" y="4238050"/>
              <a:ext cx="39000" cy="39050"/>
            </a:xfrm>
            <a:custGeom>
              <a:rect b="b" l="l" r="r" t="t"/>
              <a:pathLst>
                <a:path extrusionOk="0" h="1562" w="1560">
                  <a:moveTo>
                    <a:pt x="383" y="1"/>
                  </a:moveTo>
                  <a:lnTo>
                    <a:pt x="0" y="384"/>
                  </a:lnTo>
                  <a:lnTo>
                    <a:pt x="397" y="781"/>
                  </a:lnTo>
                  <a:lnTo>
                    <a:pt x="0" y="1178"/>
                  </a:lnTo>
                  <a:lnTo>
                    <a:pt x="383" y="1561"/>
                  </a:lnTo>
                  <a:lnTo>
                    <a:pt x="780" y="1165"/>
                  </a:lnTo>
                  <a:lnTo>
                    <a:pt x="1176" y="1561"/>
                  </a:lnTo>
                  <a:lnTo>
                    <a:pt x="1560" y="1178"/>
                  </a:lnTo>
                  <a:lnTo>
                    <a:pt x="1163" y="781"/>
                  </a:lnTo>
                  <a:lnTo>
                    <a:pt x="1560" y="384"/>
                  </a:lnTo>
                  <a:lnTo>
                    <a:pt x="1176" y="1"/>
                  </a:lnTo>
                  <a:lnTo>
                    <a:pt x="780" y="399"/>
                  </a:lnTo>
                  <a:lnTo>
                    <a:pt x="383"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3595200" y="4286450"/>
              <a:ext cx="39050" cy="39000"/>
            </a:xfrm>
            <a:custGeom>
              <a:rect b="b" l="l" r="r" t="t"/>
              <a:pathLst>
                <a:path extrusionOk="0" h="1560" w="1562">
                  <a:moveTo>
                    <a:pt x="384" y="0"/>
                  </a:moveTo>
                  <a:lnTo>
                    <a:pt x="1" y="384"/>
                  </a:lnTo>
                  <a:lnTo>
                    <a:pt x="399" y="781"/>
                  </a:lnTo>
                  <a:lnTo>
                    <a:pt x="1" y="1178"/>
                  </a:lnTo>
                  <a:lnTo>
                    <a:pt x="384" y="1560"/>
                  </a:lnTo>
                  <a:lnTo>
                    <a:pt x="781" y="1163"/>
                  </a:lnTo>
                  <a:lnTo>
                    <a:pt x="1178" y="1560"/>
                  </a:lnTo>
                  <a:lnTo>
                    <a:pt x="1562" y="1178"/>
                  </a:lnTo>
                  <a:lnTo>
                    <a:pt x="1165" y="781"/>
                  </a:lnTo>
                  <a:lnTo>
                    <a:pt x="1562" y="384"/>
                  </a:lnTo>
                  <a:lnTo>
                    <a:pt x="1178" y="0"/>
                  </a:lnTo>
                  <a:lnTo>
                    <a:pt x="781" y="397"/>
                  </a:lnTo>
                  <a:lnTo>
                    <a:pt x="384"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3250675" y="4050375"/>
              <a:ext cx="39025" cy="39000"/>
            </a:xfrm>
            <a:custGeom>
              <a:rect b="b" l="l" r="r" t="t"/>
              <a:pathLst>
                <a:path extrusionOk="0" h="1560" w="1561">
                  <a:moveTo>
                    <a:pt x="384" y="0"/>
                  </a:moveTo>
                  <a:lnTo>
                    <a:pt x="1" y="383"/>
                  </a:lnTo>
                  <a:lnTo>
                    <a:pt x="398" y="779"/>
                  </a:lnTo>
                  <a:lnTo>
                    <a:pt x="1" y="1176"/>
                  </a:lnTo>
                  <a:lnTo>
                    <a:pt x="384" y="1560"/>
                  </a:lnTo>
                  <a:lnTo>
                    <a:pt x="780" y="1163"/>
                  </a:lnTo>
                  <a:lnTo>
                    <a:pt x="1178" y="1560"/>
                  </a:lnTo>
                  <a:lnTo>
                    <a:pt x="1560" y="1176"/>
                  </a:lnTo>
                  <a:lnTo>
                    <a:pt x="1164" y="779"/>
                  </a:lnTo>
                  <a:lnTo>
                    <a:pt x="1560" y="383"/>
                  </a:lnTo>
                  <a:lnTo>
                    <a:pt x="1178" y="0"/>
                  </a:lnTo>
                  <a:lnTo>
                    <a:pt x="780" y="397"/>
                  </a:lnTo>
                  <a:lnTo>
                    <a:pt x="384"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3299075" y="4098725"/>
              <a:ext cx="39025" cy="39050"/>
            </a:xfrm>
            <a:custGeom>
              <a:rect b="b" l="l" r="r" t="t"/>
              <a:pathLst>
                <a:path extrusionOk="0" h="1562" w="1561">
                  <a:moveTo>
                    <a:pt x="383" y="1"/>
                  </a:moveTo>
                  <a:lnTo>
                    <a:pt x="0" y="384"/>
                  </a:lnTo>
                  <a:lnTo>
                    <a:pt x="397" y="781"/>
                  </a:lnTo>
                  <a:lnTo>
                    <a:pt x="0" y="1178"/>
                  </a:lnTo>
                  <a:lnTo>
                    <a:pt x="383" y="1562"/>
                  </a:lnTo>
                  <a:lnTo>
                    <a:pt x="780" y="1165"/>
                  </a:lnTo>
                  <a:lnTo>
                    <a:pt x="1178" y="1562"/>
                  </a:lnTo>
                  <a:lnTo>
                    <a:pt x="1560" y="1178"/>
                  </a:lnTo>
                  <a:lnTo>
                    <a:pt x="1163" y="781"/>
                  </a:lnTo>
                  <a:lnTo>
                    <a:pt x="1560" y="384"/>
                  </a:lnTo>
                  <a:lnTo>
                    <a:pt x="1177" y="1"/>
                  </a:lnTo>
                  <a:lnTo>
                    <a:pt x="780" y="399"/>
                  </a:lnTo>
                  <a:lnTo>
                    <a:pt x="383"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3347450" y="4147125"/>
              <a:ext cx="39025" cy="39050"/>
            </a:xfrm>
            <a:custGeom>
              <a:rect b="b" l="l" r="r" t="t"/>
              <a:pathLst>
                <a:path extrusionOk="0" h="1562" w="1561">
                  <a:moveTo>
                    <a:pt x="383" y="0"/>
                  </a:moveTo>
                  <a:lnTo>
                    <a:pt x="1" y="384"/>
                  </a:lnTo>
                  <a:lnTo>
                    <a:pt x="398" y="781"/>
                  </a:lnTo>
                  <a:lnTo>
                    <a:pt x="1" y="1178"/>
                  </a:lnTo>
                  <a:lnTo>
                    <a:pt x="383" y="1561"/>
                  </a:lnTo>
                  <a:lnTo>
                    <a:pt x="780" y="1163"/>
                  </a:lnTo>
                  <a:lnTo>
                    <a:pt x="1177" y="1561"/>
                  </a:lnTo>
                  <a:lnTo>
                    <a:pt x="1561" y="1178"/>
                  </a:lnTo>
                  <a:lnTo>
                    <a:pt x="1164" y="781"/>
                  </a:lnTo>
                  <a:lnTo>
                    <a:pt x="1561" y="384"/>
                  </a:lnTo>
                  <a:lnTo>
                    <a:pt x="1177" y="0"/>
                  </a:lnTo>
                  <a:lnTo>
                    <a:pt x="780" y="398"/>
                  </a:lnTo>
                  <a:lnTo>
                    <a:pt x="383"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3395850" y="4195500"/>
              <a:ext cx="39025" cy="39025"/>
            </a:xfrm>
            <a:custGeom>
              <a:rect b="b" l="l" r="r" t="t"/>
              <a:pathLst>
                <a:path extrusionOk="0" h="1561" w="1561">
                  <a:moveTo>
                    <a:pt x="383" y="1"/>
                  </a:moveTo>
                  <a:lnTo>
                    <a:pt x="1" y="384"/>
                  </a:lnTo>
                  <a:lnTo>
                    <a:pt x="397" y="781"/>
                  </a:lnTo>
                  <a:lnTo>
                    <a:pt x="1" y="1178"/>
                  </a:lnTo>
                  <a:lnTo>
                    <a:pt x="383" y="1561"/>
                  </a:lnTo>
                  <a:lnTo>
                    <a:pt x="780" y="1164"/>
                  </a:lnTo>
                  <a:lnTo>
                    <a:pt x="1177" y="1561"/>
                  </a:lnTo>
                  <a:lnTo>
                    <a:pt x="1560" y="1178"/>
                  </a:lnTo>
                  <a:lnTo>
                    <a:pt x="1162" y="781"/>
                  </a:lnTo>
                  <a:lnTo>
                    <a:pt x="1560" y="384"/>
                  </a:lnTo>
                  <a:lnTo>
                    <a:pt x="1177" y="1"/>
                  </a:lnTo>
                  <a:lnTo>
                    <a:pt x="780" y="398"/>
                  </a:lnTo>
                  <a:lnTo>
                    <a:pt x="383"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3444225" y="4243900"/>
              <a:ext cx="39000" cy="39025"/>
            </a:xfrm>
            <a:custGeom>
              <a:rect b="b" l="l" r="r" t="t"/>
              <a:pathLst>
                <a:path extrusionOk="0" h="1561" w="1560">
                  <a:moveTo>
                    <a:pt x="384" y="0"/>
                  </a:moveTo>
                  <a:lnTo>
                    <a:pt x="0" y="384"/>
                  </a:lnTo>
                  <a:lnTo>
                    <a:pt x="397" y="781"/>
                  </a:lnTo>
                  <a:lnTo>
                    <a:pt x="0" y="1178"/>
                  </a:lnTo>
                  <a:lnTo>
                    <a:pt x="384" y="1560"/>
                  </a:lnTo>
                  <a:lnTo>
                    <a:pt x="781" y="1163"/>
                  </a:lnTo>
                  <a:lnTo>
                    <a:pt x="1177" y="1560"/>
                  </a:lnTo>
                  <a:lnTo>
                    <a:pt x="1560" y="1178"/>
                  </a:lnTo>
                  <a:lnTo>
                    <a:pt x="1163" y="781"/>
                  </a:lnTo>
                  <a:lnTo>
                    <a:pt x="1560" y="384"/>
                  </a:lnTo>
                  <a:lnTo>
                    <a:pt x="1177" y="0"/>
                  </a:lnTo>
                  <a:lnTo>
                    <a:pt x="781" y="397"/>
                  </a:lnTo>
                  <a:lnTo>
                    <a:pt x="384"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3492600" y="4292300"/>
              <a:ext cx="39025" cy="39000"/>
            </a:xfrm>
            <a:custGeom>
              <a:rect b="b" l="l" r="r" t="t"/>
              <a:pathLst>
                <a:path extrusionOk="0" h="1560" w="1561">
                  <a:moveTo>
                    <a:pt x="384" y="0"/>
                  </a:moveTo>
                  <a:lnTo>
                    <a:pt x="1" y="383"/>
                  </a:lnTo>
                  <a:lnTo>
                    <a:pt x="398" y="779"/>
                  </a:lnTo>
                  <a:lnTo>
                    <a:pt x="1" y="1176"/>
                  </a:lnTo>
                  <a:lnTo>
                    <a:pt x="384" y="1560"/>
                  </a:lnTo>
                  <a:lnTo>
                    <a:pt x="781" y="1163"/>
                  </a:lnTo>
                  <a:lnTo>
                    <a:pt x="1178" y="1560"/>
                  </a:lnTo>
                  <a:lnTo>
                    <a:pt x="1560" y="1176"/>
                  </a:lnTo>
                  <a:lnTo>
                    <a:pt x="1164" y="779"/>
                  </a:lnTo>
                  <a:lnTo>
                    <a:pt x="1560" y="384"/>
                  </a:lnTo>
                  <a:lnTo>
                    <a:pt x="1178" y="0"/>
                  </a:lnTo>
                  <a:lnTo>
                    <a:pt x="781" y="397"/>
                  </a:lnTo>
                  <a:lnTo>
                    <a:pt x="384"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3541000" y="4340675"/>
              <a:ext cx="39025" cy="39025"/>
            </a:xfrm>
            <a:custGeom>
              <a:rect b="b" l="l" r="r" t="t"/>
              <a:pathLst>
                <a:path extrusionOk="0" h="1561" w="1561">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a:off x="3196475" y="4104575"/>
              <a:ext cx="39025" cy="39025"/>
            </a:xfrm>
            <a:custGeom>
              <a:rect b="b" l="l" r="r" t="t"/>
              <a:pathLst>
                <a:path extrusionOk="0" h="1561" w="1561">
                  <a:moveTo>
                    <a:pt x="383" y="1"/>
                  </a:moveTo>
                  <a:lnTo>
                    <a:pt x="0" y="384"/>
                  </a:lnTo>
                  <a:lnTo>
                    <a:pt x="397" y="781"/>
                  </a:lnTo>
                  <a:lnTo>
                    <a:pt x="0" y="1178"/>
                  </a:lnTo>
                  <a:lnTo>
                    <a:pt x="383" y="1560"/>
                  </a:lnTo>
                  <a:lnTo>
                    <a:pt x="780" y="1163"/>
                  </a:lnTo>
                  <a:lnTo>
                    <a:pt x="1176" y="1560"/>
                  </a:lnTo>
                  <a:lnTo>
                    <a:pt x="1560" y="1178"/>
                  </a:lnTo>
                  <a:lnTo>
                    <a:pt x="1163" y="781"/>
                  </a:lnTo>
                  <a:lnTo>
                    <a:pt x="1560" y="384"/>
                  </a:lnTo>
                  <a:lnTo>
                    <a:pt x="1176" y="1"/>
                  </a:lnTo>
                  <a:lnTo>
                    <a:pt x="780" y="397"/>
                  </a:lnTo>
                  <a:lnTo>
                    <a:pt x="383"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3244825" y="4152975"/>
              <a:ext cx="39050" cy="39000"/>
            </a:xfrm>
            <a:custGeom>
              <a:rect b="b" l="l" r="r" t="t"/>
              <a:pathLst>
                <a:path extrusionOk="0" h="1560" w="1562">
                  <a:moveTo>
                    <a:pt x="384" y="0"/>
                  </a:moveTo>
                  <a:lnTo>
                    <a:pt x="1" y="384"/>
                  </a:lnTo>
                  <a:lnTo>
                    <a:pt x="398" y="781"/>
                  </a:lnTo>
                  <a:lnTo>
                    <a:pt x="1" y="1176"/>
                  </a:lnTo>
                  <a:lnTo>
                    <a:pt x="384" y="1560"/>
                  </a:lnTo>
                  <a:lnTo>
                    <a:pt x="781" y="1163"/>
                  </a:lnTo>
                  <a:lnTo>
                    <a:pt x="1178" y="1560"/>
                  </a:lnTo>
                  <a:lnTo>
                    <a:pt x="1561" y="1176"/>
                  </a:lnTo>
                  <a:lnTo>
                    <a:pt x="1165" y="781"/>
                  </a:lnTo>
                  <a:lnTo>
                    <a:pt x="1562" y="384"/>
                  </a:lnTo>
                  <a:lnTo>
                    <a:pt x="1178" y="0"/>
                  </a:lnTo>
                  <a:lnTo>
                    <a:pt x="781" y="397"/>
                  </a:lnTo>
                  <a:lnTo>
                    <a:pt x="384"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3293225" y="4201350"/>
              <a:ext cx="39025" cy="39025"/>
            </a:xfrm>
            <a:custGeom>
              <a:rect b="b" l="l" r="r" t="t"/>
              <a:pathLst>
                <a:path extrusionOk="0" h="1561" w="1561">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3341625" y="4249750"/>
              <a:ext cx="39000" cy="39025"/>
            </a:xfrm>
            <a:custGeom>
              <a:rect b="b" l="l" r="r" t="t"/>
              <a:pathLst>
                <a:path extrusionOk="0" h="1561" w="1560">
                  <a:moveTo>
                    <a:pt x="384" y="0"/>
                  </a:moveTo>
                  <a:lnTo>
                    <a:pt x="0" y="383"/>
                  </a:lnTo>
                  <a:lnTo>
                    <a:pt x="397" y="780"/>
                  </a:lnTo>
                  <a:lnTo>
                    <a:pt x="0" y="1177"/>
                  </a:lnTo>
                  <a:lnTo>
                    <a:pt x="384" y="1560"/>
                  </a:lnTo>
                  <a:lnTo>
                    <a:pt x="780" y="1163"/>
                  </a:lnTo>
                  <a:lnTo>
                    <a:pt x="1177" y="1560"/>
                  </a:lnTo>
                  <a:lnTo>
                    <a:pt x="1560" y="1177"/>
                  </a:lnTo>
                  <a:lnTo>
                    <a:pt x="1163" y="780"/>
                  </a:lnTo>
                  <a:lnTo>
                    <a:pt x="1560" y="383"/>
                  </a:lnTo>
                  <a:lnTo>
                    <a:pt x="1177" y="0"/>
                  </a:lnTo>
                  <a:lnTo>
                    <a:pt x="780" y="397"/>
                  </a:lnTo>
                  <a:lnTo>
                    <a:pt x="384"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390000" y="4298100"/>
              <a:ext cx="39025" cy="39050"/>
            </a:xfrm>
            <a:custGeom>
              <a:rect b="b" l="l" r="r" t="t"/>
              <a:pathLst>
                <a:path extrusionOk="0" h="1562" w="1561">
                  <a:moveTo>
                    <a:pt x="383" y="1"/>
                  </a:moveTo>
                  <a:lnTo>
                    <a:pt x="1" y="384"/>
                  </a:lnTo>
                  <a:lnTo>
                    <a:pt x="398" y="781"/>
                  </a:lnTo>
                  <a:lnTo>
                    <a:pt x="1" y="1178"/>
                  </a:lnTo>
                  <a:lnTo>
                    <a:pt x="383" y="1562"/>
                  </a:lnTo>
                  <a:lnTo>
                    <a:pt x="780" y="1164"/>
                  </a:lnTo>
                  <a:lnTo>
                    <a:pt x="1178" y="1562"/>
                  </a:lnTo>
                  <a:lnTo>
                    <a:pt x="1560" y="1178"/>
                  </a:lnTo>
                  <a:lnTo>
                    <a:pt x="1164" y="781"/>
                  </a:lnTo>
                  <a:lnTo>
                    <a:pt x="1560" y="384"/>
                  </a:lnTo>
                  <a:lnTo>
                    <a:pt x="1178" y="1"/>
                  </a:lnTo>
                  <a:lnTo>
                    <a:pt x="780" y="399"/>
                  </a:lnTo>
                  <a:lnTo>
                    <a:pt x="383"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438400" y="4346500"/>
              <a:ext cx="39025" cy="39050"/>
            </a:xfrm>
            <a:custGeom>
              <a:rect b="b" l="l" r="r" t="t"/>
              <a:pathLst>
                <a:path extrusionOk="0" h="1562" w="1561">
                  <a:moveTo>
                    <a:pt x="383" y="1"/>
                  </a:moveTo>
                  <a:lnTo>
                    <a:pt x="0" y="384"/>
                  </a:lnTo>
                  <a:lnTo>
                    <a:pt x="397" y="781"/>
                  </a:lnTo>
                  <a:lnTo>
                    <a:pt x="0" y="1178"/>
                  </a:lnTo>
                  <a:lnTo>
                    <a:pt x="383" y="1561"/>
                  </a:lnTo>
                  <a:lnTo>
                    <a:pt x="780" y="1163"/>
                  </a:lnTo>
                  <a:lnTo>
                    <a:pt x="1176" y="1561"/>
                  </a:lnTo>
                  <a:lnTo>
                    <a:pt x="1560" y="1178"/>
                  </a:lnTo>
                  <a:lnTo>
                    <a:pt x="1163" y="781"/>
                  </a:lnTo>
                  <a:lnTo>
                    <a:pt x="1560" y="384"/>
                  </a:lnTo>
                  <a:lnTo>
                    <a:pt x="1176" y="1"/>
                  </a:lnTo>
                  <a:lnTo>
                    <a:pt x="780" y="397"/>
                  </a:lnTo>
                  <a:lnTo>
                    <a:pt x="383"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3486775" y="4394900"/>
              <a:ext cx="39025" cy="39000"/>
            </a:xfrm>
            <a:custGeom>
              <a:rect b="b" l="l" r="r" t="t"/>
              <a:pathLst>
                <a:path extrusionOk="0" h="1560" w="1561">
                  <a:moveTo>
                    <a:pt x="383" y="0"/>
                  </a:moveTo>
                  <a:lnTo>
                    <a:pt x="1" y="384"/>
                  </a:lnTo>
                  <a:lnTo>
                    <a:pt x="398" y="781"/>
                  </a:lnTo>
                  <a:lnTo>
                    <a:pt x="1" y="1178"/>
                  </a:lnTo>
                  <a:lnTo>
                    <a:pt x="383" y="1560"/>
                  </a:lnTo>
                  <a:lnTo>
                    <a:pt x="780" y="1163"/>
                  </a:lnTo>
                  <a:lnTo>
                    <a:pt x="1177" y="1560"/>
                  </a:lnTo>
                  <a:lnTo>
                    <a:pt x="1561" y="1178"/>
                  </a:lnTo>
                  <a:lnTo>
                    <a:pt x="1164" y="781"/>
                  </a:lnTo>
                  <a:lnTo>
                    <a:pt x="1561" y="384"/>
                  </a:lnTo>
                  <a:lnTo>
                    <a:pt x="1177" y="0"/>
                  </a:lnTo>
                  <a:lnTo>
                    <a:pt x="780" y="397"/>
                  </a:lnTo>
                  <a:lnTo>
                    <a:pt x="383"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3142225" y="4158825"/>
              <a:ext cx="39025" cy="39000"/>
            </a:xfrm>
            <a:custGeom>
              <a:rect b="b" l="l" r="r" t="t"/>
              <a:pathLst>
                <a:path extrusionOk="0" h="1560" w="1561">
                  <a:moveTo>
                    <a:pt x="384" y="0"/>
                  </a:moveTo>
                  <a:lnTo>
                    <a:pt x="1" y="383"/>
                  </a:lnTo>
                  <a:lnTo>
                    <a:pt x="398" y="779"/>
                  </a:lnTo>
                  <a:lnTo>
                    <a:pt x="1" y="1176"/>
                  </a:lnTo>
                  <a:lnTo>
                    <a:pt x="384" y="1560"/>
                  </a:lnTo>
                  <a:lnTo>
                    <a:pt x="781" y="1163"/>
                  </a:lnTo>
                  <a:lnTo>
                    <a:pt x="1178" y="1560"/>
                  </a:lnTo>
                  <a:lnTo>
                    <a:pt x="1561" y="1176"/>
                  </a:lnTo>
                  <a:lnTo>
                    <a:pt x="1164" y="779"/>
                  </a:lnTo>
                  <a:lnTo>
                    <a:pt x="1561" y="383"/>
                  </a:lnTo>
                  <a:lnTo>
                    <a:pt x="1178" y="0"/>
                  </a:lnTo>
                  <a:lnTo>
                    <a:pt x="781" y="397"/>
                  </a:lnTo>
                  <a:lnTo>
                    <a:pt x="384"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3190625" y="4207175"/>
              <a:ext cx="39025" cy="39050"/>
            </a:xfrm>
            <a:custGeom>
              <a:rect b="b" l="l" r="r" t="t"/>
              <a:pathLst>
                <a:path extrusionOk="0" h="1562" w="1561">
                  <a:moveTo>
                    <a:pt x="383" y="1"/>
                  </a:moveTo>
                  <a:lnTo>
                    <a:pt x="0" y="384"/>
                  </a:lnTo>
                  <a:lnTo>
                    <a:pt x="397" y="781"/>
                  </a:lnTo>
                  <a:lnTo>
                    <a:pt x="0" y="1178"/>
                  </a:lnTo>
                  <a:lnTo>
                    <a:pt x="383" y="1561"/>
                  </a:lnTo>
                  <a:lnTo>
                    <a:pt x="781" y="1165"/>
                  </a:lnTo>
                  <a:lnTo>
                    <a:pt x="1178" y="1561"/>
                  </a:lnTo>
                  <a:lnTo>
                    <a:pt x="1560" y="1178"/>
                  </a:lnTo>
                  <a:lnTo>
                    <a:pt x="1163" y="781"/>
                  </a:lnTo>
                  <a:lnTo>
                    <a:pt x="1560" y="384"/>
                  </a:lnTo>
                  <a:lnTo>
                    <a:pt x="1178" y="1"/>
                  </a:lnTo>
                  <a:lnTo>
                    <a:pt x="780" y="397"/>
                  </a:lnTo>
                  <a:lnTo>
                    <a:pt x="383"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3239000" y="4255575"/>
              <a:ext cx="39025" cy="39000"/>
            </a:xfrm>
            <a:custGeom>
              <a:rect b="b" l="l" r="r" t="t"/>
              <a:pathLst>
                <a:path extrusionOk="0" h="1560" w="1561">
                  <a:moveTo>
                    <a:pt x="383" y="0"/>
                  </a:moveTo>
                  <a:lnTo>
                    <a:pt x="1" y="384"/>
                  </a:lnTo>
                  <a:lnTo>
                    <a:pt x="398" y="781"/>
                  </a:lnTo>
                  <a:lnTo>
                    <a:pt x="1" y="1178"/>
                  </a:lnTo>
                  <a:lnTo>
                    <a:pt x="383" y="1560"/>
                  </a:lnTo>
                  <a:lnTo>
                    <a:pt x="780" y="1163"/>
                  </a:lnTo>
                  <a:lnTo>
                    <a:pt x="1177" y="1560"/>
                  </a:lnTo>
                  <a:lnTo>
                    <a:pt x="1561" y="1178"/>
                  </a:lnTo>
                  <a:lnTo>
                    <a:pt x="1164" y="781"/>
                  </a:lnTo>
                  <a:lnTo>
                    <a:pt x="1561" y="384"/>
                  </a:lnTo>
                  <a:lnTo>
                    <a:pt x="1177" y="0"/>
                  </a:lnTo>
                  <a:lnTo>
                    <a:pt x="780" y="397"/>
                  </a:lnTo>
                  <a:lnTo>
                    <a:pt x="383"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3287400" y="4303950"/>
              <a:ext cx="39025" cy="39025"/>
            </a:xfrm>
            <a:custGeom>
              <a:rect b="b" l="l" r="r" t="t"/>
              <a:pathLst>
                <a:path extrusionOk="0" h="1561" w="1561">
                  <a:moveTo>
                    <a:pt x="383" y="1"/>
                  </a:moveTo>
                  <a:lnTo>
                    <a:pt x="1" y="383"/>
                  </a:lnTo>
                  <a:lnTo>
                    <a:pt x="397" y="781"/>
                  </a:lnTo>
                  <a:lnTo>
                    <a:pt x="1" y="1178"/>
                  </a:lnTo>
                  <a:lnTo>
                    <a:pt x="383" y="1561"/>
                  </a:lnTo>
                  <a:lnTo>
                    <a:pt x="780" y="1164"/>
                  </a:lnTo>
                  <a:lnTo>
                    <a:pt x="1177" y="1561"/>
                  </a:lnTo>
                  <a:lnTo>
                    <a:pt x="1560" y="1178"/>
                  </a:lnTo>
                  <a:lnTo>
                    <a:pt x="1164" y="781"/>
                  </a:lnTo>
                  <a:lnTo>
                    <a:pt x="1560" y="384"/>
                  </a:lnTo>
                  <a:lnTo>
                    <a:pt x="1177" y="1"/>
                  </a:lnTo>
                  <a:lnTo>
                    <a:pt x="780" y="398"/>
                  </a:lnTo>
                  <a:lnTo>
                    <a:pt x="383"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3335800" y="4352350"/>
              <a:ext cx="39000" cy="39025"/>
            </a:xfrm>
            <a:custGeom>
              <a:rect b="b" l="l" r="r" t="t"/>
              <a:pathLst>
                <a:path extrusionOk="0" h="1561" w="1560">
                  <a:moveTo>
                    <a:pt x="383" y="0"/>
                  </a:moveTo>
                  <a:lnTo>
                    <a:pt x="0" y="383"/>
                  </a:lnTo>
                  <a:lnTo>
                    <a:pt x="396" y="780"/>
                  </a:lnTo>
                  <a:lnTo>
                    <a:pt x="0" y="1178"/>
                  </a:lnTo>
                  <a:lnTo>
                    <a:pt x="383" y="1560"/>
                  </a:lnTo>
                  <a:lnTo>
                    <a:pt x="780" y="1163"/>
                  </a:lnTo>
                  <a:lnTo>
                    <a:pt x="1176" y="1560"/>
                  </a:lnTo>
                  <a:lnTo>
                    <a:pt x="1560" y="1178"/>
                  </a:lnTo>
                  <a:lnTo>
                    <a:pt x="1163" y="781"/>
                  </a:lnTo>
                  <a:lnTo>
                    <a:pt x="1560" y="383"/>
                  </a:lnTo>
                  <a:lnTo>
                    <a:pt x="1176" y="0"/>
                  </a:lnTo>
                  <a:lnTo>
                    <a:pt x="780" y="397"/>
                  </a:lnTo>
                  <a:lnTo>
                    <a:pt x="383"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3384150" y="4400750"/>
              <a:ext cx="39050" cy="39000"/>
            </a:xfrm>
            <a:custGeom>
              <a:rect b="b" l="l" r="r" t="t"/>
              <a:pathLst>
                <a:path extrusionOk="0" h="1560" w="1562">
                  <a:moveTo>
                    <a:pt x="384" y="0"/>
                  </a:moveTo>
                  <a:lnTo>
                    <a:pt x="1" y="383"/>
                  </a:lnTo>
                  <a:lnTo>
                    <a:pt x="398" y="779"/>
                  </a:lnTo>
                  <a:lnTo>
                    <a:pt x="1" y="1176"/>
                  </a:lnTo>
                  <a:lnTo>
                    <a:pt x="384" y="1560"/>
                  </a:lnTo>
                  <a:lnTo>
                    <a:pt x="781" y="1163"/>
                  </a:lnTo>
                  <a:lnTo>
                    <a:pt x="1178" y="1560"/>
                  </a:lnTo>
                  <a:lnTo>
                    <a:pt x="1561" y="1176"/>
                  </a:lnTo>
                  <a:lnTo>
                    <a:pt x="1164" y="781"/>
                  </a:lnTo>
                  <a:lnTo>
                    <a:pt x="1562" y="383"/>
                  </a:lnTo>
                  <a:lnTo>
                    <a:pt x="1178" y="0"/>
                  </a:lnTo>
                  <a:lnTo>
                    <a:pt x="781" y="397"/>
                  </a:lnTo>
                  <a:lnTo>
                    <a:pt x="384"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3432550" y="4449125"/>
              <a:ext cx="39025" cy="39025"/>
            </a:xfrm>
            <a:custGeom>
              <a:rect b="b" l="l" r="r" t="t"/>
              <a:pathLst>
                <a:path extrusionOk="0" h="1561" w="1561">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3088025" y="4213025"/>
              <a:ext cx="39025" cy="39025"/>
            </a:xfrm>
            <a:custGeom>
              <a:rect b="b" l="l" r="r" t="t"/>
              <a:pathLst>
                <a:path extrusionOk="0" h="1561" w="1561">
                  <a:moveTo>
                    <a:pt x="383" y="0"/>
                  </a:moveTo>
                  <a:lnTo>
                    <a:pt x="0" y="383"/>
                  </a:lnTo>
                  <a:lnTo>
                    <a:pt x="397" y="780"/>
                  </a:lnTo>
                  <a:lnTo>
                    <a:pt x="0" y="1178"/>
                  </a:lnTo>
                  <a:lnTo>
                    <a:pt x="383" y="1560"/>
                  </a:lnTo>
                  <a:lnTo>
                    <a:pt x="780" y="1163"/>
                  </a:lnTo>
                  <a:lnTo>
                    <a:pt x="1177" y="1560"/>
                  </a:lnTo>
                  <a:lnTo>
                    <a:pt x="1560" y="1178"/>
                  </a:lnTo>
                  <a:lnTo>
                    <a:pt x="1163" y="781"/>
                  </a:lnTo>
                  <a:lnTo>
                    <a:pt x="1560" y="383"/>
                  </a:lnTo>
                  <a:lnTo>
                    <a:pt x="1177" y="0"/>
                  </a:lnTo>
                  <a:lnTo>
                    <a:pt x="780" y="397"/>
                  </a:lnTo>
                  <a:lnTo>
                    <a:pt x="383"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3136400" y="4261425"/>
              <a:ext cx="39025" cy="39000"/>
            </a:xfrm>
            <a:custGeom>
              <a:rect b="b" l="l" r="r" t="t"/>
              <a:pathLst>
                <a:path extrusionOk="0" h="1560" w="1561">
                  <a:moveTo>
                    <a:pt x="383" y="0"/>
                  </a:moveTo>
                  <a:lnTo>
                    <a:pt x="1" y="383"/>
                  </a:lnTo>
                  <a:lnTo>
                    <a:pt x="398" y="779"/>
                  </a:lnTo>
                  <a:lnTo>
                    <a:pt x="1" y="1177"/>
                  </a:lnTo>
                  <a:lnTo>
                    <a:pt x="383" y="1560"/>
                  </a:lnTo>
                  <a:lnTo>
                    <a:pt x="780" y="1163"/>
                  </a:lnTo>
                  <a:lnTo>
                    <a:pt x="1177" y="1560"/>
                  </a:lnTo>
                  <a:lnTo>
                    <a:pt x="1561" y="1177"/>
                  </a:lnTo>
                  <a:lnTo>
                    <a:pt x="1164" y="781"/>
                  </a:lnTo>
                  <a:lnTo>
                    <a:pt x="1561" y="383"/>
                  </a:lnTo>
                  <a:lnTo>
                    <a:pt x="1177" y="0"/>
                  </a:lnTo>
                  <a:lnTo>
                    <a:pt x="780" y="397"/>
                  </a:lnTo>
                  <a:lnTo>
                    <a:pt x="383"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3184775" y="4309800"/>
              <a:ext cx="39025" cy="39025"/>
            </a:xfrm>
            <a:custGeom>
              <a:rect b="b" l="l" r="r" t="t"/>
              <a:pathLst>
                <a:path extrusionOk="0" h="1561" w="1561">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3233175" y="4358200"/>
              <a:ext cx="39000" cy="39025"/>
            </a:xfrm>
            <a:custGeom>
              <a:rect b="b" l="l" r="r" t="t"/>
              <a:pathLst>
                <a:path extrusionOk="0" h="1561" w="1560">
                  <a:moveTo>
                    <a:pt x="384" y="0"/>
                  </a:moveTo>
                  <a:lnTo>
                    <a:pt x="0" y="383"/>
                  </a:lnTo>
                  <a:lnTo>
                    <a:pt x="397" y="780"/>
                  </a:lnTo>
                  <a:lnTo>
                    <a:pt x="0" y="1177"/>
                  </a:lnTo>
                  <a:lnTo>
                    <a:pt x="384" y="1560"/>
                  </a:lnTo>
                  <a:lnTo>
                    <a:pt x="781" y="1163"/>
                  </a:lnTo>
                  <a:lnTo>
                    <a:pt x="1177" y="1560"/>
                  </a:lnTo>
                  <a:lnTo>
                    <a:pt x="1560" y="1177"/>
                  </a:lnTo>
                  <a:lnTo>
                    <a:pt x="1163" y="780"/>
                  </a:lnTo>
                  <a:lnTo>
                    <a:pt x="1560" y="383"/>
                  </a:lnTo>
                  <a:lnTo>
                    <a:pt x="1177" y="0"/>
                  </a:lnTo>
                  <a:lnTo>
                    <a:pt x="781" y="397"/>
                  </a:lnTo>
                  <a:lnTo>
                    <a:pt x="384"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3281550" y="4406550"/>
              <a:ext cx="39025" cy="39025"/>
            </a:xfrm>
            <a:custGeom>
              <a:rect b="b" l="l" r="r" t="t"/>
              <a:pathLst>
                <a:path extrusionOk="0" h="1561" w="1561">
                  <a:moveTo>
                    <a:pt x="384" y="1"/>
                  </a:moveTo>
                  <a:lnTo>
                    <a:pt x="1" y="384"/>
                  </a:lnTo>
                  <a:lnTo>
                    <a:pt x="398" y="781"/>
                  </a:lnTo>
                  <a:lnTo>
                    <a:pt x="1" y="1178"/>
                  </a:lnTo>
                  <a:lnTo>
                    <a:pt x="384" y="1561"/>
                  </a:lnTo>
                  <a:lnTo>
                    <a:pt x="781" y="1165"/>
                  </a:lnTo>
                  <a:lnTo>
                    <a:pt x="1178" y="1561"/>
                  </a:lnTo>
                  <a:lnTo>
                    <a:pt x="1560" y="1178"/>
                  </a:lnTo>
                  <a:lnTo>
                    <a:pt x="1164" y="781"/>
                  </a:lnTo>
                  <a:lnTo>
                    <a:pt x="1560" y="384"/>
                  </a:lnTo>
                  <a:lnTo>
                    <a:pt x="1178" y="1"/>
                  </a:lnTo>
                  <a:lnTo>
                    <a:pt x="781" y="398"/>
                  </a:lnTo>
                  <a:lnTo>
                    <a:pt x="384"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3329950" y="4454950"/>
              <a:ext cx="39025" cy="39025"/>
            </a:xfrm>
            <a:custGeom>
              <a:rect b="b" l="l" r="r" t="t"/>
              <a:pathLst>
                <a:path extrusionOk="0" h="1561" w="1561">
                  <a:moveTo>
                    <a:pt x="383" y="1"/>
                  </a:moveTo>
                  <a:lnTo>
                    <a:pt x="0" y="384"/>
                  </a:lnTo>
                  <a:lnTo>
                    <a:pt x="397" y="781"/>
                  </a:lnTo>
                  <a:lnTo>
                    <a:pt x="0" y="1178"/>
                  </a:lnTo>
                  <a:lnTo>
                    <a:pt x="383" y="1560"/>
                  </a:lnTo>
                  <a:lnTo>
                    <a:pt x="781" y="1163"/>
                  </a:lnTo>
                  <a:lnTo>
                    <a:pt x="1177" y="1560"/>
                  </a:lnTo>
                  <a:lnTo>
                    <a:pt x="1560" y="1178"/>
                  </a:lnTo>
                  <a:lnTo>
                    <a:pt x="1163" y="781"/>
                  </a:lnTo>
                  <a:lnTo>
                    <a:pt x="1560" y="384"/>
                  </a:lnTo>
                  <a:lnTo>
                    <a:pt x="1177" y="1"/>
                  </a:lnTo>
                  <a:lnTo>
                    <a:pt x="780" y="397"/>
                  </a:lnTo>
                  <a:lnTo>
                    <a:pt x="383"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a:off x="3378325" y="4503350"/>
              <a:ext cx="39025" cy="39000"/>
            </a:xfrm>
            <a:custGeom>
              <a:rect b="b" l="l" r="r" t="t"/>
              <a:pathLst>
                <a:path extrusionOk="0" h="1560" w="1561">
                  <a:moveTo>
                    <a:pt x="383" y="0"/>
                  </a:moveTo>
                  <a:lnTo>
                    <a:pt x="1" y="383"/>
                  </a:lnTo>
                  <a:lnTo>
                    <a:pt x="398" y="780"/>
                  </a:lnTo>
                  <a:lnTo>
                    <a:pt x="1" y="1177"/>
                  </a:lnTo>
                  <a:lnTo>
                    <a:pt x="383" y="1560"/>
                  </a:lnTo>
                  <a:lnTo>
                    <a:pt x="780" y="1163"/>
                  </a:lnTo>
                  <a:lnTo>
                    <a:pt x="1177" y="1560"/>
                  </a:lnTo>
                  <a:lnTo>
                    <a:pt x="1561" y="1177"/>
                  </a:lnTo>
                  <a:lnTo>
                    <a:pt x="1164" y="780"/>
                  </a:lnTo>
                  <a:lnTo>
                    <a:pt x="1561" y="384"/>
                  </a:lnTo>
                  <a:lnTo>
                    <a:pt x="1177" y="0"/>
                  </a:lnTo>
                  <a:lnTo>
                    <a:pt x="780" y="397"/>
                  </a:lnTo>
                  <a:lnTo>
                    <a:pt x="383"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14"/>
          <p:cNvGrpSpPr/>
          <p:nvPr/>
        </p:nvGrpSpPr>
        <p:grpSpPr>
          <a:xfrm>
            <a:off x="8769625" y="3768025"/>
            <a:ext cx="229075" cy="1063850"/>
            <a:chOff x="6963625" y="2302750"/>
            <a:chExt cx="229075" cy="1063850"/>
          </a:xfrm>
        </p:grpSpPr>
        <p:sp>
          <p:nvSpPr>
            <p:cNvPr id="108" name="Google Shape;108;p14"/>
            <p:cNvSpPr/>
            <p:nvPr/>
          </p:nvSpPr>
          <p:spPr>
            <a:xfrm>
              <a:off x="6963625" y="2302750"/>
              <a:ext cx="229075" cy="137775"/>
            </a:xfrm>
            <a:custGeom>
              <a:rect b="b" l="l" r="r" t="t"/>
              <a:pathLst>
                <a:path extrusionOk="0" h="5511" w="9163">
                  <a:moveTo>
                    <a:pt x="4582" y="1"/>
                  </a:moveTo>
                  <a:lnTo>
                    <a:pt x="1" y="4582"/>
                  </a:lnTo>
                  <a:lnTo>
                    <a:pt x="930" y="5511"/>
                  </a:lnTo>
                  <a:lnTo>
                    <a:pt x="4582" y="1860"/>
                  </a:lnTo>
                  <a:lnTo>
                    <a:pt x="8232" y="5511"/>
                  </a:lnTo>
                  <a:lnTo>
                    <a:pt x="9162" y="4582"/>
                  </a:lnTo>
                  <a:lnTo>
                    <a:pt x="4582"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a:off x="6963625" y="2405625"/>
              <a:ext cx="229075" cy="137800"/>
            </a:xfrm>
            <a:custGeom>
              <a:rect b="b" l="l" r="r" t="t"/>
              <a:pathLst>
                <a:path extrusionOk="0" h="5512" w="9163">
                  <a:moveTo>
                    <a:pt x="4582" y="1"/>
                  </a:moveTo>
                  <a:lnTo>
                    <a:pt x="1" y="4582"/>
                  </a:lnTo>
                  <a:lnTo>
                    <a:pt x="930" y="5512"/>
                  </a:lnTo>
                  <a:lnTo>
                    <a:pt x="4582" y="1861"/>
                  </a:lnTo>
                  <a:lnTo>
                    <a:pt x="8232" y="5512"/>
                  </a:lnTo>
                  <a:lnTo>
                    <a:pt x="9162" y="4582"/>
                  </a:lnTo>
                  <a:lnTo>
                    <a:pt x="4582"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a:off x="6963625" y="2508550"/>
              <a:ext cx="229075" cy="137800"/>
            </a:xfrm>
            <a:custGeom>
              <a:rect b="b" l="l" r="r" t="t"/>
              <a:pathLst>
                <a:path extrusionOk="0" h="5512" w="9163">
                  <a:moveTo>
                    <a:pt x="4582" y="0"/>
                  </a:moveTo>
                  <a:lnTo>
                    <a:pt x="1" y="4581"/>
                  </a:lnTo>
                  <a:lnTo>
                    <a:pt x="930" y="5511"/>
                  </a:lnTo>
                  <a:lnTo>
                    <a:pt x="4582" y="1859"/>
                  </a:lnTo>
                  <a:lnTo>
                    <a:pt x="8232" y="5511"/>
                  </a:lnTo>
                  <a:lnTo>
                    <a:pt x="9162" y="4581"/>
                  </a:lnTo>
                  <a:lnTo>
                    <a:pt x="4582"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a:off x="6963625" y="2611450"/>
              <a:ext cx="229075" cy="137775"/>
            </a:xfrm>
            <a:custGeom>
              <a:rect b="b" l="l" r="r" t="t"/>
              <a:pathLst>
                <a:path extrusionOk="0" h="5511" w="9163">
                  <a:moveTo>
                    <a:pt x="4582" y="0"/>
                  </a:moveTo>
                  <a:lnTo>
                    <a:pt x="1" y="4581"/>
                  </a:lnTo>
                  <a:lnTo>
                    <a:pt x="930" y="5510"/>
                  </a:lnTo>
                  <a:lnTo>
                    <a:pt x="4582" y="1860"/>
                  </a:lnTo>
                  <a:lnTo>
                    <a:pt x="8232" y="5510"/>
                  </a:lnTo>
                  <a:lnTo>
                    <a:pt x="9162" y="4581"/>
                  </a:lnTo>
                  <a:lnTo>
                    <a:pt x="4582"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a:off x="6963625" y="2714325"/>
              <a:ext cx="229075" cy="137800"/>
            </a:xfrm>
            <a:custGeom>
              <a:rect b="b" l="l" r="r" t="t"/>
              <a:pathLst>
                <a:path extrusionOk="0" h="5512" w="9163">
                  <a:moveTo>
                    <a:pt x="4582" y="1"/>
                  </a:moveTo>
                  <a:lnTo>
                    <a:pt x="1" y="4581"/>
                  </a:lnTo>
                  <a:lnTo>
                    <a:pt x="930" y="5511"/>
                  </a:lnTo>
                  <a:lnTo>
                    <a:pt x="4582" y="1861"/>
                  </a:lnTo>
                  <a:lnTo>
                    <a:pt x="8232" y="5511"/>
                  </a:lnTo>
                  <a:lnTo>
                    <a:pt x="9162" y="4581"/>
                  </a:lnTo>
                  <a:lnTo>
                    <a:pt x="4582"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a:off x="6963625" y="2817225"/>
              <a:ext cx="229075" cy="137800"/>
            </a:xfrm>
            <a:custGeom>
              <a:rect b="b" l="l" r="r" t="t"/>
              <a:pathLst>
                <a:path extrusionOk="0" h="5512" w="9163">
                  <a:moveTo>
                    <a:pt x="4582" y="1"/>
                  </a:moveTo>
                  <a:lnTo>
                    <a:pt x="1" y="4582"/>
                  </a:lnTo>
                  <a:lnTo>
                    <a:pt x="930" y="5512"/>
                  </a:lnTo>
                  <a:lnTo>
                    <a:pt x="4582" y="1860"/>
                  </a:lnTo>
                  <a:lnTo>
                    <a:pt x="8232" y="5512"/>
                  </a:lnTo>
                  <a:lnTo>
                    <a:pt x="9162" y="4582"/>
                  </a:lnTo>
                  <a:lnTo>
                    <a:pt x="4582"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p:nvPr/>
          </p:nvSpPr>
          <p:spPr>
            <a:xfrm>
              <a:off x="6963625" y="2920100"/>
              <a:ext cx="229075" cy="137800"/>
            </a:xfrm>
            <a:custGeom>
              <a:rect b="b" l="l" r="r" t="t"/>
              <a:pathLst>
                <a:path extrusionOk="0" h="5512" w="9163">
                  <a:moveTo>
                    <a:pt x="4582" y="1"/>
                  </a:moveTo>
                  <a:lnTo>
                    <a:pt x="1" y="4583"/>
                  </a:lnTo>
                  <a:lnTo>
                    <a:pt x="930" y="5512"/>
                  </a:lnTo>
                  <a:lnTo>
                    <a:pt x="4582" y="1861"/>
                  </a:lnTo>
                  <a:lnTo>
                    <a:pt x="8232" y="5512"/>
                  </a:lnTo>
                  <a:lnTo>
                    <a:pt x="9162" y="4583"/>
                  </a:lnTo>
                  <a:lnTo>
                    <a:pt x="4582"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a:off x="6963625" y="3023025"/>
              <a:ext cx="229075" cy="137800"/>
            </a:xfrm>
            <a:custGeom>
              <a:rect b="b" l="l" r="r" t="t"/>
              <a:pathLst>
                <a:path extrusionOk="0" h="5512" w="9163">
                  <a:moveTo>
                    <a:pt x="4582" y="0"/>
                  </a:moveTo>
                  <a:lnTo>
                    <a:pt x="1" y="4581"/>
                  </a:lnTo>
                  <a:lnTo>
                    <a:pt x="930" y="5511"/>
                  </a:lnTo>
                  <a:lnTo>
                    <a:pt x="4582" y="1860"/>
                  </a:lnTo>
                  <a:lnTo>
                    <a:pt x="8232" y="5511"/>
                  </a:lnTo>
                  <a:lnTo>
                    <a:pt x="9162" y="4581"/>
                  </a:lnTo>
                  <a:lnTo>
                    <a:pt x="4582"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a:off x="6963625" y="3125925"/>
              <a:ext cx="229075" cy="137775"/>
            </a:xfrm>
            <a:custGeom>
              <a:rect b="b" l="l" r="r" t="t"/>
              <a:pathLst>
                <a:path extrusionOk="0" h="5511" w="9163">
                  <a:moveTo>
                    <a:pt x="4582" y="0"/>
                  </a:moveTo>
                  <a:lnTo>
                    <a:pt x="1" y="4581"/>
                  </a:lnTo>
                  <a:lnTo>
                    <a:pt x="930" y="5510"/>
                  </a:lnTo>
                  <a:lnTo>
                    <a:pt x="4582" y="1860"/>
                  </a:lnTo>
                  <a:lnTo>
                    <a:pt x="8232" y="5510"/>
                  </a:lnTo>
                  <a:lnTo>
                    <a:pt x="9162" y="4581"/>
                  </a:lnTo>
                  <a:lnTo>
                    <a:pt x="4582"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a:off x="6963625" y="3228800"/>
              <a:ext cx="229075" cy="137800"/>
            </a:xfrm>
            <a:custGeom>
              <a:rect b="b" l="l" r="r" t="t"/>
              <a:pathLst>
                <a:path extrusionOk="0" h="5512" w="9163">
                  <a:moveTo>
                    <a:pt x="4582" y="1"/>
                  </a:moveTo>
                  <a:lnTo>
                    <a:pt x="1" y="4581"/>
                  </a:lnTo>
                  <a:lnTo>
                    <a:pt x="930" y="5512"/>
                  </a:lnTo>
                  <a:lnTo>
                    <a:pt x="4582" y="1861"/>
                  </a:lnTo>
                  <a:lnTo>
                    <a:pt x="8232" y="5512"/>
                  </a:lnTo>
                  <a:lnTo>
                    <a:pt x="9162" y="4581"/>
                  </a:lnTo>
                  <a:lnTo>
                    <a:pt x="4582"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 name="Google Shape;118;p14"/>
          <p:cNvSpPr/>
          <p:nvPr/>
        </p:nvSpPr>
        <p:spPr>
          <a:xfrm>
            <a:off x="0" y="0"/>
            <a:ext cx="1034061" cy="1034061"/>
          </a:xfrm>
          <a:custGeom>
            <a:rect b="b" l="l" r="r" t="t"/>
            <a:pathLst>
              <a:path extrusionOk="0" h="19840" w="19840">
                <a:moveTo>
                  <a:pt x="0" y="0"/>
                </a:moveTo>
                <a:lnTo>
                  <a:pt x="0" y="19840"/>
                </a:lnTo>
                <a:lnTo>
                  <a:pt x="19840" y="0"/>
                </a:lnTo>
                <a:close/>
              </a:path>
            </a:pathLst>
          </a:custGeom>
          <a:solidFill>
            <a:srgbClr val="FE524D">
              <a:alpha val="45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a:off x="191050" y="231175"/>
            <a:ext cx="1034061" cy="1034061"/>
          </a:xfrm>
          <a:custGeom>
            <a:rect b="b" l="l" r="r" t="t"/>
            <a:pathLst>
              <a:path extrusionOk="0" h="19840" w="19840">
                <a:moveTo>
                  <a:pt x="0" y="0"/>
                </a:moveTo>
                <a:lnTo>
                  <a:pt x="0" y="19840"/>
                </a:lnTo>
                <a:lnTo>
                  <a:pt x="19840"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0" name="Shape 120"/>
        <p:cNvGrpSpPr/>
        <p:nvPr/>
      </p:nvGrpSpPr>
      <p:grpSpPr>
        <a:xfrm>
          <a:off x="0" y="0"/>
          <a:ext cx="0" cy="0"/>
          <a:chOff x="0" y="0"/>
          <a:chExt cx="0" cy="0"/>
        </a:xfrm>
      </p:grpSpPr>
      <p:sp>
        <p:nvSpPr>
          <p:cNvPr id="121" name="Google Shape;121;p15"/>
          <p:cNvSpPr/>
          <p:nvPr/>
        </p:nvSpPr>
        <p:spPr>
          <a:xfrm>
            <a:off x="533303" y="-114529"/>
            <a:ext cx="2276462" cy="2276462"/>
          </a:xfrm>
          <a:custGeom>
            <a:rect b="b" l="l" r="r" t="t"/>
            <a:pathLst>
              <a:path extrusionOk="0" h="51399" w="51399">
                <a:moveTo>
                  <a:pt x="25699" y="1"/>
                </a:moveTo>
                <a:cubicBezTo>
                  <a:pt x="18883" y="1"/>
                  <a:pt x="12347" y="2708"/>
                  <a:pt x="7527" y="7528"/>
                </a:cubicBezTo>
                <a:cubicBezTo>
                  <a:pt x="2708" y="12347"/>
                  <a:pt x="1" y="18883"/>
                  <a:pt x="1" y="25700"/>
                </a:cubicBezTo>
                <a:cubicBezTo>
                  <a:pt x="1" y="32516"/>
                  <a:pt x="2708" y="39052"/>
                  <a:pt x="7527" y="43873"/>
                </a:cubicBezTo>
                <a:cubicBezTo>
                  <a:pt x="12347" y="48692"/>
                  <a:pt x="18883" y="51399"/>
                  <a:pt x="25699" y="51399"/>
                </a:cubicBezTo>
                <a:cubicBezTo>
                  <a:pt x="32516" y="51399"/>
                  <a:pt x="39052" y="48692"/>
                  <a:pt x="43871" y="43873"/>
                </a:cubicBezTo>
                <a:cubicBezTo>
                  <a:pt x="48692" y="39052"/>
                  <a:pt x="51399" y="32516"/>
                  <a:pt x="51399" y="25700"/>
                </a:cubicBezTo>
                <a:cubicBezTo>
                  <a:pt x="51399" y="18883"/>
                  <a:pt x="48692" y="12347"/>
                  <a:pt x="43871" y="7528"/>
                </a:cubicBezTo>
                <a:cubicBezTo>
                  <a:pt x="39052" y="2708"/>
                  <a:pt x="32516" y="1"/>
                  <a:pt x="25699"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p:nvPr/>
        </p:nvSpPr>
        <p:spPr>
          <a:xfrm>
            <a:off x="533303" y="1422171"/>
            <a:ext cx="2276462" cy="2276462"/>
          </a:xfrm>
          <a:custGeom>
            <a:rect b="b" l="l" r="r" t="t"/>
            <a:pathLst>
              <a:path extrusionOk="0" h="51399" w="51399">
                <a:moveTo>
                  <a:pt x="25699" y="1"/>
                </a:moveTo>
                <a:cubicBezTo>
                  <a:pt x="18883" y="1"/>
                  <a:pt x="12347" y="2708"/>
                  <a:pt x="7527" y="7528"/>
                </a:cubicBezTo>
                <a:cubicBezTo>
                  <a:pt x="2708" y="12347"/>
                  <a:pt x="1" y="18883"/>
                  <a:pt x="1" y="25700"/>
                </a:cubicBezTo>
                <a:cubicBezTo>
                  <a:pt x="1" y="32516"/>
                  <a:pt x="2708" y="39052"/>
                  <a:pt x="7527" y="43873"/>
                </a:cubicBezTo>
                <a:cubicBezTo>
                  <a:pt x="12347" y="48692"/>
                  <a:pt x="18883" y="51399"/>
                  <a:pt x="25699" y="51399"/>
                </a:cubicBezTo>
                <a:cubicBezTo>
                  <a:pt x="32516" y="51399"/>
                  <a:pt x="39052" y="48692"/>
                  <a:pt x="43871" y="43873"/>
                </a:cubicBezTo>
                <a:cubicBezTo>
                  <a:pt x="48692" y="39052"/>
                  <a:pt x="51399" y="32516"/>
                  <a:pt x="51399" y="25700"/>
                </a:cubicBezTo>
                <a:cubicBezTo>
                  <a:pt x="51399" y="18883"/>
                  <a:pt x="48692" y="12347"/>
                  <a:pt x="43871" y="7528"/>
                </a:cubicBezTo>
                <a:cubicBezTo>
                  <a:pt x="39052" y="2708"/>
                  <a:pt x="32516" y="1"/>
                  <a:pt x="25699" y="1"/>
                </a:cubicBezTo>
                <a:close/>
              </a:path>
            </a:pathLst>
          </a:custGeom>
          <a:solidFill>
            <a:srgbClr val="FFD966">
              <a:alpha val="370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533303" y="2981571"/>
            <a:ext cx="2276462" cy="2276462"/>
          </a:xfrm>
          <a:custGeom>
            <a:rect b="b" l="l" r="r" t="t"/>
            <a:pathLst>
              <a:path extrusionOk="0" h="51399" w="51399">
                <a:moveTo>
                  <a:pt x="25699" y="1"/>
                </a:moveTo>
                <a:cubicBezTo>
                  <a:pt x="18883" y="1"/>
                  <a:pt x="12347" y="2708"/>
                  <a:pt x="7527" y="7528"/>
                </a:cubicBezTo>
                <a:cubicBezTo>
                  <a:pt x="2708" y="12347"/>
                  <a:pt x="1" y="18883"/>
                  <a:pt x="1" y="25700"/>
                </a:cubicBezTo>
                <a:cubicBezTo>
                  <a:pt x="1" y="32516"/>
                  <a:pt x="2708" y="39052"/>
                  <a:pt x="7527" y="43873"/>
                </a:cubicBezTo>
                <a:cubicBezTo>
                  <a:pt x="12347" y="48692"/>
                  <a:pt x="18883" y="51399"/>
                  <a:pt x="25699" y="51399"/>
                </a:cubicBezTo>
                <a:cubicBezTo>
                  <a:pt x="32516" y="51399"/>
                  <a:pt x="39052" y="48692"/>
                  <a:pt x="43871" y="43873"/>
                </a:cubicBezTo>
                <a:cubicBezTo>
                  <a:pt x="48692" y="39052"/>
                  <a:pt x="51399" y="32516"/>
                  <a:pt x="51399" y="25700"/>
                </a:cubicBezTo>
                <a:cubicBezTo>
                  <a:pt x="51399" y="18883"/>
                  <a:pt x="48692" y="12347"/>
                  <a:pt x="43871" y="7528"/>
                </a:cubicBezTo>
                <a:cubicBezTo>
                  <a:pt x="39052" y="2708"/>
                  <a:pt x="32516" y="1"/>
                  <a:pt x="25699" y="1"/>
                </a:cubicBez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 name="Google Shape;124;p15"/>
          <p:cNvGrpSpPr/>
          <p:nvPr/>
        </p:nvGrpSpPr>
        <p:grpSpPr>
          <a:xfrm>
            <a:off x="7565500" y="306229"/>
            <a:ext cx="1884386" cy="1115946"/>
            <a:chOff x="3787500" y="1780975"/>
            <a:chExt cx="598750" cy="354550"/>
          </a:xfrm>
        </p:grpSpPr>
        <p:sp>
          <p:nvSpPr>
            <p:cNvPr id="125" name="Google Shape;125;p15"/>
            <p:cNvSpPr/>
            <p:nvPr/>
          </p:nvSpPr>
          <p:spPr>
            <a:xfrm>
              <a:off x="3787500" y="1780975"/>
              <a:ext cx="51750" cy="49825"/>
            </a:xfrm>
            <a:custGeom>
              <a:rect b="b" l="l" r="r" t="t"/>
              <a:pathLst>
                <a:path extrusionOk="0" h="1993" w="2070">
                  <a:moveTo>
                    <a:pt x="1073" y="264"/>
                  </a:moveTo>
                  <a:cubicBezTo>
                    <a:pt x="1478" y="264"/>
                    <a:pt x="1806" y="592"/>
                    <a:pt x="1806" y="997"/>
                  </a:cubicBezTo>
                  <a:cubicBezTo>
                    <a:pt x="1806" y="1293"/>
                    <a:pt x="1628" y="1560"/>
                    <a:pt x="1355" y="1673"/>
                  </a:cubicBezTo>
                  <a:cubicBezTo>
                    <a:pt x="1264" y="1711"/>
                    <a:pt x="1169" y="1729"/>
                    <a:pt x="1074" y="1729"/>
                  </a:cubicBezTo>
                  <a:cubicBezTo>
                    <a:pt x="883" y="1729"/>
                    <a:pt x="696" y="1654"/>
                    <a:pt x="556" y="1514"/>
                  </a:cubicBezTo>
                  <a:cubicBezTo>
                    <a:pt x="346" y="1305"/>
                    <a:pt x="284" y="990"/>
                    <a:pt x="397" y="716"/>
                  </a:cubicBezTo>
                  <a:cubicBezTo>
                    <a:pt x="510" y="442"/>
                    <a:pt x="777" y="264"/>
                    <a:pt x="1073" y="264"/>
                  </a:cubicBezTo>
                  <a:close/>
                  <a:moveTo>
                    <a:pt x="1075" y="1"/>
                  </a:moveTo>
                  <a:cubicBezTo>
                    <a:pt x="816" y="1"/>
                    <a:pt x="561" y="102"/>
                    <a:pt x="370" y="293"/>
                  </a:cubicBezTo>
                  <a:cubicBezTo>
                    <a:pt x="86" y="578"/>
                    <a:pt x="0" y="1006"/>
                    <a:pt x="154" y="1378"/>
                  </a:cubicBezTo>
                  <a:cubicBezTo>
                    <a:pt x="308" y="1749"/>
                    <a:pt x="671" y="1992"/>
                    <a:pt x="1073" y="1992"/>
                  </a:cubicBezTo>
                  <a:cubicBezTo>
                    <a:pt x="1623" y="1991"/>
                    <a:pt x="2069" y="1547"/>
                    <a:pt x="2070" y="997"/>
                  </a:cubicBezTo>
                  <a:cubicBezTo>
                    <a:pt x="2070" y="594"/>
                    <a:pt x="1827" y="231"/>
                    <a:pt x="1455" y="77"/>
                  </a:cubicBezTo>
                  <a:cubicBezTo>
                    <a:pt x="1332" y="26"/>
                    <a:pt x="1203" y="1"/>
                    <a:pt x="1075" y="1"/>
                  </a:cubicBez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a:off x="3865625" y="1780975"/>
              <a:ext cx="51775" cy="49825"/>
            </a:xfrm>
            <a:custGeom>
              <a:rect b="b" l="l" r="r" t="t"/>
              <a:pathLst>
                <a:path extrusionOk="0" h="1993" w="2071">
                  <a:moveTo>
                    <a:pt x="1075" y="264"/>
                  </a:moveTo>
                  <a:cubicBezTo>
                    <a:pt x="1479" y="264"/>
                    <a:pt x="1807" y="592"/>
                    <a:pt x="1807" y="997"/>
                  </a:cubicBezTo>
                  <a:cubicBezTo>
                    <a:pt x="1807" y="1293"/>
                    <a:pt x="1629" y="1560"/>
                    <a:pt x="1355" y="1673"/>
                  </a:cubicBezTo>
                  <a:cubicBezTo>
                    <a:pt x="1264" y="1711"/>
                    <a:pt x="1169" y="1729"/>
                    <a:pt x="1075" y="1729"/>
                  </a:cubicBezTo>
                  <a:cubicBezTo>
                    <a:pt x="884" y="1729"/>
                    <a:pt x="697" y="1654"/>
                    <a:pt x="557" y="1514"/>
                  </a:cubicBezTo>
                  <a:cubicBezTo>
                    <a:pt x="347" y="1305"/>
                    <a:pt x="284" y="990"/>
                    <a:pt x="398" y="716"/>
                  </a:cubicBezTo>
                  <a:cubicBezTo>
                    <a:pt x="511" y="442"/>
                    <a:pt x="779" y="264"/>
                    <a:pt x="1075" y="264"/>
                  </a:cubicBezTo>
                  <a:close/>
                  <a:moveTo>
                    <a:pt x="1075" y="1"/>
                  </a:moveTo>
                  <a:cubicBezTo>
                    <a:pt x="816" y="1"/>
                    <a:pt x="561" y="102"/>
                    <a:pt x="371" y="293"/>
                  </a:cubicBezTo>
                  <a:cubicBezTo>
                    <a:pt x="86" y="578"/>
                    <a:pt x="0" y="1006"/>
                    <a:pt x="154" y="1378"/>
                  </a:cubicBezTo>
                  <a:cubicBezTo>
                    <a:pt x="309" y="1749"/>
                    <a:pt x="672" y="1992"/>
                    <a:pt x="1075" y="1992"/>
                  </a:cubicBezTo>
                  <a:cubicBezTo>
                    <a:pt x="1624" y="1992"/>
                    <a:pt x="2069" y="1547"/>
                    <a:pt x="2070" y="997"/>
                  </a:cubicBezTo>
                  <a:cubicBezTo>
                    <a:pt x="2070" y="594"/>
                    <a:pt x="1827" y="231"/>
                    <a:pt x="1456" y="77"/>
                  </a:cubicBezTo>
                  <a:cubicBezTo>
                    <a:pt x="1333" y="26"/>
                    <a:pt x="1203" y="1"/>
                    <a:pt x="1075" y="1"/>
                  </a:cubicBez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p:nvPr/>
          </p:nvSpPr>
          <p:spPr>
            <a:xfrm>
              <a:off x="3943775" y="1780975"/>
              <a:ext cx="51750" cy="49825"/>
            </a:xfrm>
            <a:custGeom>
              <a:rect b="b" l="l" r="r" t="t"/>
              <a:pathLst>
                <a:path extrusionOk="0" h="1993" w="2070">
                  <a:moveTo>
                    <a:pt x="1074" y="264"/>
                  </a:moveTo>
                  <a:cubicBezTo>
                    <a:pt x="1478" y="264"/>
                    <a:pt x="1806" y="592"/>
                    <a:pt x="1806" y="997"/>
                  </a:cubicBezTo>
                  <a:cubicBezTo>
                    <a:pt x="1806" y="1293"/>
                    <a:pt x="1628" y="1560"/>
                    <a:pt x="1354" y="1673"/>
                  </a:cubicBezTo>
                  <a:cubicBezTo>
                    <a:pt x="1263" y="1711"/>
                    <a:pt x="1168" y="1729"/>
                    <a:pt x="1074" y="1729"/>
                  </a:cubicBezTo>
                  <a:cubicBezTo>
                    <a:pt x="883" y="1729"/>
                    <a:pt x="696" y="1654"/>
                    <a:pt x="556" y="1514"/>
                  </a:cubicBezTo>
                  <a:cubicBezTo>
                    <a:pt x="346" y="1305"/>
                    <a:pt x="284" y="990"/>
                    <a:pt x="397" y="716"/>
                  </a:cubicBezTo>
                  <a:cubicBezTo>
                    <a:pt x="511" y="442"/>
                    <a:pt x="778" y="264"/>
                    <a:pt x="1074" y="264"/>
                  </a:cubicBezTo>
                  <a:close/>
                  <a:moveTo>
                    <a:pt x="1075" y="1"/>
                  </a:moveTo>
                  <a:cubicBezTo>
                    <a:pt x="816" y="1"/>
                    <a:pt x="560" y="102"/>
                    <a:pt x="370" y="293"/>
                  </a:cubicBezTo>
                  <a:cubicBezTo>
                    <a:pt x="86" y="578"/>
                    <a:pt x="1" y="1006"/>
                    <a:pt x="155" y="1378"/>
                  </a:cubicBezTo>
                  <a:cubicBezTo>
                    <a:pt x="309" y="1749"/>
                    <a:pt x="671" y="1992"/>
                    <a:pt x="1074" y="1992"/>
                  </a:cubicBezTo>
                  <a:cubicBezTo>
                    <a:pt x="1624" y="1992"/>
                    <a:pt x="2069" y="1547"/>
                    <a:pt x="2069" y="997"/>
                  </a:cubicBezTo>
                  <a:cubicBezTo>
                    <a:pt x="2069" y="594"/>
                    <a:pt x="1828" y="231"/>
                    <a:pt x="1455" y="77"/>
                  </a:cubicBezTo>
                  <a:cubicBezTo>
                    <a:pt x="1332" y="26"/>
                    <a:pt x="1203" y="1"/>
                    <a:pt x="1075" y="1"/>
                  </a:cubicBez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a:off x="4021900" y="1780975"/>
              <a:ext cx="51775" cy="49825"/>
            </a:xfrm>
            <a:custGeom>
              <a:rect b="b" l="l" r="r" t="t"/>
              <a:pathLst>
                <a:path extrusionOk="0" h="1993" w="2071">
                  <a:moveTo>
                    <a:pt x="1075" y="264"/>
                  </a:moveTo>
                  <a:cubicBezTo>
                    <a:pt x="1480" y="264"/>
                    <a:pt x="1808" y="592"/>
                    <a:pt x="1808" y="997"/>
                  </a:cubicBezTo>
                  <a:cubicBezTo>
                    <a:pt x="1808" y="1293"/>
                    <a:pt x="1629" y="1560"/>
                    <a:pt x="1355" y="1673"/>
                  </a:cubicBezTo>
                  <a:cubicBezTo>
                    <a:pt x="1265" y="1711"/>
                    <a:pt x="1169" y="1729"/>
                    <a:pt x="1075" y="1729"/>
                  </a:cubicBezTo>
                  <a:cubicBezTo>
                    <a:pt x="884" y="1729"/>
                    <a:pt x="697" y="1654"/>
                    <a:pt x="557" y="1514"/>
                  </a:cubicBezTo>
                  <a:cubicBezTo>
                    <a:pt x="348" y="1305"/>
                    <a:pt x="285" y="990"/>
                    <a:pt x="398" y="716"/>
                  </a:cubicBezTo>
                  <a:cubicBezTo>
                    <a:pt x="512" y="442"/>
                    <a:pt x="779" y="264"/>
                    <a:pt x="1075" y="264"/>
                  </a:cubicBezTo>
                  <a:close/>
                  <a:moveTo>
                    <a:pt x="1076" y="1"/>
                  </a:moveTo>
                  <a:cubicBezTo>
                    <a:pt x="816" y="1"/>
                    <a:pt x="562" y="102"/>
                    <a:pt x="371" y="293"/>
                  </a:cubicBezTo>
                  <a:cubicBezTo>
                    <a:pt x="86" y="578"/>
                    <a:pt x="1" y="1006"/>
                    <a:pt x="155" y="1378"/>
                  </a:cubicBezTo>
                  <a:cubicBezTo>
                    <a:pt x="309" y="1749"/>
                    <a:pt x="673" y="1992"/>
                    <a:pt x="1075" y="1992"/>
                  </a:cubicBezTo>
                  <a:cubicBezTo>
                    <a:pt x="1624" y="1991"/>
                    <a:pt x="2069" y="1547"/>
                    <a:pt x="2070" y="997"/>
                  </a:cubicBezTo>
                  <a:cubicBezTo>
                    <a:pt x="2070" y="594"/>
                    <a:pt x="1828" y="231"/>
                    <a:pt x="1456" y="77"/>
                  </a:cubicBezTo>
                  <a:cubicBezTo>
                    <a:pt x="1333" y="26"/>
                    <a:pt x="1204" y="1"/>
                    <a:pt x="1076" y="1"/>
                  </a:cubicBez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p:nvPr/>
          </p:nvSpPr>
          <p:spPr>
            <a:xfrm>
              <a:off x="4100050" y="1780975"/>
              <a:ext cx="51750" cy="49825"/>
            </a:xfrm>
            <a:custGeom>
              <a:rect b="b" l="l" r="r" t="t"/>
              <a:pathLst>
                <a:path extrusionOk="0" h="1993" w="2070">
                  <a:moveTo>
                    <a:pt x="1074" y="264"/>
                  </a:moveTo>
                  <a:cubicBezTo>
                    <a:pt x="1479" y="264"/>
                    <a:pt x="1807" y="592"/>
                    <a:pt x="1807" y="997"/>
                  </a:cubicBezTo>
                  <a:cubicBezTo>
                    <a:pt x="1807" y="1293"/>
                    <a:pt x="1628" y="1560"/>
                    <a:pt x="1355" y="1673"/>
                  </a:cubicBezTo>
                  <a:cubicBezTo>
                    <a:pt x="1264" y="1711"/>
                    <a:pt x="1169" y="1729"/>
                    <a:pt x="1074" y="1729"/>
                  </a:cubicBezTo>
                  <a:cubicBezTo>
                    <a:pt x="884" y="1729"/>
                    <a:pt x="696" y="1654"/>
                    <a:pt x="556" y="1514"/>
                  </a:cubicBezTo>
                  <a:cubicBezTo>
                    <a:pt x="347" y="1305"/>
                    <a:pt x="285" y="990"/>
                    <a:pt x="398" y="716"/>
                  </a:cubicBezTo>
                  <a:cubicBezTo>
                    <a:pt x="511" y="442"/>
                    <a:pt x="778" y="264"/>
                    <a:pt x="1074" y="264"/>
                  </a:cubicBezTo>
                  <a:close/>
                  <a:moveTo>
                    <a:pt x="1075" y="1"/>
                  </a:moveTo>
                  <a:cubicBezTo>
                    <a:pt x="815" y="1"/>
                    <a:pt x="561" y="102"/>
                    <a:pt x="370" y="293"/>
                  </a:cubicBezTo>
                  <a:cubicBezTo>
                    <a:pt x="85" y="578"/>
                    <a:pt x="1" y="1006"/>
                    <a:pt x="155" y="1378"/>
                  </a:cubicBezTo>
                  <a:cubicBezTo>
                    <a:pt x="309" y="1749"/>
                    <a:pt x="672" y="1992"/>
                    <a:pt x="1074" y="1992"/>
                  </a:cubicBezTo>
                  <a:cubicBezTo>
                    <a:pt x="1624" y="1991"/>
                    <a:pt x="2070" y="1547"/>
                    <a:pt x="2070" y="997"/>
                  </a:cubicBezTo>
                  <a:cubicBezTo>
                    <a:pt x="2070" y="594"/>
                    <a:pt x="1827" y="231"/>
                    <a:pt x="1455" y="77"/>
                  </a:cubicBezTo>
                  <a:cubicBezTo>
                    <a:pt x="1332" y="26"/>
                    <a:pt x="1203" y="1"/>
                    <a:pt x="1075" y="1"/>
                  </a:cubicBez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a:off x="4178200" y="1780975"/>
              <a:ext cx="51750" cy="49825"/>
            </a:xfrm>
            <a:custGeom>
              <a:rect b="b" l="l" r="r" t="t"/>
              <a:pathLst>
                <a:path extrusionOk="0" h="1993" w="2070">
                  <a:moveTo>
                    <a:pt x="1074" y="264"/>
                  </a:moveTo>
                  <a:cubicBezTo>
                    <a:pt x="1479" y="264"/>
                    <a:pt x="1806" y="592"/>
                    <a:pt x="1806" y="997"/>
                  </a:cubicBezTo>
                  <a:cubicBezTo>
                    <a:pt x="1806" y="1293"/>
                    <a:pt x="1628" y="1560"/>
                    <a:pt x="1354" y="1673"/>
                  </a:cubicBezTo>
                  <a:cubicBezTo>
                    <a:pt x="1263" y="1711"/>
                    <a:pt x="1168" y="1729"/>
                    <a:pt x="1074" y="1729"/>
                  </a:cubicBezTo>
                  <a:cubicBezTo>
                    <a:pt x="883" y="1729"/>
                    <a:pt x="696" y="1654"/>
                    <a:pt x="556" y="1514"/>
                  </a:cubicBezTo>
                  <a:cubicBezTo>
                    <a:pt x="346" y="1305"/>
                    <a:pt x="284" y="990"/>
                    <a:pt x="397" y="716"/>
                  </a:cubicBezTo>
                  <a:cubicBezTo>
                    <a:pt x="510" y="442"/>
                    <a:pt x="777" y="264"/>
                    <a:pt x="1074" y="264"/>
                  </a:cubicBezTo>
                  <a:close/>
                  <a:moveTo>
                    <a:pt x="1075" y="1"/>
                  </a:moveTo>
                  <a:cubicBezTo>
                    <a:pt x="816" y="1"/>
                    <a:pt x="561" y="102"/>
                    <a:pt x="370" y="293"/>
                  </a:cubicBezTo>
                  <a:cubicBezTo>
                    <a:pt x="85" y="578"/>
                    <a:pt x="0" y="1006"/>
                    <a:pt x="154" y="1378"/>
                  </a:cubicBezTo>
                  <a:cubicBezTo>
                    <a:pt x="308" y="1749"/>
                    <a:pt x="671" y="1992"/>
                    <a:pt x="1074" y="1992"/>
                  </a:cubicBezTo>
                  <a:cubicBezTo>
                    <a:pt x="1623" y="1991"/>
                    <a:pt x="2069" y="1547"/>
                    <a:pt x="2070" y="997"/>
                  </a:cubicBezTo>
                  <a:cubicBezTo>
                    <a:pt x="2070" y="594"/>
                    <a:pt x="1827" y="231"/>
                    <a:pt x="1455" y="77"/>
                  </a:cubicBezTo>
                  <a:cubicBezTo>
                    <a:pt x="1332" y="26"/>
                    <a:pt x="1203" y="1"/>
                    <a:pt x="1075" y="1"/>
                  </a:cubicBez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4256350" y="1780975"/>
              <a:ext cx="51750" cy="49825"/>
            </a:xfrm>
            <a:custGeom>
              <a:rect b="b" l="l" r="r" t="t"/>
              <a:pathLst>
                <a:path extrusionOk="0" h="1993" w="2070">
                  <a:moveTo>
                    <a:pt x="1074" y="264"/>
                  </a:moveTo>
                  <a:cubicBezTo>
                    <a:pt x="1478" y="264"/>
                    <a:pt x="1806" y="592"/>
                    <a:pt x="1806" y="997"/>
                  </a:cubicBezTo>
                  <a:cubicBezTo>
                    <a:pt x="1806" y="1293"/>
                    <a:pt x="1628" y="1560"/>
                    <a:pt x="1354" y="1673"/>
                  </a:cubicBezTo>
                  <a:cubicBezTo>
                    <a:pt x="1263" y="1711"/>
                    <a:pt x="1168" y="1729"/>
                    <a:pt x="1073" y="1729"/>
                  </a:cubicBezTo>
                  <a:cubicBezTo>
                    <a:pt x="883" y="1729"/>
                    <a:pt x="696" y="1654"/>
                    <a:pt x="556" y="1514"/>
                  </a:cubicBezTo>
                  <a:cubicBezTo>
                    <a:pt x="346" y="1305"/>
                    <a:pt x="283" y="990"/>
                    <a:pt x="397" y="716"/>
                  </a:cubicBezTo>
                  <a:cubicBezTo>
                    <a:pt x="510" y="442"/>
                    <a:pt x="778" y="264"/>
                    <a:pt x="1074" y="264"/>
                  </a:cubicBezTo>
                  <a:close/>
                  <a:moveTo>
                    <a:pt x="1074" y="1"/>
                  </a:moveTo>
                  <a:cubicBezTo>
                    <a:pt x="815" y="1"/>
                    <a:pt x="560" y="102"/>
                    <a:pt x="370" y="293"/>
                  </a:cubicBezTo>
                  <a:cubicBezTo>
                    <a:pt x="85" y="578"/>
                    <a:pt x="0" y="1006"/>
                    <a:pt x="153" y="1378"/>
                  </a:cubicBezTo>
                  <a:cubicBezTo>
                    <a:pt x="307" y="1749"/>
                    <a:pt x="671" y="1992"/>
                    <a:pt x="1074" y="1992"/>
                  </a:cubicBezTo>
                  <a:cubicBezTo>
                    <a:pt x="1623" y="1992"/>
                    <a:pt x="2069" y="1547"/>
                    <a:pt x="2069" y="997"/>
                  </a:cubicBezTo>
                  <a:cubicBezTo>
                    <a:pt x="2069" y="594"/>
                    <a:pt x="1826" y="231"/>
                    <a:pt x="1455" y="77"/>
                  </a:cubicBezTo>
                  <a:cubicBezTo>
                    <a:pt x="1332" y="26"/>
                    <a:pt x="1202" y="1"/>
                    <a:pt x="1074" y="1"/>
                  </a:cubicBez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4334475" y="1780975"/>
              <a:ext cx="51775" cy="49825"/>
            </a:xfrm>
            <a:custGeom>
              <a:rect b="b" l="l" r="r" t="t"/>
              <a:pathLst>
                <a:path extrusionOk="0" h="1993" w="2071">
                  <a:moveTo>
                    <a:pt x="1075" y="264"/>
                  </a:moveTo>
                  <a:cubicBezTo>
                    <a:pt x="1478" y="264"/>
                    <a:pt x="1806" y="592"/>
                    <a:pt x="1806" y="997"/>
                  </a:cubicBezTo>
                  <a:cubicBezTo>
                    <a:pt x="1806" y="1293"/>
                    <a:pt x="1628" y="1560"/>
                    <a:pt x="1355" y="1673"/>
                  </a:cubicBezTo>
                  <a:cubicBezTo>
                    <a:pt x="1264" y="1711"/>
                    <a:pt x="1169" y="1729"/>
                    <a:pt x="1074" y="1729"/>
                  </a:cubicBezTo>
                  <a:cubicBezTo>
                    <a:pt x="884" y="1729"/>
                    <a:pt x="696" y="1654"/>
                    <a:pt x="556" y="1514"/>
                  </a:cubicBezTo>
                  <a:cubicBezTo>
                    <a:pt x="346" y="1305"/>
                    <a:pt x="284" y="990"/>
                    <a:pt x="397" y="716"/>
                  </a:cubicBezTo>
                  <a:cubicBezTo>
                    <a:pt x="510" y="442"/>
                    <a:pt x="778" y="264"/>
                    <a:pt x="1075" y="264"/>
                  </a:cubicBezTo>
                  <a:close/>
                  <a:moveTo>
                    <a:pt x="1075" y="1"/>
                  </a:moveTo>
                  <a:cubicBezTo>
                    <a:pt x="816" y="1"/>
                    <a:pt x="561" y="102"/>
                    <a:pt x="371" y="293"/>
                  </a:cubicBezTo>
                  <a:cubicBezTo>
                    <a:pt x="86" y="578"/>
                    <a:pt x="1" y="1006"/>
                    <a:pt x="155" y="1378"/>
                  </a:cubicBezTo>
                  <a:cubicBezTo>
                    <a:pt x="309" y="1749"/>
                    <a:pt x="671" y="1992"/>
                    <a:pt x="1075" y="1992"/>
                  </a:cubicBezTo>
                  <a:cubicBezTo>
                    <a:pt x="1624" y="1991"/>
                    <a:pt x="2069" y="1547"/>
                    <a:pt x="2070" y="997"/>
                  </a:cubicBezTo>
                  <a:cubicBezTo>
                    <a:pt x="2070" y="594"/>
                    <a:pt x="1828" y="231"/>
                    <a:pt x="1455" y="77"/>
                  </a:cubicBezTo>
                  <a:cubicBezTo>
                    <a:pt x="1332" y="26"/>
                    <a:pt x="1203" y="1"/>
                    <a:pt x="1075" y="1"/>
                  </a:cubicBez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3787500" y="1857150"/>
              <a:ext cx="51750" cy="49800"/>
            </a:xfrm>
            <a:custGeom>
              <a:rect b="b" l="l" r="r" t="t"/>
              <a:pathLst>
                <a:path extrusionOk="0" h="1992" w="2070">
                  <a:moveTo>
                    <a:pt x="1073" y="264"/>
                  </a:moveTo>
                  <a:cubicBezTo>
                    <a:pt x="1478" y="264"/>
                    <a:pt x="1806" y="593"/>
                    <a:pt x="1806" y="996"/>
                  </a:cubicBezTo>
                  <a:cubicBezTo>
                    <a:pt x="1806" y="1293"/>
                    <a:pt x="1628" y="1560"/>
                    <a:pt x="1354" y="1673"/>
                  </a:cubicBezTo>
                  <a:cubicBezTo>
                    <a:pt x="1263" y="1711"/>
                    <a:pt x="1168" y="1729"/>
                    <a:pt x="1073" y="1729"/>
                  </a:cubicBezTo>
                  <a:cubicBezTo>
                    <a:pt x="883" y="1729"/>
                    <a:pt x="696" y="1655"/>
                    <a:pt x="556" y="1515"/>
                  </a:cubicBezTo>
                  <a:cubicBezTo>
                    <a:pt x="346" y="1305"/>
                    <a:pt x="284" y="989"/>
                    <a:pt x="397" y="716"/>
                  </a:cubicBezTo>
                  <a:cubicBezTo>
                    <a:pt x="510" y="443"/>
                    <a:pt x="777" y="264"/>
                    <a:pt x="1073" y="264"/>
                  </a:cubicBezTo>
                  <a:close/>
                  <a:moveTo>
                    <a:pt x="1073" y="1"/>
                  </a:moveTo>
                  <a:cubicBezTo>
                    <a:pt x="814" y="1"/>
                    <a:pt x="560" y="102"/>
                    <a:pt x="370" y="292"/>
                  </a:cubicBezTo>
                  <a:cubicBezTo>
                    <a:pt x="86" y="577"/>
                    <a:pt x="0" y="1005"/>
                    <a:pt x="154" y="1377"/>
                  </a:cubicBezTo>
                  <a:cubicBezTo>
                    <a:pt x="308" y="1750"/>
                    <a:pt x="671" y="1992"/>
                    <a:pt x="1073" y="1992"/>
                  </a:cubicBezTo>
                  <a:cubicBezTo>
                    <a:pt x="1623" y="1992"/>
                    <a:pt x="2069" y="1546"/>
                    <a:pt x="2070" y="996"/>
                  </a:cubicBezTo>
                  <a:cubicBezTo>
                    <a:pt x="2070" y="594"/>
                    <a:pt x="1827" y="231"/>
                    <a:pt x="1455" y="77"/>
                  </a:cubicBezTo>
                  <a:cubicBezTo>
                    <a:pt x="1331" y="26"/>
                    <a:pt x="1202" y="1"/>
                    <a:pt x="1073" y="1"/>
                  </a:cubicBez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3865625" y="1857150"/>
              <a:ext cx="51775" cy="49800"/>
            </a:xfrm>
            <a:custGeom>
              <a:rect b="b" l="l" r="r" t="t"/>
              <a:pathLst>
                <a:path extrusionOk="0" h="1992" w="2071">
                  <a:moveTo>
                    <a:pt x="1075" y="264"/>
                  </a:moveTo>
                  <a:cubicBezTo>
                    <a:pt x="1479" y="264"/>
                    <a:pt x="1806" y="591"/>
                    <a:pt x="1807" y="996"/>
                  </a:cubicBezTo>
                  <a:cubicBezTo>
                    <a:pt x="1807" y="1292"/>
                    <a:pt x="1629" y="1559"/>
                    <a:pt x="1355" y="1673"/>
                  </a:cubicBezTo>
                  <a:cubicBezTo>
                    <a:pt x="1264" y="1711"/>
                    <a:pt x="1169" y="1729"/>
                    <a:pt x="1075" y="1729"/>
                  </a:cubicBezTo>
                  <a:cubicBezTo>
                    <a:pt x="884" y="1729"/>
                    <a:pt x="697" y="1655"/>
                    <a:pt x="557" y="1515"/>
                  </a:cubicBezTo>
                  <a:cubicBezTo>
                    <a:pt x="347" y="1305"/>
                    <a:pt x="284" y="991"/>
                    <a:pt x="397" y="717"/>
                  </a:cubicBezTo>
                  <a:cubicBezTo>
                    <a:pt x="511" y="443"/>
                    <a:pt x="779" y="264"/>
                    <a:pt x="1075" y="264"/>
                  </a:cubicBezTo>
                  <a:close/>
                  <a:moveTo>
                    <a:pt x="1074" y="1"/>
                  </a:moveTo>
                  <a:cubicBezTo>
                    <a:pt x="815" y="1"/>
                    <a:pt x="561" y="102"/>
                    <a:pt x="371" y="292"/>
                  </a:cubicBezTo>
                  <a:cubicBezTo>
                    <a:pt x="86" y="577"/>
                    <a:pt x="0" y="1005"/>
                    <a:pt x="154" y="1377"/>
                  </a:cubicBezTo>
                  <a:cubicBezTo>
                    <a:pt x="309" y="1750"/>
                    <a:pt x="672" y="1992"/>
                    <a:pt x="1075" y="1992"/>
                  </a:cubicBezTo>
                  <a:cubicBezTo>
                    <a:pt x="1624" y="1992"/>
                    <a:pt x="2069" y="1546"/>
                    <a:pt x="2070" y="996"/>
                  </a:cubicBezTo>
                  <a:cubicBezTo>
                    <a:pt x="2070" y="594"/>
                    <a:pt x="1827" y="231"/>
                    <a:pt x="1456" y="77"/>
                  </a:cubicBezTo>
                  <a:cubicBezTo>
                    <a:pt x="1332" y="26"/>
                    <a:pt x="1202" y="1"/>
                    <a:pt x="1074" y="1"/>
                  </a:cubicBez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3943750" y="1857150"/>
              <a:ext cx="51775" cy="49800"/>
            </a:xfrm>
            <a:custGeom>
              <a:rect b="b" l="l" r="r" t="t"/>
              <a:pathLst>
                <a:path extrusionOk="0" h="1992" w="2071">
                  <a:moveTo>
                    <a:pt x="1075" y="264"/>
                  </a:moveTo>
                  <a:cubicBezTo>
                    <a:pt x="1479" y="264"/>
                    <a:pt x="1807" y="593"/>
                    <a:pt x="1807" y="996"/>
                  </a:cubicBezTo>
                  <a:cubicBezTo>
                    <a:pt x="1807" y="1293"/>
                    <a:pt x="1629" y="1560"/>
                    <a:pt x="1355" y="1673"/>
                  </a:cubicBezTo>
                  <a:cubicBezTo>
                    <a:pt x="1264" y="1711"/>
                    <a:pt x="1169" y="1729"/>
                    <a:pt x="1075" y="1729"/>
                  </a:cubicBezTo>
                  <a:cubicBezTo>
                    <a:pt x="884" y="1729"/>
                    <a:pt x="697" y="1655"/>
                    <a:pt x="557" y="1515"/>
                  </a:cubicBezTo>
                  <a:cubicBezTo>
                    <a:pt x="347" y="1305"/>
                    <a:pt x="284" y="989"/>
                    <a:pt x="398" y="716"/>
                  </a:cubicBezTo>
                  <a:cubicBezTo>
                    <a:pt x="512" y="443"/>
                    <a:pt x="779" y="264"/>
                    <a:pt x="1075" y="264"/>
                  </a:cubicBezTo>
                  <a:close/>
                  <a:moveTo>
                    <a:pt x="1074" y="1"/>
                  </a:moveTo>
                  <a:cubicBezTo>
                    <a:pt x="815" y="1"/>
                    <a:pt x="561" y="102"/>
                    <a:pt x="371" y="292"/>
                  </a:cubicBezTo>
                  <a:cubicBezTo>
                    <a:pt x="86" y="577"/>
                    <a:pt x="0" y="1005"/>
                    <a:pt x="155" y="1377"/>
                  </a:cubicBezTo>
                  <a:cubicBezTo>
                    <a:pt x="309" y="1750"/>
                    <a:pt x="672" y="1992"/>
                    <a:pt x="1075" y="1992"/>
                  </a:cubicBezTo>
                  <a:cubicBezTo>
                    <a:pt x="1625" y="1992"/>
                    <a:pt x="2070" y="1546"/>
                    <a:pt x="2070" y="996"/>
                  </a:cubicBezTo>
                  <a:cubicBezTo>
                    <a:pt x="2070" y="594"/>
                    <a:pt x="1829" y="231"/>
                    <a:pt x="1456" y="77"/>
                  </a:cubicBezTo>
                  <a:cubicBezTo>
                    <a:pt x="1332" y="26"/>
                    <a:pt x="1203" y="1"/>
                    <a:pt x="1074" y="1"/>
                  </a:cubicBez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a:off x="4021900" y="1857150"/>
              <a:ext cx="51775" cy="49800"/>
            </a:xfrm>
            <a:custGeom>
              <a:rect b="b" l="l" r="r" t="t"/>
              <a:pathLst>
                <a:path extrusionOk="0" h="1992" w="2071">
                  <a:moveTo>
                    <a:pt x="1075" y="264"/>
                  </a:moveTo>
                  <a:cubicBezTo>
                    <a:pt x="1480" y="264"/>
                    <a:pt x="1807" y="593"/>
                    <a:pt x="1808" y="996"/>
                  </a:cubicBezTo>
                  <a:cubicBezTo>
                    <a:pt x="1808" y="1293"/>
                    <a:pt x="1629" y="1560"/>
                    <a:pt x="1355" y="1673"/>
                  </a:cubicBezTo>
                  <a:cubicBezTo>
                    <a:pt x="1265" y="1711"/>
                    <a:pt x="1169" y="1729"/>
                    <a:pt x="1075" y="1729"/>
                  </a:cubicBezTo>
                  <a:cubicBezTo>
                    <a:pt x="884" y="1729"/>
                    <a:pt x="697" y="1655"/>
                    <a:pt x="557" y="1515"/>
                  </a:cubicBezTo>
                  <a:cubicBezTo>
                    <a:pt x="348" y="1305"/>
                    <a:pt x="285" y="991"/>
                    <a:pt x="398" y="717"/>
                  </a:cubicBezTo>
                  <a:cubicBezTo>
                    <a:pt x="512" y="443"/>
                    <a:pt x="778" y="264"/>
                    <a:pt x="1075" y="264"/>
                  </a:cubicBezTo>
                  <a:close/>
                  <a:moveTo>
                    <a:pt x="1074" y="1"/>
                  </a:moveTo>
                  <a:cubicBezTo>
                    <a:pt x="815" y="1"/>
                    <a:pt x="561" y="102"/>
                    <a:pt x="371" y="292"/>
                  </a:cubicBezTo>
                  <a:cubicBezTo>
                    <a:pt x="86" y="577"/>
                    <a:pt x="1" y="1005"/>
                    <a:pt x="155" y="1377"/>
                  </a:cubicBezTo>
                  <a:cubicBezTo>
                    <a:pt x="309" y="1750"/>
                    <a:pt x="671" y="1992"/>
                    <a:pt x="1075" y="1992"/>
                  </a:cubicBezTo>
                  <a:cubicBezTo>
                    <a:pt x="1624" y="1992"/>
                    <a:pt x="2069" y="1546"/>
                    <a:pt x="2070" y="996"/>
                  </a:cubicBezTo>
                  <a:cubicBezTo>
                    <a:pt x="2070" y="594"/>
                    <a:pt x="1828" y="231"/>
                    <a:pt x="1456" y="77"/>
                  </a:cubicBezTo>
                  <a:cubicBezTo>
                    <a:pt x="1333" y="26"/>
                    <a:pt x="1203" y="1"/>
                    <a:pt x="1074" y="1"/>
                  </a:cubicBez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a:off x="4100025" y="1857150"/>
              <a:ext cx="51775" cy="49800"/>
            </a:xfrm>
            <a:custGeom>
              <a:rect b="b" l="l" r="r" t="t"/>
              <a:pathLst>
                <a:path extrusionOk="0" h="1992" w="2071">
                  <a:moveTo>
                    <a:pt x="1072" y="264"/>
                  </a:moveTo>
                  <a:cubicBezTo>
                    <a:pt x="1073" y="264"/>
                    <a:pt x="1074" y="264"/>
                    <a:pt x="1075" y="264"/>
                  </a:cubicBezTo>
                  <a:cubicBezTo>
                    <a:pt x="1480" y="264"/>
                    <a:pt x="1808" y="593"/>
                    <a:pt x="1808" y="996"/>
                  </a:cubicBezTo>
                  <a:cubicBezTo>
                    <a:pt x="1808" y="1293"/>
                    <a:pt x="1629" y="1560"/>
                    <a:pt x="1356" y="1673"/>
                  </a:cubicBezTo>
                  <a:cubicBezTo>
                    <a:pt x="1265" y="1711"/>
                    <a:pt x="1170" y="1729"/>
                    <a:pt x="1075" y="1729"/>
                  </a:cubicBezTo>
                  <a:cubicBezTo>
                    <a:pt x="885" y="1729"/>
                    <a:pt x="697" y="1655"/>
                    <a:pt x="557" y="1515"/>
                  </a:cubicBezTo>
                  <a:cubicBezTo>
                    <a:pt x="348" y="1305"/>
                    <a:pt x="285" y="989"/>
                    <a:pt x="399" y="716"/>
                  </a:cubicBezTo>
                  <a:cubicBezTo>
                    <a:pt x="512" y="443"/>
                    <a:pt x="777" y="264"/>
                    <a:pt x="1072" y="264"/>
                  </a:cubicBezTo>
                  <a:close/>
                  <a:moveTo>
                    <a:pt x="1074" y="1"/>
                  </a:moveTo>
                  <a:cubicBezTo>
                    <a:pt x="816" y="1"/>
                    <a:pt x="561" y="102"/>
                    <a:pt x="371" y="292"/>
                  </a:cubicBezTo>
                  <a:cubicBezTo>
                    <a:pt x="86" y="577"/>
                    <a:pt x="1" y="1005"/>
                    <a:pt x="155" y="1377"/>
                  </a:cubicBezTo>
                  <a:cubicBezTo>
                    <a:pt x="309" y="1750"/>
                    <a:pt x="673" y="1992"/>
                    <a:pt x="1075" y="1992"/>
                  </a:cubicBezTo>
                  <a:cubicBezTo>
                    <a:pt x="1625" y="1992"/>
                    <a:pt x="2071" y="1546"/>
                    <a:pt x="2071" y="996"/>
                  </a:cubicBezTo>
                  <a:cubicBezTo>
                    <a:pt x="2071" y="594"/>
                    <a:pt x="1828" y="231"/>
                    <a:pt x="1456" y="77"/>
                  </a:cubicBezTo>
                  <a:cubicBezTo>
                    <a:pt x="1333" y="26"/>
                    <a:pt x="1203" y="1"/>
                    <a:pt x="1074" y="1"/>
                  </a:cubicBez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a:off x="4178200" y="1857150"/>
              <a:ext cx="51750" cy="49800"/>
            </a:xfrm>
            <a:custGeom>
              <a:rect b="b" l="l" r="r" t="t"/>
              <a:pathLst>
                <a:path extrusionOk="0" h="1992" w="2070">
                  <a:moveTo>
                    <a:pt x="1072" y="264"/>
                  </a:moveTo>
                  <a:cubicBezTo>
                    <a:pt x="1073" y="264"/>
                    <a:pt x="1073" y="264"/>
                    <a:pt x="1074" y="264"/>
                  </a:cubicBezTo>
                  <a:cubicBezTo>
                    <a:pt x="1478" y="264"/>
                    <a:pt x="1806" y="593"/>
                    <a:pt x="1806" y="996"/>
                  </a:cubicBezTo>
                  <a:cubicBezTo>
                    <a:pt x="1806" y="1293"/>
                    <a:pt x="1628" y="1560"/>
                    <a:pt x="1354" y="1673"/>
                  </a:cubicBezTo>
                  <a:cubicBezTo>
                    <a:pt x="1263" y="1711"/>
                    <a:pt x="1168" y="1729"/>
                    <a:pt x="1073" y="1729"/>
                  </a:cubicBezTo>
                  <a:cubicBezTo>
                    <a:pt x="883" y="1729"/>
                    <a:pt x="696" y="1655"/>
                    <a:pt x="556" y="1515"/>
                  </a:cubicBezTo>
                  <a:cubicBezTo>
                    <a:pt x="346" y="1305"/>
                    <a:pt x="284" y="989"/>
                    <a:pt x="397" y="716"/>
                  </a:cubicBezTo>
                  <a:cubicBezTo>
                    <a:pt x="510" y="443"/>
                    <a:pt x="776" y="264"/>
                    <a:pt x="1072" y="264"/>
                  </a:cubicBezTo>
                  <a:close/>
                  <a:moveTo>
                    <a:pt x="1073" y="1"/>
                  </a:moveTo>
                  <a:cubicBezTo>
                    <a:pt x="814" y="1"/>
                    <a:pt x="560" y="102"/>
                    <a:pt x="369" y="292"/>
                  </a:cubicBezTo>
                  <a:cubicBezTo>
                    <a:pt x="85" y="577"/>
                    <a:pt x="0" y="1005"/>
                    <a:pt x="154" y="1377"/>
                  </a:cubicBezTo>
                  <a:cubicBezTo>
                    <a:pt x="308" y="1750"/>
                    <a:pt x="671" y="1992"/>
                    <a:pt x="1074" y="1992"/>
                  </a:cubicBezTo>
                  <a:cubicBezTo>
                    <a:pt x="1623" y="1992"/>
                    <a:pt x="2069" y="1546"/>
                    <a:pt x="2070" y="996"/>
                  </a:cubicBezTo>
                  <a:cubicBezTo>
                    <a:pt x="2070" y="594"/>
                    <a:pt x="1827" y="231"/>
                    <a:pt x="1455" y="77"/>
                  </a:cubicBezTo>
                  <a:cubicBezTo>
                    <a:pt x="1331" y="26"/>
                    <a:pt x="1202" y="1"/>
                    <a:pt x="1073" y="1"/>
                  </a:cubicBez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a:off x="4256325" y="1857150"/>
              <a:ext cx="51775" cy="49800"/>
            </a:xfrm>
            <a:custGeom>
              <a:rect b="b" l="l" r="r" t="t"/>
              <a:pathLst>
                <a:path extrusionOk="0" h="1992" w="2071">
                  <a:moveTo>
                    <a:pt x="1075" y="264"/>
                  </a:moveTo>
                  <a:cubicBezTo>
                    <a:pt x="1479" y="264"/>
                    <a:pt x="1806" y="593"/>
                    <a:pt x="1807" y="996"/>
                  </a:cubicBezTo>
                  <a:cubicBezTo>
                    <a:pt x="1807" y="1293"/>
                    <a:pt x="1629" y="1560"/>
                    <a:pt x="1355" y="1673"/>
                  </a:cubicBezTo>
                  <a:cubicBezTo>
                    <a:pt x="1264" y="1711"/>
                    <a:pt x="1169" y="1729"/>
                    <a:pt x="1075" y="1729"/>
                  </a:cubicBezTo>
                  <a:cubicBezTo>
                    <a:pt x="884" y="1729"/>
                    <a:pt x="697" y="1655"/>
                    <a:pt x="557" y="1515"/>
                  </a:cubicBezTo>
                  <a:cubicBezTo>
                    <a:pt x="347" y="1305"/>
                    <a:pt x="284" y="989"/>
                    <a:pt x="397" y="716"/>
                  </a:cubicBezTo>
                  <a:cubicBezTo>
                    <a:pt x="511" y="443"/>
                    <a:pt x="779" y="264"/>
                    <a:pt x="1075" y="264"/>
                  </a:cubicBezTo>
                  <a:close/>
                  <a:moveTo>
                    <a:pt x="1074" y="1"/>
                  </a:moveTo>
                  <a:cubicBezTo>
                    <a:pt x="815" y="1"/>
                    <a:pt x="561" y="102"/>
                    <a:pt x="371" y="292"/>
                  </a:cubicBezTo>
                  <a:cubicBezTo>
                    <a:pt x="86" y="577"/>
                    <a:pt x="0" y="1005"/>
                    <a:pt x="154" y="1377"/>
                  </a:cubicBezTo>
                  <a:cubicBezTo>
                    <a:pt x="308" y="1750"/>
                    <a:pt x="672" y="1992"/>
                    <a:pt x="1075" y="1992"/>
                  </a:cubicBezTo>
                  <a:cubicBezTo>
                    <a:pt x="1624" y="1992"/>
                    <a:pt x="2070" y="1546"/>
                    <a:pt x="2070" y="996"/>
                  </a:cubicBezTo>
                  <a:cubicBezTo>
                    <a:pt x="2070" y="594"/>
                    <a:pt x="1827" y="231"/>
                    <a:pt x="1456" y="77"/>
                  </a:cubicBezTo>
                  <a:cubicBezTo>
                    <a:pt x="1332" y="26"/>
                    <a:pt x="1202" y="1"/>
                    <a:pt x="1074" y="1"/>
                  </a:cubicBez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p:nvPr/>
          </p:nvSpPr>
          <p:spPr>
            <a:xfrm>
              <a:off x="4334475" y="1857150"/>
              <a:ext cx="51775" cy="49800"/>
            </a:xfrm>
            <a:custGeom>
              <a:rect b="b" l="l" r="r" t="t"/>
              <a:pathLst>
                <a:path extrusionOk="0" h="1992" w="2071">
                  <a:moveTo>
                    <a:pt x="1075" y="264"/>
                  </a:moveTo>
                  <a:cubicBezTo>
                    <a:pt x="1478" y="264"/>
                    <a:pt x="1806" y="593"/>
                    <a:pt x="1806" y="996"/>
                  </a:cubicBezTo>
                  <a:cubicBezTo>
                    <a:pt x="1806" y="1293"/>
                    <a:pt x="1628" y="1560"/>
                    <a:pt x="1354" y="1673"/>
                  </a:cubicBezTo>
                  <a:cubicBezTo>
                    <a:pt x="1263" y="1711"/>
                    <a:pt x="1168" y="1729"/>
                    <a:pt x="1074" y="1729"/>
                  </a:cubicBezTo>
                  <a:cubicBezTo>
                    <a:pt x="883" y="1729"/>
                    <a:pt x="696" y="1655"/>
                    <a:pt x="556" y="1515"/>
                  </a:cubicBezTo>
                  <a:cubicBezTo>
                    <a:pt x="346" y="1305"/>
                    <a:pt x="284" y="989"/>
                    <a:pt x="397" y="716"/>
                  </a:cubicBezTo>
                  <a:cubicBezTo>
                    <a:pt x="510" y="443"/>
                    <a:pt x="778" y="264"/>
                    <a:pt x="1075" y="264"/>
                  </a:cubicBezTo>
                  <a:close/>
                  <a:moveTo>
                    <a:pt x="1074" y="0"/>
                  </a:moveTo>
                  <a:cubicBezTo>
                    <a:pt x="815" y="0"/>
                    <a:pt x="560" y="101"/>
                    <a:pt x="370" y="292"/>
                  </a:cubicBezTo>
                  <a:cubicBezTo>
                    <a:pt x="85" y="577"/>
                    <a:pt x="1" y="1006"/>
                    <a:pt x="155" y="1377"/>
                  </a:cubicBezTo>
                  <a:cubicBezTo>
                    <a:pt x="309" y="1750"/>
                    <a:pt x="671" y="1992"/>
                    <a:pt x="1075" y="1992"/>
                  </a:cubicBezTo>
                  <a:cubicBezTo>
                    <a:pt x="1624" y="1992"/>
                    <a:pt x="2069" y="1546"/>
                    <a:pt x="2070" y="996"/>
                  </a:cubicBezTo>
                  <a:cubicBezTo>
                    <a:pt x="2069" y="594"/>
                    <a:pt x="1826" y="230"/>
                    <a:pt x="1455" y="76"/>
                  </a:cubicBezTo>
                  <a:cubicBezTo>
                    <a:pt x="1332" y="25"/>
                    <a:pt x="1202" y="0"/>
                    <a:pt x="1074" y="0"/>
                  </a:cubicBez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a:off x="3787500" y="1933325"/>
              <a:ext cx="51750" cy="49825"/>
            </a:xfrm>
            <a:custGeom>
              <a:rect b="b" l="l" r="r" t="t"/>
              <a:pathLst>
                <a:path extrusionOk="0" h="1993" w="2070">
                  <a:moveTo>
                    <a:pt x="1073" y="264"/>
                  </a:moveTo>
                  <a:cubicBezTo>
                    <a:pt x="1478" y="265"/>
                    <a:pt x="1806" y="592"/>
                    <a:pt x="1806" y="997"/>
                  </a:cubicBezTo>
                  <a:cubicBezTo>
                    <a:pt x="1806" y="1293"/>
                    <a:pt x="1628" y="1560"/>
                    <a:pt x="1354" y="1674"/>
                  </a:cubicBezTo>
                  <a:cubicBezTo>
                    <a:pt x="1263" y="1711"/>
                    <a:pt x="1169" y="1729"/>
                    <a:pt x="1075" y="1729"/>
                  </a:cubicBezTo>
                  <a:cubicBezTo>
                    <a:pt x="884" y="1729"/>
                    <a:pt x="696" y="1655"/>
                    <a:pt x="556" y="1514"/>
                  </a:cubicBezTo>
                  <a:cubicBezTo>
                    <a:pt x="346" y="1305"/>
                    <a:pt x="284" y="990"/>
                    <a:pt x="397" y="716"/>
                  </a:cubicBezTo>
                  <a:cubicBezTo>
                    <a:pt x="510" y="442"/>
                    <a:pt x="777" y="264"/>
                    <a:pt x="1073" y="264"/>
                  </a:cubicBezTo>
                  <a:close/>
                  <a:moveTo>
                    <a:pt x="1074" y="1"/>
                  </a:moveTo>
                  <a:cubicBezTo>
                    <a:pt x="815" y="1"/>
                    <a:pt x="560" y="102"/>
                    <a:pt x="369" y="293"/>
                  </a:cubicBezTo>
                  <a:cubicBezTo>
                    <a:pt x="86" y="578"/>
                    <a:pt x="0" y="1006"/>
                    <a:pt x="154" y="1378"/>
                  </a:cubicBezTo>
                  <a:cubicBezTo>
                    <a:pt x="308" y="1749"/>
                    <a:pt x="671" y="1992"/>
                    <a:pt x="1073" y="1992"/>
                  </a:cubicBezTo>
                  <a:cubicBezTo>
                    <a:pt x="1623" y="1992"/>
                    <a:pt x="2069" y="1547"/>
                    <a:pt x="2070" y="997"/>
                  </a:cubicBezTo>
                  <a:cubicBezTo>
                    <a:pt x="2070" y="594"/>
                    <a:pt x="1827" y="231"/>
                    <a:pt x="1455" y="77"/>
                  </a:cubicBezTo>
                  <a:cubicBezTo>
                    <a:pt x="1332" y="26"/>
                    <a:pt x="1203" y="1"/>
                    <a:pt x="1074" y="1"/>
                  </a:cubicBez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a:off x="3865625" y="1933325"/>
              <a:ext cx="51775" cy="49825"/>
            </a:xfrm>
            <a:custGeom>
              <a:rect b="b" l="l" r="r" t="t"/>
              <a:pathLst>
                <a:path extrusionOk="0" h="1993" w="2071">
                  <a:moveTo>
                    <a:pt x="1075" y="264"/>
                  </a:moveTo>
                  <a:cubicBezTo>
                    <a:pt x="1479" y="265"/>
                    <a:pt x="1806"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8"/>
                    <a:pt x="0" y="1006"/>
                    <a:pt x="154" y="1378"/>
                  </a:cubicBezTo>
                  <a:cubicBezTo>
                    <a:pt x="309" y="1749"/>
                    <a:pt x="672" y="1992"/>
                    <a:pt x="1075" y="1992"/>
                  </a:cubicBezTo>
                  <a:cubicBezTo>
                    <a:pt x="1624" y="1992"/>
                    <a:pt x="2069" y="1547"/>
                    <a:pt x="2070" y="997"/>
                  </a:cubicBezTo>
                  <a:cubicBezTo>
                    <a:pt x="2070" y="594"/>
                    <a:pt x="1827" y="231"/>
                    <a:pt x="1456" y="77"/>
                  </a:cubicBezTo>
                  <a:cubicBezTo>
                    <a:pt x="1333" y="26"/>
                    <a:pt x="1203" y="1"/>
                    <a:pt x="1075" y="1"/>
                  </a:cubicBez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a:off x="3943750" y="1933325"/>
              <a:ext cx="51775" cy="49825"/>
            </a:xfrm>
            <a:custGeom>
              <a:rect b="b" l="l" r="r" t="t"/>
              <a:pathLst>
                <a:path extrusionOk="0" h="1993" w="2071">
                  <a:moveTo>
                    <a:pt x="1075" y="264"/>
                  </a:moveTo>
                  <a:cubicBezTo>
                    <a:pt x="1479" y="265"/>
                    <a:pt x="1807"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8" y="716"/>
                  </a:cubicBezTo>
                  <a:cubicBezTo>
                    <a:pt x="512" y="442"/>
                    <a:pt x="779" y="264"/>
                    <a:pt x="1075" y="264"/>
                  </a:cubicBezTo>
                  <a:close/>
                  <a:moveTo>
                    <a:pt x="1075" y="1"/>
                  </a:moveTo>
                  <a:cubicBezTo>
                    <a:pt x="816" y="1"/>
                    <a:pt x="561" y="102"/>
                    <a:pt x="371" y="293"/>
                  </a:cubicBezTo>
                  <a:cubicBezTo>
                    <a:pt x="86" y="578"/>
                    <a:pt x="0" y="1006"/>
                    <a:pt x="155" y="1378"/>
                  </a:cubicBezTo>
                  <a:cubicBezTo>
                    <a:pt x="310" y="1749"/>
                    <a:pt x="672" y="1992"/>
                    <a:pt x="1075" y="1992"/>
                  </a:cubicBezTo>
                  <a:cubicBezTo>
                    <a:pt x="1625" y="1992"/>
                    <a:pt x="2070" y="1547"/>
                    <a:pt x="2070" y="997"/>
                  </a:cubicBezTo>
                  <a:cubicBezTo>
                    <a:pt x="2070" y="594"/>
                    <a:pt x="1829" y="231"/>
                    <a:pt x="1456" y="77"/>
                  </a:cubicBezTo>
                  <a:cubicBezTo>
                    <a:pt x="1333" y="26"/>
                    <a:pt x="1204" y="1"/>
                    <a:pt x="1075" y="1"/>
                  </a:cubicBez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a:off x="4021900" y="1933325"/>
              <a:ext cx="51775" cy="49825"/>
            </a:xfrm>
            <a:custGeom>
              <a:rect b="b" l="l" r="r" t="t"/>
              <a:pathLst>
                <a:path extrusionOk="0" h="1993" w="2071">
                  <a:moveTo>
                    <a:pt x="1075" y="264"/>
                  </a:moveTo>
                  <a:cubicBezTo>
                    <a:pt x="1480" y="265"/>
                    <a:pt x="1807" y="592"/>
                    <a:pt x="1808" y="997"/>
                  </a:cubicBezTo>
                  <a:cubicBezTo>
                    <a:pt x="1808" y="1293"/>
                    <a:pt x="1629" y="1560"/>
                    <a:pt x="1355" y="1674"/>
                  </a:cubicBezTo>
                  <a:cubicBezTo>
                    <a:pt x="1265" y="1711"/>
                    <a:pt x="1170" y="1729"/>
                    <a:pt x="1076" y="1729"/>
                  </a:cubicBezTo>
                  <a:cubicBezTo>
                    <a:pt x="885" y="1729"/>
                    <a:pt x="698" y="1655"/>
                    <a:pt x="557" y="1514"/>
                  </a:cubicBezTo>
                  <a:cubicBezTo>
                    <a:pt x="348" y="1305"/>
                    <a:pt x="285" y="990"/>
                    <a:pt x="398" y="716"/>
                  </a:cubicBezTo>
                  <a:cubicBezTo>
                    <a:pt x="512" y="442"/>
                    <a:pt x="778" y="264"/>
                    <a:pt x="1075" y="264"/>
                  </a:cubicBezTo>
                  <a:close/>
                  <a:moveTo>
                    <a:pt x="1075" y="1"/>
                  </a:moveTo>
                  <a:cubicBezTo>
                    <a:pt x="816" y="1"/>
                    <a:pt x="562" y="102"/>
                    <a:pt x="371" y="293"/>
                  </a:cubicBezTo>
                  <a:cubicBezTo>
                    <a:pt x="86" y="578"/>
                    <a:pt x="1" y="1006"/>
                    <a:pt x="155" y="1378"/>
                  </a:cubicBezTo>
                  <a:cubicBezTo>
                    <a:pt x="309" y="1749"/>
                    <a:pt x="671" y="1992"/>
                    <a:pt x="1075" y="1992"/>
                  </a:cubicBezTo>
                  <a:cubicBezTo>
                    <a:pt x="1625" y="1992"/>
                    <a:pt x="2069" y="1547"/>
                    <a:pt x="2070" y="997"/>
                  </a:cubicBezTo>
                  <a:cubicBezTo>
                    <a:pt x="2070" y="594"/>
                    <a:pt x="1828" y="231"/>
                    <a:pt x="1455" y="77"/>
                  </a:cubicBezTo>
                  <a:cubicBezTo>
                    <a:pt x="1332" y="26"/>
                    <a:pt x="1203" y="1"/>
                    <a:pt x="1075" y="1"/>
                  </a:cubicBez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a:off x="4100025" y="1933325"/>
              <a:ext cx="51775" cy="49825"/>
            </a:xfrm>
            <a:custGeom>
              <a:rect b="b" l="l" r="r" t="t"/>
              <a:pathLst>
                <a:path extrusionOk="0" h="1993" w="2071">
                  <a:moveTo>
                    <a:pt x="1075" y="264"/>
                  </a:moveTo>
                  <a:cubicBezTo>
                    <a:pt x="1480" y="265"/>
                    <a:pt x="1808" y="592"/>
                    <a:pt x="1808" y="997"/>
                  </a:cubicBezTo>
                  <a:cubicBezTo>
                    <a:pt x="1808" y="1293"/>
                    <a:pt x="1629" y="1560"/>
                    <a:pt x="1356" y="1674"/>
                  </a:cubicBezTo>
                  <a:cubicBezTo>
                    <a:pt x="1265" y="1711"/>
                    <a:pt x="1170" y="1729"/>
                    <a:pt x="1076" y="1729"/>
                  </a:cubicBezTo>
                  <a:cubicBezTo>
                    <a:pt x="885" y="1729"/>
                    <a:pt x="698" y="1655"/>
                    <a:pt x="557" y="1514"/>
                  </a:cubicBezTo>
                  <a:cubicBezTo>
                    <a:pt x="348" y="1305"/>
                    <a:pt x="285" y="990"/>
                    <a:pt x="399" y="716"/>
                  </a:cubicBezTo>
                  <a:cubicBezTo>
                    <a:pt x="512" y="442"/>
                    <a:pt x="779" y="264"/>
                    <a:pt x="1075" y="264"/>
                  </a:cubicBezTo>
                  <a:close/>
                  <a:moveTo>
                    <a:pt x="1076" y="1"/>
                  </a:moveTo>
                  <a:cubicBezTo>
                    <a:pt x="816" y="1"/>
                    <a:pt x="562" y="102"/>
                    <a:pt x="371" y="293"/>
                  </a:cubicBezTo>
                  <a:cubicBezTo>
                    <a:pt x="86" y="578"/>
                    <a:pt x="1" y="1006"/>
                    <a:pt x="155" y="1378"/>
                  </a:cubicBezTo>
                  <a:cubicBezTo>
                    <a:pt x="309" y="1751"/>
                    <a:pt x="673" y="1992"/>
                    <a:pt x="1075" y="1992"/>
                  </a:cubicBezTo>
                  <a:cubicBezTo>
                    <a:pt x="1625" y="1992"/>
                    <a:pt x="2071" y="1547"/>
                    <a:pt x="2071" y="997"/>
                  </a:cubicBezTo>
                  <a:cubicBezTo>
                    <a:pt x="2071" y="594"/>
                    <a:pt x="1828" y="231"/>
                    <a:pt x="1456" y="77"/>
                  </a:cubicBezTo>
                  <a:cubicBezTo>
                    <a:pt x="1333" y="26"/>
                    <a:pt x="1204" y="1"/>
                    <a:pt x="1076" y="1"/>
                  </a:cubicBez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4178200" y="1933325"/>
              <a:ext cx="51750" cy="49825"/>
            </a:xfrm>
            <a:custGeom>
              <a:rect b="b" l="l" r="r" t="t"/>
              <a:pathLst>
                <a:path extrusionOk="0" h="1993" w="2070">
                  <a:moveTo>
                    <a:pt x="1074" y="264"/>
                  </a:moveTo>
                  <a:cubicBezTo>
                    <a:pt x="1478" y="265"/>
                    <a:pt x="1806" y="592"/>
                    <a:pt x="1806" y="997"/>
                  </a:cubicBezTo>
                  <a:cubicBezTo>
                    <a:pt x="1806" y="1293"/>
                    <a:pt x="1628" y="1560"/>
                    <a:pt x="1354" y="1674"/>
                  </a:cubicBezTo>
                  <a:cubicBezTo>
                    <a:pt x="1263" y="1711"/>
                    <a:pt x="1169" y="1729"/>
                    <a:pt x="1075" y="1729"/>
                  </a:cubicBezTo>
                  <a:cubicBezTo>
                    <a:pt x="884" y="1729"/>
                    <a:pt x="696" y="1655"/>
                    <a:pt x="556" y="1514"/>
                  </a:cubicBezTo>
                  <a:cubicBezTo>
                    <a:pt x="346" y="1305"/>
                    <a:pt x="284" y="990"/>
                    <a:pt x="397" y="716"/>
                  </a:cubicBezTo>
                  <a:cubicBezTo>
                    <a:pt x="510" y="442"/>
                    <a:pt x="777" y="264"/>
                    <a:pt x="1074" y="264"/>
                  </a:cubicBezTo>
                  <a:close/>
                  <a:moveTo>
                    <a:pt x="1074" y="1"/>
                  </a:moveTo>
                  <a:cubicBezTo>
                    <a:pt x="815" y="1"/>
                    <a:pt x="560" y="102"/>
                    <a:pt x="369" y="293"/>
                  </a:cubicBezTo>
                  <a:cubicBezTo>
                    <a:pt x="85" y="578"/>
                    <a:pt x="0" y="1006"/>
                    <a:pt x="154" y="1378"/>
                  </a:cubicBezTo>
                  <a:cubicBezTo>
                    <a:pt x="308" y="1751"/>
                    <a:pt x="671" y="1992"/>
                    <a:pt x="1074" y="1992"/>
                  </a:cubicBezTo>
                  <a:cubicBezTo>
                    <a:pt x="1623" y="1992"/>
                    <a:pt x="2069" y="1547"/>
                    <a:pt x="2070" y="997"/>
                  </a:cubicBezTo>
                  <a:cubicBezTo>
                    <a:pt x="2070" y="594"/>
                    <a:pt x="1827" y="231"/>
                    <a:pt x="1455" y="77"/>
                  </a:cubicBezTo>
                  <a:cubicBezTo>
                    <a:pt x="1332" y="26"/>
                    <a:pt x="1203" y="1"/>
                    <a:pt x="1074" y="1"/>
                  </a:cubicBez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a:off x="4256325" y="1933325"/>
              <a:ext cx="51775" cy="49825"/>
            </a:xfrm>
            <a:custGeom>
              <a:rect b="b" l="l" r="r" t="t"/>
              <a:pathLst>
                <a:path extrusionOk="0" h="1993" w="2071">
                  <a:moveTo>
                    <a:pt x="1075" y="264"/>
                  </a:moveTo>
                  <a:cubicBezTo>
                    <a:pt x="1479" y="265"/>
                    <a:pt x="1806"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8"/>
                    <a:pt x="0" y="1006"/>
                    <a:pt x="154" y="1378"/>
                  </a:cubicBezTo>
                  <a:cubicBezTo>
                    <a:pt x="308" y="1749"/>
                    <a:pt x="672" y="1992"/>
                    <a:pt x="1075" y="1992"/>
                  </a:cubicBezTo>
                  <a:cubicBezTo>
                    <a:pt x="1624" y="1992"/>
                    <a:pt x="2070" y="1547"/>
                    <a:pt x="2070" y="997"/>
                  </a:cubicBezTo>
                  <a:cubicBezTo>
                    <a:pt x="2070" y="594"/>
                    <a:pt x="1827" y="231"/>
                    <a:pt x="1456" y="77"/>
                  </a:cubicBezTo>
                  <a:cubicBezTo>
                    <a:pt x="1333" y="26"/>
                    <a:pt x="1203" y="1"/>
                    <a:pt x="1075" y="1"/>
                  </a:cubicBez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a:off x="4334475" y="1933325"/>
              <a:ext cx="51775" cy="49825"/>
            </a:xfrm>
            <a:custGeom>
              <a:rect b="b" l="l" r="r" t="t"/>
              <a:pathLst>
                <a:path extrusionOk="0" h="1993" w="2071">
                  <a:moveTo>
                    <a:pt x="1075" y="264"/>
                  </a:moveTo>
                  <a:cubicBezTo>
                    <a:pt x="1478" y="265"/>
                    <a:pt x="1806" y="592"/>
                    <a:pt x="1806" y="997"/>
                  </a:cubicBezTo>
                  <a:cubicBezTo>
                    <a:pt x="1806" y="1293"/>
                    <a:pt x="1628" y="1560"/>
                    <a:pt x="1354" y="1674"/>
                  </a:cubicBezTo>
                  <a:cubicBezTo>
                    <a:pt x="1264" y="1711"/>
                    <a:pt x="1169" y="1729"/>
                    <a:pt x="1075" y="1729"/>
                  </a:cubicBezTo>
                  <a:cubicBezTo>
                    <a:pt x="884" y="1729"/>
                    <a:pt x="696" y="1655"/>
                    <a:pt x="556" y="1514"/>
                  </a:cubicBezTo>
                  <a:cubicBezTo>
                    <a:pt x="346" y="1305"/>
                    <a:pt x="284" y="990"/>
                    <a:pt x="397" y="716"/>
                  </a:cubicBezTo>
                  <a:cubicBezTo>
                    <a:pt x="510" y="442"/>
                    <a:pt x="778" y="264"/>
                    <a:pt x="1075" y="264"/>
                  </a:cubicBezTo>
                  <a:close/>
                  <a:moveTo>
                    <a:pt x="1074" y="1"/>
                  </a:moveTo>
                  <a:cubicBezTo>
                    <a:pt x="815" y="1"/>
                    <a:pt x="560" y="102"/>
                    <a:pt x="370" y="293"/>
                  </a:cubicBezTo>
                  <a:cubicBezTo>
                    <a:pt x="85" y="578"/>
                    <a:pt x="1" y="1006"/>
                    <a:pt x="155" y="1378"/>
                  </a:cubicBezTo>
                  <a:cubicBezTo>
                    <a:pt x="309" y="1751"/>
                    <a:pt x="671" y="1992"/>
                    <a:pt x="1075" y="1992"/>
                  </a:cubicBezTo>
                  <a:cubicBezTo>
                    <a:pt x="1624" y="1992"/>
                    <a:pt x="2069" y="1547"/>
                    <a:pt x="2070" y="997"/>
                  </a:cubicBezTo>
                  <a:cubicBezTo>
                    <a:pt x="2069" y="594"/>
                    <a:pt x="1828" y="231"/>
                    <a:pt x="1455" y="77"/>
                  </a:cubicBezTo>
                  <a:cubicBezTo>
                    <a:pt x="1332" y="26"/>
                    <a:pt x="1202" y="1"/>
                    <a:pt x="1074" y="1"/>
                  </a:cubicBez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a:off x="3787500" y="2009525"/>
              <a:ext cx="51750" cy="49800"/>
            </a:xfrm>
            <a:custGeom>
              <a:rect b="b" l="l" r="r" t="t"/>
              <a:pathLst>
                <a:path extrusionOk="0" h="1992" w="2070">
                  <a:moveTo>
                    <a:pt x="1073" y="263"/>
                  </a:moveTo>
                  <a:lnTo>
                    <a:pt x="1073"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7" y="263"/>
                    <a:pt x="1073" y="263"/>
                  </a:cubicBezTo>
                  <a:close/>
                  <a:moveTo>
                    <a:pt x="1074" y="0"/>
                  </a:moveTo>
                  <a:cubicBezTo>
                    <a:pt x="815" y="0"/>
                    <a:pt x="560" y="102"/>
                    <a:pt x="369" y="292"/>
                  </a:cubicBezTo>
                  <a:cubicBezTo>
                    <a:pt x="86" y="577"/>
                    <a:pt x="0" y="1005"/>
                    <a:pt x="154" y="1378"/>
                  </a:cubicBezTo>
                  <a:cubicBezTo>
                    <a:pt x="308" y="1749"/>
                    <a:pt x="671" y="1992"/>
                    <a:pt x="1073" y="1992"/>
                  </a:cubicBezTo>
                  <a:cubicBezTo>
                    <a:pt x="1623" y="1991"/>
                    <a:pt x="2069" y="1546"/>
                    <a:pt x="2070" y="996"/>
                  </a:cubicBezTo>
                  <a:cubicBezTo>
                    <a:pt x="2070" y="594"/>
                    <a:pt x="1827" y="230"/>
                    <a:pt x="1455" y="76"/>
                  </a:cubicBezTo>
                  <a:cubicBezTo>
                    <a:pt x="1332" y="25"/>
                    <a:pt x="1203" y="0"/>
                    <a:pt x="1074" y="0"/>
                  </a:cubicBez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3865625" y="2009525"/>
              <a:ext cx="51775" cy="49800"/>
            </a:xfrm>
            <a:custGeom>
              <a:rect b="b" l="l" r="r" t="t"/>
              <a:pathLst>
                <a:path extrusionOk="0" h="1992" w="2071">
                  <a:moveTo>
                    <a:pt x="1075" y="263"/>
                  </a:moveTo>
                  <a:lnTo>
                    <a:pt x="1075" y="265"/>
                  </a:lnTo>
                  <a:cubicBezTo>
                    <a:pt x="1478" y="265"/>
                    <a:pt x="1806"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7" y="716"/>
                  </a:cubicBezTo>
                  <a:cubicBezTo>
                    <a:pt x="511" y="442"/>
                    <a:pt x="779" y="263"/>
                    <a:pt x="1075" y="263"/>
                  </a:cubicBezTo>
                  <a:close/>
                  <a:moveTo>
                    <a:pt x="1075" y="0"/>
                  </a:moveTo>
                  <a:cubicBezTo>
                    <a:pt x="816" y="0"/>
                    <a:pt x="561" y="102"/>
                    <a:pt x="371" y="292"/>
                  </a:cubicBezTo>
                  <a:cubicBezTo>
                    <a:pt x="86" y="577"/>
                    <a:pt x="0" y="1005"/>
                    <a:pt x="154" y="1378"/>
                  </a:cubicBezTo>
                  <a:cubicBezTo>
                    <a:pt x="309" y="1749"/>
                    <a:pt x="672" y="1992"/>
                    <a:pt x="1075" y="1992"/>
                  </a:cubicBezTo>
                  <a:cubicBezTo>
                    <a:pt x="1624" y="1991"/>
                    <a:pt x="2069" y="1546"/>
                    <a:pt x="2070" y="996"/>
                  </a:cubicBezTo>
                  <a:cubicBezTo>
                    <a:pt x="2070" y="594"/>
                    <a:pt x="1827" y="230"/>
                    <a:pt x="1456" y="76"/>
                  </a:cubicBezTo>
                  <a:cubicBezTo>
                    <a:pt x="1333" y="25"/>
                    <a:pt x="1203" y="0"/>
                    <a:pt x="1075" y="0"/>
                  </a:cubicBez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3943750" y="2009525"/>
              <a:ext cx="51775" cy="49800"/>
            </a:xfrm>
            <a:custGeom>
              <a:rect b="b" l="l" r="r" t="t"/>
              <a:pathLst>
                <a:path extrusionOk="0" h="1992" w="2071">
                  <a:moveTo>
                    <a:pt x="1075" y="263"/>
                  </a:moveTo>
                  <a:lnTo>
                    <a:pt x="1075" y="265"/>
                  </a:lnTo>
                  <a:cubicBezTo>
                    <a:pt x="1479" y="265"/>
                    <a:pt x="1807"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8" y="716"/>
                  </a:cubicBezTo>
                  <a:cubicBezTo>
                    <a:pt x="512" y="442"/>
                    <a:pt x="779" y="263"/>
                    <a:pt x="1075" y="263"/>
                  </a:cubicBezTo>
                  <a:close/>
                  <a:moveTo>
                    <a:pt x="1075" y="0"/>
                  </a:moveTo>
                  <a:cubicBezTo>
                    <a:pt x="816" y="0"/>
                    <a:pt x="561" y="102"/>
                    <a:pt x="371" y="292"/>
                  </a:cubicBezTo>
                  <a:cubicBezTo>
                    <a:pt x="86" y="577"/>
                    <a:pt x="0" y="1005"/>
                    <a:pt x="155" y="1378"/>
                  </a:cubicBezTo>
                  <a:cubicBezTo>
                    <a:pt x="310" y="1749"/>
                    <a:pt x="672" y="1992"/>
                    <a:pt x="1075" y="1992"/>
                  </a:cubicBezTo>
                  <a:cubicBezTo>
                    <a:pt x="1625" y="1992"/>
                    <a:pt x="2070" y="1546"/>
                    <a:pt x="2070" y="996"/>
                  </a:cubicBezTo>
                  <a:cubicBezTo>
                    <a:pt x="2070" y="594"/>
                    <a:pt x="1829" y="230"/>
                    <a:pt x="1456" y="76"/>
                  </a:cubicBezTo>
                  <a:cubicBezTo>
                    <a:pt x="1333" y="25"/>
                    <a:pt x="1204" y="0"/>
                    <a:pt x="1075" y="0"/>
                  </a:cubicBez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a:off x="4021900" y="2009525"/>
              <a:ext cx="51775" cy="49800"/>
            </a:xfrm>
            <a:custGeom>
              <a:rect b="b" l="l" r="r" t="t"/>
              <a:pathLst>
                <a:path extrusionOk="0" h="1992" w="2071">
                  <a:moveTo>
                    <a:pt x="1075" y="263"/>
                  </a:moveTo>
                  <a:lnTo>
                    <a:pt x="1075" y="265"/>
                  </a:lnTo>
                  <a:cubicBezTo>
                    <a:pt x="1478" y="265"/>
                    <a:pt x="1807" y="592"/>
                    <a:pt x="1808" y="996"/>
                  </a:cubicBezTo>
                  <a:cubicBezTo>
                    <a:pt x="1808" y="1292"/>
                    <a:pt x="1629" y="1559"/>
                    <a:pt x="1355" y="1674"/>
                  </a:cubicBezTo>
                  <a:cubicBezTo>
                    <a:pt x="1265" y="1711"/>
                    <a:pt x="1170" y="1729"/>
                    <a:pt x="1076" y="1729"/>
                  </a:cubicBezTo>
                  <a:cubicBezTo>
                    <a:pt x="885" y="1729"/>
                    <a:pt x="698" y="1654"/>
                    <a:pt x="557" y="1514"/>
                  </a:cubicBezTo>
                  <a:cubicBezTo>
                    <a:pt x="348" y="1304"/>
                    <a:pt x="285" y="990"/>
                    <a:pt x="398" y="716"/>
                  </a:cubicBezTo>
                  <a:cubicBezTo>
                    <a:pt x="512" y="442"/>
                    <a:pt x="778" y="263"/>
                    <a:pt x="1075" y="263"/>
                  </a:cubicBezTo>
                  <a:close/>
                  <a:moveTo>
                    <a:pt x="1075" y="0"/>
                  </a:moveTo>
                  <a:cubicBezTo>
                    <a:pt x="816" y="0"/>
                    <a:pt x="562" y="102"/>
                    <a:pt x="371" y="292"/>
                  </a:cubicBezTo>
                  <a:cubicBezTo>
                    <a:pt x="86" y="577"/>
                    <a:pt x="1" y="1005"/>
                    <a:pt x="155" y="1378"/>
                  </a:cubicBezTo>
                  <a:cubicBezTo>
                    <a:pt x="309" y="1749"/>
                    <a:pt x="671" y="1992"/>
                    <a:pt x="1075" y="1992"/>
                  </a:cubicBezTo>
                  <a:cubicBezTo>
                    <a:pt x="1625" y="1991"/>
                    <a:pt x="2069" y="1546"/>
                    <a:pt x="2070" y="996"/>
                  </a:cubicBezTo>
                  <a:cubicBezTo>
                    <a:pt x="2070" y="594"/>
                    <a:pt x="1828" y="230"/>
                    <a:pt x="1455" y="76"/>
                  </a:cubicBezTo>
                  <a:cubicBezTo>
                    <a:pt x="1332" y="25"/>
                    <a:pt x="1203" y="0"/>
                    <a:pt x="1075" y="0"/>
                  </a:cubicBez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4100025" y="2009525"/>
              <a:ext cx="51775" cy="49800"/>
            </a:xfrm>
            <a:custGeom>
              <a:rect b="b" l="l" r="r" t="t"/>
              <a:pathLst>
                <a:path extrusionOk="0" h="1992" w="2071">
                  <a:moveTo>
                    <a:pt x="1075" y="263"/>
                  </a:moveTo>
                  <a:lnTo>
                    <a:pt x="1075" y="265"/>
                  </a:lnTo>
                  <a:cubicBezTo>
                    <a:pt x="1480" y="265"/>
                    <a:pt x="1807" y="592"/>
                    <a:pt x="1808" y="996"/>
                  </a:cubicBezTo>
                  <a:cubicBezTo>
                    <a:pt x="1808" y="1292"/>
                    <a:pt x="1629" y="1559"/>
                    <a:pt x="1356" y="1674"/>
                  </a:cubicBezTo>
                  <a:cubicBezTo>
                    <a:pt x="1265" y="1711"/>
                    <a:pt x="1170" y="1729"/>
                    <a:pt x="1076" y="1729"/>
                  </a:cubicBezTo>
                  <a:cubicBezTo>
                    <a:pt x="885" y="1729"/>
                    <a:pt x="698" y="1654"/>
                    <a:pt x="557" y="1514"/>
                  </a:cubicBezTo>
                  <a:cubicBezTo>
                    <a:pt x="348" y="1304"/>
                    <a:pt x="285" y="990"/>
                    <a:pt x="399" y="716"/>
                  </a:cubicBezTo>
                  <a:cubicBezTo>
                    <a:pt x="512" y="442"/>
                    <a:pt x="779" y="263"/>
                    <a:pt x="1075" y="263"/>
                  </a:cubicBezTo>
                  <a:close/>
                  <a:moveTo>
                    <a:pt x="1076" y="0"/>
                  </a:moveTo>
                  <a:cubicBezTo>
                    <a:pt x="816" y="0"/>
                    <a:pt x="562" y="102"/>
                    <a:pt x="371" y="292"/>
                  </a:cubicBezTo>
                  <a:cubicBezTo>
                    <a:pt x="86" y="577"/>
                    <a:pt x="1" y="1005"/>
                    <a:pt x="155" y="1378"/>
                  </a:cubicBezTo>
                  <a:cubicBezTo>
                    <a:pt x="309" y="1749"/>
                    <a:pt x="673" y="1992"/>
                    <a:pt x="1075" y="1992"/>
                  </a:cubicBezTo>
                  <a:cubicBezTo>
                    <a:pt x="1625" y="1991"/>
                    <a:pt x="2071" y="1546"/>
                    <a:pt x="2071" y="996"/>
                  </a:cubicBezTo>
                  <a:cubicBezTo>
                    <a:pt x="2071" y="594"/>
                    <a:pt x="1828" y="230"/>
                    <a:pt x="1456" y="76"/>
                  </a:cubicBezTo>
                  <a:cubicBezTo>
                    <a:pt x="1333" y="25"/>
                    <a:pt x="1204" y="0"/>
                    <a:pt x="1076" y="0"/>
                  </a:cubicBez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a:off x="4178200" y="2009525"/>
              <a:ext cx="51750" cy="49800"/>
            </a:xfrm>
            <a:custGeom>
              <a:rect b="b" l="l" r="r" t="t"/>
              <a:pathLst>
                <a:path extrusionOk="0" h="1992" w="2070">
                  <a:moveTo>
                    <a:pt x="1074" y="263"/>
                  </a:moveTo>
                  <a:lnTo>
                    <a:pt x="1074"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7" y="263"/>
                    <a:pt x="1074" y="263"/>
                  </a:cubicBezTo>
                  <a:close/>
                  <a:moveTo>
                    <a:pt x="1074" y="0"/>
                  </a:moveTo>
                  <a:cubicBezTo>
                    <a:pt x="815" y="0"/>
                    <a:pt x="560" y="102"/>
                    <a:pt x="369" y="292"/>
                  </a:cubicBezTo>
                  <a:cubicBezTo>
                    <a:pt x="85" y="577"/>
                    <a:pt x="0" y="1005"/>
                    <a:pt x="154" y="1378"/>
                  </a:cubicBezTo>
                  <a:cubicBezTo>
                    <a:pt x="308" y="1749"/>
                    <a:pt x="671" y="1992"/>
                    <a:pt x="1074" y="1992"/>
                  </a:cubicBezTo>
                  <a:cubicBezTo>
                    <a:pt x="1623" y="1991"/>
                    <a:pt x="2069" y="1546"/>
                    <a:pt x="2070" y="996"/>
                  </a:cubicBezTo>
                  <a:cubicBezTo>
                    <a:pt x="2070" y="594"/>
                    <a:pt x="1827" y="230"/>
                    <a:pt x="1455" y="76"/>
                  </a:cubicBezTo>
                  <a:cubicBezTo>
                    <a:pt x="1332" y="25"/>
                    <a:pt x="1203" y="0"/>
                    <a:pt x="1074" y="0"/>
                  </a:cubicBez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a:off x="4256325" y="2009525"/>
              <a:ext cx="51775" cy="49800"/>
            </a:xfrm>
            <a:custGeom>
              <a:rect b="b" l="l" r="r" t="t"/>
              <a:pathLst>
                <a:path extrusionOk="0" h="1992" w="2071">
                  <a:moveTo>
                    <a:pt x="1075" y="263"/>
                  </a:moveTo>
                  <a:lnTo>
                    <a:pt x="1075" y="265"/>
                  </a:lnTo>
                  <a:cubicBezTo>
                    <a:pt x="1479" y="265"/>
                    <a:pt x="1806"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7" y="716"/>
                  </a:cubicBezTo>
                  <a:cubicBezTo>
                    <a:pt x="511" y="442"/>
                    <a:pt x="779" y="263"/>
                    <a:pt x="1075" y="263"/>
                  </a:cubicBezTo>
                  <a:close/>
                  <a:moveTo>
                    <a:pt x="1075" y="0"/>
                  </a:moveTo>
                  <a:cubicBezTo>
                    <a:pt x="816" y="0"/>
                    <a:pt x="561" y="102"/>
                    <a:pt x="371" y="292"/>
                  </a:cubicBezTo>
                  <a:cubicBezTo>
                    <a:pt x="86" y="577"/>
                    <a:pt x="0" y="1005"/>
                    <a:pt x="154" y="1378"/>
                  </a:cubicBezTo>
                  <a:cubicBezTo>
                    <a:pt x="308" y="1749"/>
                    <a:pt x="672" y="1992"/>
                    <a:pt x="1075" y="1992"/>
                  </a:cubicBezTo>
                  <a:cubicBezTo>
                    <a:pt x="1624" y="1991"/>
                    <a:pt x="2070" y="1546"/>
                    <a:pt x="2070" y="996"/>
                  </a:cubicBezTo>
                  <a:cubicBezTo>
                    <a:pt x="2070" y="594"/>
                    <a:pt x="1827" y="230"/>
                    <a:pt x="1456" y="76"/>
                  </a:cubicBezTo>
                  <a:cubicBezTo>
                    <a:pt x="1333" y="25"/>
                    <a:pt x="1203" y="0"/>
                    <a:pt x="1075" y="0"/>
                  </a:cubicBez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4334475" y="2009525"/>
              <a:ext cx="51775" cy="49800"/>
            </a:xfrm>
            <a:custGeom>
              <a:rect b="b" l="l" r="r" t="t"/>
              <a:pathLst>
                <a:path extrusionOk="0" h="1992" w="2071">
                  <a:moveTo>
                    <a:pt x="1075" y="263"/>
                  </a:moveTo>
                  <a:lnTo>
                    <a:pt x="1075"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8" y="263"/>
                    <a:pt x="1075" y="263"/>
                  </a:cubicBezTo>
                  <a:close/>
                  <a:moveTo>
                    <a:pt x="1074" y="0"/>
                  </a:moveTo>
                  <a:cubicBezTo>
                    <a:pt x="815" y="0"/>
                    <a:pt x="560" y="102"/>
                    <a:pt x="370" y="292"/>
                  </a:cubicBezTo>
                  <a:cubicBezTo>
                    <a:pt x="85" y="577"/>
                    <a:pt x="1" y="1005"/>
                    <a:pt x="155" y="1378"/>
                  </a:cubicBezTo>
                  <a:cubicBezTo>
                    <a:pt x="309" y="1749"/>
                    <a:pt x="671" y="1992"/>
                    <a:pt x="1075" y="1992"/>
                  </a:cubicBezTo>
                  <a:cubicBezTo>
                    <a:pt x="1624" y="1991"/>
                    <a:pt x="2069" y="1546"/>
                    <a:pt x="2070" y="996"/>
                  </a:cubicBezTo>
                  <a:cubicBezTo>
                    <a:pt x="2069" y="594"/>
                    <a:pt x="1828" y="230"/>
                    <a:pt x="1455" y="76"/>
                  </a:cubicBezTo>
                  <a:cubicBezTo>
                    <a:pt x="1332" y="25"/>
                    <a:pt x="1202" y="0"/>
                    <a:pt x="1074" y="0"/>
                  </a:cubicBez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3787500" y="2085700"/>
              <a:ext cx="51750" cy="49825"/>
            </a:xfrm>
            <a:custGeom>
              <a:rect b="b" l="l" r="r" t="t"/>
              <a:pathLst>
                <a:path extrusionOk="0" h="1993" w="2070">
                  <a:moveTo>
                    <a:pt x="1073" y="264"/>
                  </a:moveTo>
                  <a:cubicBezTo>
                    <a:pt x="1478" y="264"/>
                    <a:pt x="1806" y="592"/>
                    <a:pt x="1806" y="997"/>
                  </a:cubicBezTo>
                  <a:cubicBezTo>
                    <a:pt x="1806" y="1293"/>
                    <a:pt x="1628" y="1560"/>
                    <a:pt x="1354" y="1673"/>
                  </a:cubicBezTo>
                  <a:cubicBezTo>
                    <a:pt x="1263" y="1711"/>
                    <a:pt x="1168" y="1729"/>
                    <a:pt x="1074" y="1729"/>
                  </a:cubicBezTo>
                  <a:cubicBezTo>
                    <a:pt x="883" y="1729"/>
                    <a:pt x="696" y="1655"/>
                    <a:pt x="556" y="1514"/>
                  </a:cubicBezTo>
                  <a:cubicBezTo>
                    <a:pt x="346" y="1305"/>
                    <a:pt x="284" y="990"/>
                    <a:pt x="397" y="716"/>
                  </a:cubicBezTo>
                  <a:cubicBezTo>
                    <a:pt x="510" y="442"/>
                    <a:pt x="777" y="264"/>
                    <a:pt x="1073" y="264"/>
                  </a:cubicBezTo>
                  <a:close/>
                  <a:moveTo>
                    <a:pt x="1074" y="1"/>
                  </a:moveTo>
                  <a:cubicBezTo>
                    <a:pt x="815" y="1"/>
                    <a:pt x="560" y="102"/>
                    <a:pt x="369" y="293"/>
                  </a:cubicBezTo>
                  <a:cubicBezTo>
                    <a:pt x="86" y="577"/>
                    <a:pt x="0" y="1006"/>
                    <a:pt x="154" y="1377"/>
                  </a:cubicBezTo>
                  <a:cubicBezTo>
                    <a:pt x="308" y="1750"/>
                    <a:pt x="671" y="1992"/>
                    <a:pt x="1073" y="1992"/>
                  </a:cubicBezTo>
                  <a:cubicBezTo>
                    <a:pt x="1623" y="1991"/>
                    <a:pt x="2069" y="1546"/>
                    <a:pt x="2070" y="997"/>
                  </a:cubicBezTo>
                  <a:cubicBezTo>
                    <a:pt x="2070" y="593"/>
                    <a:pt x="1827" y="231"/>
                    <a:pt x="1455" y="77"/>
                  </a:cubicBezTo>
                  <a:cubicBezTo>
                    <a:pt x="1332" y="26"/>
                    <a:pt x="1203" y="1"/>
                    <a:pt x="1074" y="1"/>
                  </a:cubicBez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3865625" y="2085700"/>
              <a:ext cx="51775" cy="49825"/>
            </a:xfrm>
            <a:custGeom>
              <a:rect b="b" l="l" r="r" t="t"/>
              <a:pathLst>
                <a:path extrusionOk="0" h="1993" w="2071">
                  <a:moveTo>
                    <a:pt x="1075" y="264"/>
                  </a:moveTo>
                  <a:cubicBezTo>
                    <a:pt x="1479" y="264"/>
                    <a:pt x="1806" y="592"/>
                    <a:pt x="1807" y="997"/>
                  </a:cubicBezTo>
                  <a:cubicBezTo>
                    <a:pt x="1807" y="1293"/>
                    <a:pt x="1629" y="1560"/>
                    <a:pt x="1355" y="1673"/>
                  </a:cubicBezTo>
                  <a:cubicBezTo>
                    <a:pt x="1264" y="1711"/>
                    <a:pt x="1169" y="1729"/>
                    <a:pt x="1075" y="1729"/>
                  </a:cubicBezTo>
                  <a:cubicBezTo>
                    <a:pt x="884"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7"/>
                    <a:pt x="0" y="1006"/>
                    <a:pt x="154" y="1377"/>
                  </a:cubicBezTo>
                  <a:cubicBezTo>
                    <a:pt x="309" y="1750"/>
                    <a:pt x="672" y="1992"/>
                    <a:pt x="1075" y="1992"/>
                  </a:cubicBezTo>
                  <a:cubicBezTo>
                    <a:pt x="1624" y="1991"/>
                    <a:pt x="2069" y="1546"/>
                    <a:pt x="2070" y="997"/>
                  </a:cubicBezTo>
                  <a:cubicBezTo>
                    <a:pt x="2070" y="593"/>
                    <a:pt x="1827" y="231"/>
                    <a:pt x="1456" y="77"/>
                  </a:cubicBezTo>
                  <a:cubicBezTo>
                    <a:pt x="1333" y="26"/>
                    <a:pt x="1203" y="1"/>
                    <a:pt x="1075" y="1"/>
                  </a:cubicBez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a:off x="3943750" y="2085700"/>
              <a:ext cx="51775" cy="49825"/>
            </a:xfrm>
            <a:custGeom>
              <a:rect b="b" l="l" r="r" t="t"/>
              <a:pathLst>
                <a:path extrusionOk="0" h="1993" w="2071">
                  <a:moveTo>
                    <a:pt x="1075" y="264"/>
                  </a:moveTo>
                  <a:cubicBezTo>
                    <a:pt x="1479" y="264"/>
                    <a:pt x="1807" y="592"/>
                    <a:pt x="1807" y="997"/>
                  </a:cubicBezTo>
                  <a:cubicBezTo>
                    <a:pt x="1807" y="1293"/>
                    <a:pt x="1629" y="1560"/>
                    <a:pt x="1355" y="1673"/>
                  </a:cubicBezTo>
                  <a:cubicBezTo>
                    <a:pt x="1264" y="1711"/>
                    <a:pt x="1169" y="1729"/>
                    <a:pt x="1075" y="1729"/>
                  </a:cubicBezTo>
                  <a:cubicBezTo>
                    <a:pt x="884" y="1729"/>
                    <a:pt x="697" y="1655"/>
                    <a:pt x="557" y="1514"/>
                  </a:cubicBezTo>
                  <a:cubicBezTo>
                    <a:pt x="347" y="1305"/>
                    <a:pt x="284" y="990"/>
                    <a:pt x="398" y="716"/>
                  </a:cubicBezTo>
                  <a:cubicBezTo>
                    <a:pt x="512" y="442"/>
                    <a:pt x="779" y="264"/>
                    <a:pt x="1075" y="264"/>
                  </a:cubicBezTo>
                  <a:close/>
                  <a:moveTo>
                    <a:pt x="1075" y="1"/>
                  </a:moveTo>
                  <a:cubicBezTo>
                    <a:pt x="816" y="1"/>
                    <a:pt x="561" y="102"/>
                    <a:pt x="371" y="293"/>
                  </a:cubicBezTo>
                  <a:cubicBezTo>
                    <a:pt x="86" y="577"/>
                    <a:pt x="0" y="1006"/>
                    <a:pt x="155" y="1377"/>
                  </a:cubicBezTo>
                  <a:cubicBezTo>
                    <a:pt x="310" y="1750"/>
                    <a:pt x="672" y="1992"/>
                    <a:pt x="1075" y="1992"/>
                  </a:cubicBezTo>
                  <a:cubicBezTo>
                    <a:pt x="1625" y="1991"/>
                    <a:pt x="2070" y="1546"/>
                    <a:pt x="2070" y="997"/>
                  </a:cubicBezTo>
                  <a:cubicBezTo>
                    <a:pt x="2070" y="593"/>
                    <a:pt x="1829" y="231"/>
                    <a:pt x="1456" y="77"/>
                  </a:cubicBezTo>
                  <a:cubicBezTo>
                    <a:pt x="1333" y="26"/>
                    <a:pt x="1204" y="1"/>
                    <a:pt x="1075" y="1"/>
                  </a:cubicBez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a:off x="4021900" y="2085700"/>
              <a:ext cx="51775" cy="49825"/>
            </a:xfrm>
            <a:custGeom>
              <a:rect b="b" l="l" r="r" t="t"/>
              <a:pathLst>
                <a:path extrusionOk="0" h="1993" w="2071">
                  <a:moveTo>
                    <a:pt x="1075" y="264"/>
                  </a:moveTo>
                  <a:cubicBezTo>
                    <a:pt x="1480" y="264"/>
                    <a:pt x="1807" y="592"/>
                    <a:pt x="1808" y="997"/>
                  </a:cubicBezTo>
                  <a:cubicBezTo>
                    <a:pt x="1808" y="1293"/>
                    <a:pt x="1629" y="1560"/>
                    <a:pt x="1355" y="1673"/>
                  </a:cubicBezTo>
                  <a:cubicBezTo>
                    <a:pt x="1265" y="1711"/>
                    <a:pt x="1169" y="1729"/>
                    <a:pt x="1075" y="1729"/>
                  </a:cubicBezTo>
                  <a:cubicBezTo>
                    <a:pt x="884" y="1729"/>
                    <a:pt x="697" y="1655"/>
                    <a:pt x="557" y="1514"/>
                  </a:cubicBezTo>
                  <a:cubicBezTo>
                    <a:pt x="348" y="1305"/>
                    <a:pt x="285" y="990"/>
                    <a:pt x="398" y="716"/>
                  </a:cubicBezTo>
                  <a:cubicBezTo>
                    <a:pt x="512" y="442"/>
                    <a:pt x="778" y="264"/>
                    <a:pt x="1075" y="264"/>
                  </a:cubicBezTo>
                  <a:close/>
                  <a:moveTo>
                    <a:pt x="1075" y="1"/>
                  </a:moveTo>
                  <a:cubicBezTo>
                    <a:pt x="816" y="1"/>
                    <a:pt x="562" y="102"/>
                    <a:pt x="371" y="293"/>
                  </a:cubicBezTo>
                  <a:cubicBezTo>
                    <a:pt x="86" y="577"/>
                    <a:pt x="1" y="1006"/>
                    <a:pt x="155" y="1377"/>
                  </a:cubicBezTo>
                  <a:cubicBezTo>
                    <a:pt x="309" y="1750"/>
                    <a:pt x="671" y="1992"/>
                    <a:pt x="1075" y="1992"/>
                  </a:cubicBezTo>
                  <a:cubicBezTo>
                    <a:pt x="1625" y="1991"/>
                    <a:pt x="2069" y="1546"/>
                    <a:pt x="2070" y="997"/>
                  </a:cubicBezTo>
                  <a:cubicBezTo>
                    <a:pt x="2070" y="593"/>
                    <a:pt x="1828" y="231"/>
                    <a:pt x="1455" y="77"/>
                  </a:cubicBezTo>
                  <a:cubicBezTo>
                    <a:pt x="1332" y="26"/>
                    <a:pt x="1203" y="1"/>
                    <a:pt x="1075" y="1"/>
                  </a:cubicBez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a:off x="4100025" y="2085700"/>
              <a:ext cx="51775" cy="49825"/>
            </a:xfrm>
            <a:custGeom>
              <a:rect b="b" l="l" r="r" t="t"/>
              <a:pathLst>
                <a:path extrusionOk="0" h="1993" w="2071">
                  <a:moveTo>
                    <a:pt x="1075" y="264"/>
                  </a:moveTo>
                  <a:cubicBezTo>
                    <a:pt x="1480" y="264"/>
                    <a:pt x="1808" y="592"/>
                    <a:pt x="1808" y="997"/>
                  </a:cubicBezTo>
                  <a:cubicBezTo>
                    <a:pt x="1808" y="1293"/>
                    <a:pt x="1629" y="1560"/>
                    <a:pt x="1356" y="1673"/>
                  </a:cubicBezTo>
                  <a:cubicBezTo>
                    <a:pt x="1265" y="1711"/>
                    <a:pt x="1170" y="1729"/>
                    <a:pt x="1075" y="1729"/>
                  </a:cubicBezTo>
                  <a:cubicBezTo>
                    <a:pt x="885" y="1729"/>
                    <a:pt x="697" y="1655"/>
                    <a:pt x="557" y="1514"/>
                  </a:cubicBezTo>
                  <a:cubicBezTo>
                    <a:pt x="348" y="1305"/>
                    <a:pt x="285" y="990"/>
                    <a:pt x="399" y="716"/>
                  </a:cubicBezTo>
                  <a:cubicBezTo>
                    <a:pt x="512" y="442"/>
                    <a:pt x="779" y="264"/>
                    <a:pt x="1075" y="264"/>
                  </a:cubicBezTo>
                  <a:close/>
                  <a:moveTo>
                    <a:pt x="1076" y="1"/>
                  </a:moveTo>
                  <a:cubicBezTo>
                    <a:pt x="816" y="1"/>
                    <a:pt x="562" y="102"/>
                    <a:pt x="371" y="293"/>
                  </a:cubicBezTo>
                  <a:cubicBezTo>
                    <a:pt x="86" y="578"/>
                    <a:pt x="1" y="1006"/>
                    <a:pt x="155" y="1377"/>
                  </a:cubicBezTo>
                  <a:cubicBezTo>
                    <a:pt x="309" y="1750"/>
                    <a:pt x="673" y="1992"/>
                    <a:pt x="1075" y="1992"/>
                  </a:cubicBezTo>
                  <a:cubicBezTo>
                    <a:pt x="1625" y="1991"/>
                    <a:pt x="2071" y="1546"/>
                    <a:pt x="2071" y="997"/>
                  </a:cubicBezTo>
                  <a:cubicBezTo>
                    <a:pt x="2071" y="593"/>
                    <a:pt x="1828" y="231"/>
                    <a:pt x="1456" y="77"/>
                  </a:cubicBezTo>
                  <a:cubicBezTo>
                    <a:pt x="1333" y="26"/>
                    <a:pt x="1204" y="1"/>
                    <a:pt x="1076" y="1"/>
                  </a:cubicBez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a:off x="4178200" y="2085700"/>
              <a:ext cx="51750" cy="49825"/>
            </a:xfrm>
            <a:custGeom>
              <a:rect b="b" l="l" r="r" t="t"/>
              <a:pathLst>
                <a:path extrusionOk="0" h="1993" w="2070">
                  <a:moveTo>
                    <a:pt x="1074" y="264"/>
                  </a:moveTo>
                  <a:cubicBezTo>
                    <a:pt x="1478" y="264"/>
                    <a:pt x="1806" y="592"/>
                    <a:pt x="1806" y="997"/>
                  </a:cubicBezTo>
                  <a:cubicBezTo>
                    <a:pt x="1806" y="1293"/>
                    <a:pt x="1628" y="1560"/>
                    <a:pt x="1354" y="1673"/>
                  </a:cubicBezTo>
                  <a:cubicBezTo>
                    <a:pt x="1263" y="1711"/>
                    <a:pt x="1168" y="1729"/>
                    <a:pt x="1074" y="1729"/>
                  </a:cubicBezTo>
                  <a:cubicBezTo>
                    <a:pt x="883" y="1729"/>
                    <a:pt x="696" y="1655"/>
                    <a:pt x="556" y="1514"/>
                  </a:cubicBezTo>
                  <a:cubicBezTo>
                    <a:pt x="346" y="1305"/>
                    <a:pt x="284" y="990"/>
                    <a:pt x="397" y="716"/>
                  </a:cubicBezTo>
                  <a:cubicBezTo>
                    <a:pt x="510" y="442"/>
                    <a:pt x="777" y="264"/>
                    <a:pt x="1074" y="264"/>
                  </a:cubicBezTo>
                  <a:close/>
                  <a:moveTo>
                    <a:pt x="1074" y="1"/>
                  </a:moveTo>
                  <a:cubicBezTo>
                    <a:pt x="815" y="1"/>
                    <a:pt x="560" y="102"/>
                    <a:pt x="369" y="293"/>
                  </a:cubicBezTo>
                  <a:cubicBezTo>
                    <a:pt x="85" y="578"/>
                    <a:pt x="0" y="1006"/>
                    <a:pt x="154" y="1377"/>
                  </a:cubicBezTo>
                  <a:cubicBezTo>
                    <a:pt x="308" y="1750"/>
                    <a:pt x="671" y="1992"/>
                    <a:pt x="1074" y="1992"/>
                  </a:cubicBezTo>
                  <a:cubicBezTo>
                    <a:pt x="1623" y="1991"/>
                    <a:pt x="2069" y="1546"/>
                    <a:pt x="2070" y="997"/>
                  </a:cubicBezTo>
                  <a:cubicBezTo>
                    <a:pt x="2070" y="593"/>
                    <a:pt x="1827" y="231"/>
                    <a:pt x="1455" y="77"/>
                  </a:cubicBezTo>
                  <a:cubicBezTo>
                    <a:pt x="1332" y="26"/>
                    <a:pt x="1203" y="1"/>
                    <a:pt x="1074" y="1"/>
                  </a:cubicBez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a:off x="4256325" y="2085700"/>
              <a:ext cx="51775" cy="49825"/>
            </a:xfrm>
            <a:custGeom>
              <a:rect b="b" l="l" r="r" t="t"/>
              <a:pathLst>
                <a:path extrusionOk="0" h="1993" w="2071">
                  <a:moveTo>
                    <a:pt x="1075" y="264"/>
                  </a:moveTo>
                  <a:cubicBezTo>
                    <a:pt x="1479" y="264"/>
                    <a:pt x="1806" y="592"/>
                    <a:pt x="1807" y="997"/>
                  </a:cubicBezTo>
                  <a:cubicBezTo>
                    <a:pt x="1807" y="1293"/>
                    <a:pt x="1629" y="1560"/>
                    <a:pt x="1355" y="1673"/>
                  </a:cubicBezTo>
                  <a:cubicBezTo>
                    <a:pt x="1264" y="1711"/>
                    <a:pt x="1169" y="1729"/>
                    <a:pt x="1074" y="1729"/>
                  </a:cubicBezTo>
                  <a:cubicBezTo>
                    <a:pt x="884"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7"/>
                    <a:pt x="0" y="1006"/>
                    <a:pt x="154" y="1377"/>
                  </a:cubicBezTo>
                  <a:cubicBezTo>
                    <a:pt x="308" y="1750"/>
                    <a:pt x="672" y="1992"/>
                    <a:pt x="1075" y="1992"/>
                  </a:cubicBezTo>
                  <a:cubicBezTo>
                    <a:pt x="1624" y="1991"/>
                    <a:pt x="2070" y="1546"/>
                    <a:pt x="2070" y="997"/>
                  </a:cubicBezTo>
                  <a:cubicBezTo>
                    <a:pt x="2070" y="593"/>
                    <a:pt x="1827" y="231"/>
                    <a:pt x="1456" y="77"/>
                  </a:cubicBezTo>
                  <a:cubicBezTo>
                    <a:pt x="1333" y="26"/>
                    <a:pt x="1203" y="1"/>
                    <a:pt x="1075" y="1"/>
                  </a:cubicBez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4334475" y="2085700"/>
              <a:ext cx="51775" cy="49825"/>
            </a:xfrm>
            <a:custGeom>
              <a:rect b="b" l="l" r="r" t="t"/>
              <a:pathLst>
                <a:path extrusionOk="0" h="1993" w="2071">
                  <a:moveTo>
                    <a:pt x="1075" y="264"/>
                  </a:moveTo>
                  <a:cubicBezTo>
                    <a:pt x="1478" y="264"/>
                    <a:pt x="1806" y="592"/>
                    <a:pt x="1806" y="997"/>
                  </a:cubicBezTo>
                  <a:cubicBezTo>
                    <a:pt x="1806" y="1293"/>
                    <a:pt x="1628" y="1560"/>
                    <a:pt x="1354" y="1673"/>
                  </a:cubicBezTo>
                  <a:cubicBezTo>
                    <a:pt x="1264" y="1711"/>
                    <a:pt x="1169" y="1729"/>
                    <a:pt x="1074" y="1729"/>
                  </a:cubicBezTo>
                  <a:cubicBezTo>
                    <a:pt x="884" y="1729"/>
                    <a:pt x="696" y="1655"/>
                    <a:pt x="556" y="1514"/>
                  </a:cubicBezTo>
                  <a:cubicBezTo>
                    <a:pt x="346" y="1305"/>
                    <a:pt x="284" y="990"/>
                    <a:pt x="397" y="716"/>
                  </a:cubicBezTo>
                  <a:cubicBezTo>
                    <a:pt x="510" y="442"/>
                    <a:pt x="778" y="264"/>
                    <a:pt x="1075" y="264"/>
                  </a:cubicBezTo>
                  <a:close/>
                  <a:moveTo>
                    <a:pt x="1074" y="1"/>
                  </a:moveTo>
                  <a:cubicBezTo>
                    <a:pt x="815" y="1"/>
                    <a:pt x="560" y="102"/>
                    <a:pt x="370" y="293"/>
                  </a:cubicBezTo>
                  <a:cubicBezTo>
                    <a:pt x="85" y="578"/>
                    <a:pt x="1" y="1006"/>
                    <a:pt x="155" y="1377"/>
                  </a:cubicBezTo>
                  <a:cubicBezTo>
                    <a:pt x="309" y="1750"/>
                    <a:pt x="671" y="1992"/>
                    <a:pt x="1075" y="1992"/>
                  </a:cubicBezTo>
                  <a:cubicBezTo>
                    <a:pt x="1624" y="1991"/>
                    <a:pt x="2069" y="1546"/>
                    <a:pt x="2070" y="997"/>
                  </a:cubicBezTo>
                  <a:cubicBezTo>
                    <a:pt x="2069" y="593"/>
                    <a:pt x="1828" y="231"/>
                    <a:pt x="1455" y="77"/>
                  </a:cubicBezTo>
                  <a:cubicBezTo>
                    <a:pt x="1332" y="26"/>
                    <a:pt x="1202" y="1"/>
                    <a:pt x="1074" y="1"/>
                  </a:cubicBez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 name="Google Shape;165;p15"/>
          <p:cNvSpPr/>
          <p:nvPr/>
        </p:nvSpPr>
        <p:spPr>
          <a:xfrm>
            <a:off x="6914175" y="4475275"/>
            <a:ext cx="1885125" cy="1885125"/>
          </a:xfrm>
          <a:custGeom>
            <a:rect b="b" l="l" r="r" t="t"/>
            <a:pathLst>
              <a:path extrusionOk="0" h="75405" w="75405">
                <a:moveTo>
                  <a:pt x="37634" y="0"/>
                </a:moveTo>
                <a:cubicBezTo>
                  <a:pt x="37270" y="0"/>
                  <a:pt x="36976" y="295"/>
                  <a:pt x="36976" y="657"/>
                </a:cubicBezTo>
                <a:cubicBezTo>
                  <a:pt x="36976" y="1021"/>
                  <a:pt x="37270" y="1315"/>
                  <a:pt x="37634" y="1315"/>
                </a:cubicBezTo>
                <a:lnTo>
                  <a:pt x="37702" y="1315"/>
                </a:lnTo>
                <a:cubicBezTo>
                  <a:pt x="38544" y="1315"/>
                  <a:pt x="39394" y="1345"/>
                  <a:pt x="40230" y="1401"/>
                </a:cubicBezTo>
                <a:cubicBezTo>
                  <a:pt x="40245" y="1403"/>
                  <a:pt x="40260" y="1403"/>
                  <a:pt x="40276" y="1403"/>
                </a:cubicBezTo>
                <a:cubicBezTo>
                  <a:pt x="40629" y="1401"/>
                  <a:pt x="40919" y="1121"/>
                  <a:pt x="40931" y="767"/>
                </a:cubicBezTo>
                <a:cubicBezTo>
                  <a:pt x="40942" y="415"/>
                  <a:pt x="40672" y="114"/>
                  <a:pt x="40320" y="90"/>
                </a:cubicBezTo>
                <a:cubicBezTo>
                  <a:pt x="39454" y="30"/>
                  <a:pt x="38574" y="0"/>
                  <a:pt x="37702" y="0"/>
                </a:cubicBezTo>
                <a:close/>
                <a:moveTo>
                  <a:pt x="34992" y="98"/>
                </a:moveTo>
                <a:cubicBezTo>
                  <a:pt x="34976" y="98"/>
                  <a:pt x="34960" y="99"/>
                  <a:pt x="34943" y="100"/>
                </a:cubicBezTo>
                <a:cubicBezTo>
                  <a:pt x="34052" y="164"/>
                  <a:pt x="33152" y="262"/>
                  <a:pt x="32269" y="389"/>
                </a:cubicBezTo>
                <a:cubicBezTo>
                  <a:pt x="31928" y="438"/>
                  <a:pt x="31682" y="742"/>
                  <a:pt x="31706" y="1086"/>
                </a:cubicBezTo>
                <a:cubicBezTo>
                  <a:pt x="31730" y="1430"/>
                  <a:pt x="32018" y="1697"/>
                  <a:pt x="32362" y="1697"/>
                </a:cubicBezTo>
                <a:cubicBezTo>
                  <a:pt x="32393" y="1697"/>
                  <a:pt x="32426" y="1695"/>
                  <a:pt x="32457" y="1691"/>
                </a:cubicBezTo>
                <a:cubicBezTo>
                  <a:pt x="33309" y="1568"/>
                  <a:pt x="34177" y="1473"/>
                  <a:pt x="35039" y="1411"/>
                </a:cubicBezTo>
                <a:cubicBezTo>
                  <a:pt x="35401" y="1385"/>
                  <a:pt x="35673" y="1070"/>
                  <a:pt x="35647" y="707"/>
                </a:cubicBezTo>
                <a:cubicBezTo>
                  <a:pt x="35622" y="362"/>
                  <a:pt x="35334" y="98"/>
                  <a:pt x="34992" y="98"/>
                </a:cubicBezTo>
                <a:close/>
                <a:moveTo>
                  <a:pt x="42905" y="362"/>
                </a:moveTo>
                <a:cubicBezTo>
                  <a:pt x="42581" y="362"/>
                  <a:pt x="42299" y="599"/>
                  <a:pt x="42253" y="928"/>
                </a:cubicBezTo>
                <a:cubicBezTo>
                  <a:pt x="42202" y="1288"/>
                  <a:pt x="42453" y="1621"/>
                  <a:pt x="42813" y="1671"/>
                </a:cubicBezTo>
                <a:cubicBezTo>
                  <a:pt x="43667" y="1792"/>
                  <a:pt x="44528" y="1943"/>
                  <a:pt x="45370" y="2124"/>
                </a:cubicBezTo>
                <a:cubicBezTo>
                  <a:pt x="45415" y="2134"/>
                  <a:pt x="45462" y="2139"/>
                  <a:pt x="45508" y="2139"/>
                </a:cubicBezTo>
                <a:cubicBezTo>
                  <a:pt x="45844" y="2137"/>
                  <a:pt x="46126" y="1884"/>
                  <a:pt x="46161" y="1550"/>
                </a:cubicBezTo>
                <a:cubicBezTo>
                  <a:pt x="46195" y="1215"/>
                  <a:pt x="45974" y="908"/>
                  <a:pt x="45646" y="838"/>
                </a:cubicBezTo>
                <a:cubicBezTo>
                  <a:pt x="44773" y="651"/>
                  <a:pt x="43882" y="493"/>
                  <a:pt x="42996" y="368"/>
                </a:cubicBezTo>
                <a:cubicBezTo>
                  <a:pt x="42965" y="364"/>
                  <a:pt x="42935" y="362"/>
                  <a:pt x="42905" y="362"/>
                </a:cubicBezTo>
                <a:close/>
                <a:moveTo>
                  <a:pt x="29768" y="852"/>
                </a:moveTo>
                <a:cubicBezTo>
                  <a:pt x="29720" y="852"/>
                  <a:pt x="29671" y="857"/>
                  <a:pt x="29622" y="868"/>
                </a:cubicBezTo>
                <a:cubicBezTo>
                  <a:pt x="28747" y="1059"/>
                  <a:pt x="27870" y="1284"/>
                  <a:pt x="27016" y="1537"/>
                </a:cubicBezTo>
                <a:cubicBezTo>
                  <a:pt x="26701" y="1629"/>
                  <a:pt x="26502" y="1937"/>
                  <a:pt x="26549" y="2262"/>
                </a:cubicBezTo>
                <a:cubicBezTo>
                  <a:pt x="26595" y="2585"/>
                  <a:pt x="26874" y="2825"/>
                  <a:pt x="27201" y="2825"/>
                </a:cubicBezTo>
                <a:cubicBezTo>
                  <a:pt x="27264" y="2825"/>
                  <a:pt x="27327" y="2816"/>
                  <a:pt x="27387" y="2797"/>
                </a:cubicBezTo>
                <a:cubicBezTo>
                  <a:pt x="28213" y="2554"/>
                  <a:pt x="29059" y="2337"/>
                  <a:pt x="29902" y="2153"/>
                </a:cubicBezTo>
                <a:cubicBezTo>
                  <a:pt x="30259" y="2078"/>
                  <a:pt x="30487" y="1725"/>
                  <a:pt x="30408" y="1369"/>
                </a:cubicBezTo>
                <a:cubicBezTo>
                  <a:pt x="30341" y="1061"/>
                  <a:pt x="30070" y="852"/>
                  <a:pt x="29768" y="852"/>
                </a:cubicBezTo>
                <a:close/>
                <a:moveTo>
                  <a:pt x="48088" y="1475"/>
                </a:moveTo>
                <a:cubicBezTo>
                  <a:pt x="47802" y="1475"/>
                  <a:pt x="47541" y="1663"/>
                  <a:pt x="47457" y="1949"/>
                </a:cubicBezTo>
                <a:cubicBezTo>
                  <a:pt x="47357" y="2290"/>
                  <a:pt x="47548" y="2650"/>
                  <a:pt x="47886" y="2758"/>
                </a:cubicBezTo>
                <a:cubicBezTo>
                  <a:pt x="48713" y="2999"/>
                  <a:pt x="49542" y="3274"/>
                  <a:pt x="50352" y="3573"/>
                </a:cubicBezTo>
                <a:cubicBezTo>
                  <a:pt x="50425" y="3601"/>
                  <a:pt x="50502" y="3614"/>
                  <a:pt x="50581" y="3615"/>
                </a:cubicBezTo>
                <a:cubicBezTo>
                  <a:pt x="50582" y="3615"/>
                  <a:pt x="50583" y="3615"/>
                  <a:pt x="50583" y="3615"/>
                </a:cubicBezTo>
                <a:cubicBezTo>
                  <a:pt x="50901" y="3615"/>
                  <a:pt x="51173" y="3387"/>
                  <a:pt x="51230" y="3074"/>
                </a:cubicBezTo>
                <a:cubicBezTo>
                  <a:pt x="51285" y="2760"/>
                  <a:pt x="51109" y="2451"/>
                  <a:pt x="50809" y="2340"/>
                </a:cubicBezTo>
                <a:cubicBezTo>
                  <a:pt x="49970" y="2030"/>
                  <a:pt x="49111" y="1746"/>
                  <a:pt x="48254" y="1497"/>
                </a:cubicBezTo>
                <a:cubicBezTo>
                  <a:pt x="48199" y="1482"/>
                  <a:pt x="48143" y="1475"/>
                  <a:pt x="48088" y="1475"/>
                </a:cubicBezTo>
                <a:close/>
                <a:moveTo>
                  <a:pt x="24687" y="2351"/>
                </a:moveTo>
                <a:cubicBezTo>
                  <a:pt x="24612" y="2351"/>
                  <a:pt x="24537" y="2363"/>
                  <a:pt x="24462" y="2390"/>
                </a:cubicBezTo>
                <a:cubicBezTo>
                  <a:pt x="23628" y="2704"/>
                  <a:pt x="22793" y="3052"/>
                  <a:pt x="21983" y="3424"/>
                </a:cubicBezTo>
                <a:cubicBezTo>
                  <a:pt x="21701" y="3553"/>
                  <a:pt x="21548" y="3860"/>
                  <a:pt x="21614" y="4162"/>
                </a:cubicBezTo>
                <a:cubicBezTo>
                  <a:pt x="21681" y="4464"/>
                  <a:pt x="21948" y="4679"/>
                  <a:pt x="22257" y="4679"/>
                </a:cubicBezTo>
                <a:cubicBezTo>
                  <a:pt x="22352" y="4679"/>
                  <a:pt x="22445" y="4658"/>
                  <a:pt x="22530" y="4620"/>
                </a:cubicBezTo>
                <a:cubicBezTo>
                  <a:pt x="23313" y="4259"/>
                  <a:pt x="24119" y="3924"/>
                  <a:pt x="24925" y="3622"/>
                </a:cubicBezTo>
                <a:cubicBezTo>
                  <a:pt x="25261" y="3492"/>
                  <a:pt x="25430" y="3115"/>
                  <a:pt x="25304" y="2777"/>
                </a:cubicBezTo>
                <a:cubicBezTo>
                  <a:pt x="25204" y="2514"/>
                  <a:pt x="24954" y="2351"/>
                  <a:pt x="24687" y="2351"/>
                </a:cubicBezTo>
                <a:close/>
                <a:moveTo>
                  <a:pt x="53027" y="3309"/>
                </a:moveTo>
                <a:cubicBezTo>
                  <a:pt x="52778" y="3309"/>
                  <a:pt x="52538" y="3452"/>
                  <a:pt x="52428" y="3694"/>
                </a:cubicBezTo>
                <a:cubicBezTo>
                  <a:pt x="52278" y="4024"/>
                  <a:pt x="52425" y="4414"/>
                  <a:pt x="52755" y="4564"/>
                </a:cubicBezTo>
                <a:cubicBezTo>
                  <a:pt x="53539" y="4921"/>
                  <a:pt x="54322" y="5311"/>
                  <a:pt x="55080" y="5725"/>
                </a:cubicBezTo>
                <a:cubicBezTo>
                  <a:pt x="55176" y="5778"/>
                  <a:pt x="55285" y="5805"/>
                  <a:pt x="55395" y="5805"/>
                </a:cubicBezTo>
                <a:cubicBezTo>
                  <a:pt x="55695" y="5805"/>
                  <a:pt x="55958" y="5601"/>
                  <a:pt x="56032" y="5310"/>
                </a:cubicBezTo>
                <a:cubicBezTo>
                  <a:pt x="56106" y="5019"/>
                  <a:pt x="55973" y="4714"/>
                  <a:pt x="55708" y="4570"/>
                </a:cubicBezTo>
                <a:cubicBezTo>
                  <a:pt x="54922" y="4142"/>
                  <a:pt x="54112" y="3737"/>
                  <a:pt x="53299" y="3368"/>
                </a:cubicBezTo>
                <a:cubicBezTo>
                  <a:pt x="53211" y="3328"/>
                  <a:pt x="53118" y="3309"/>
                  <a:pt x="53027" y="3309"/>
                </a:cubicBezTo>
                <a:close/>
                <a:moveTo>
                  <a:pt x="19896" y="4552"/>
                </a:moveTo>
                <a:cubicBezTo>
                  <a:pt x="19790" y="4552"/>
                  <a:pt x="19681" y="4578"/>
                  <a:pt x="19581" y="4633"/>
                </a:cubicBezTo>
                <a:cubicBezTo>
                  <a:pt x="18800" y="5063"/>
                  <a:pt x="18023" y="5526"/>
                  <a:pt x="17272" y="6011"/>
                </a:cubicBezTo>
                <a:cubicBezTo>
                  <a:pt x="17027" y="6169"/>
                  <a:pt x="16916" y="6470"/>
                  <a:pt x="16998" y="6749"/>
                </a:cubicBezTo>
                <a:cubicBezTo>
                  <a:pt x="17080" y="7029"/>
                  <a:pt x="17337" y="7220"/>
                  <a:pt x="17629" y="7221"/>
                </a:cubicBezTo>
                <a:cubicBezTo>
                  <a:pt x="17755" y="7221"/>
                  <a:pt x="17880" y="7185"/>
                  <a:pt x="17986" y="7116"/>
                </a:cubicBezTo>
                <a:cubicBezTo>
                  <a:pt x="18710" y="6648"/>
                  <a:pt x="19459" y="6200"/>
                  <a:pt x="20214" y="5786"/>
                </a:cubicBezTo>
                <a:cubicBezTo>
                  <a:pt x="20532" y="5612"/>
                  <a:pt x="20649" y="5212"/>
                  <a:pt x="20474" y="4893"/>
                </a:cubicBezTo>
                <a:cubicBezTo>
                  <a:pt x="20354" y="4675"/>
                  <a:pt x="20129" y="4552"/>
                  <a:pt x="19896" y="4552"/>
                </a:cubicBezTo>
                <a:close/>
                <a:moveTo>
                  <a:pt x="57672" y="5837"/>
                </a:moveTo>
                <a:cubicBezTo>
                  <a:pt x="57456" y="5837"/>
                  <a:pt x="57244" y="5944"/>
                  <a:pt x="57119" y="6139"/>
                </a:cubicBezTo>
                <a:cubicBezTo>
                  <a:pt x="56922" y="6445"/>
                  <a:pt x="57011" y="6852"/>
                  <a:pt x="57316" y="7049"/>
                </a:cubicBezTo>
                <a:cubicBezTo>
                  <a:pt x="58043" y="7514"/>
                  <a:pt x="58761" y="8012"/>
                  <a:pt x="59452" y="8529"/>
                </a:cubicBezTo>
                <a:cubicBezTo>
                  <a:pt x="59564" y="8612"/>
                  <a:pt x="59701" y="8658"/>
                  <a:pt x="59841" y="8658"/>
                </a:cubicBezTo>
                <a:cubicBezTo>
                  <a:pt x="59842" y="8658"/>
                  <a:pt x="59844" y="8658"/>
                  <a:pt x="59846" y="8658"/>
                </a:cubicBezTo>
                <a:lnTo>
                  <a:pt x="59846" y="8659"/>
                </a:lnTo>
                <a:cubicBezTo>
                  <a:pt x="60129" y="8659"/>
                  <a:pt x="60381" y="8478"/>
                  <a:pt x="60470" y="8209"/>
                </a:cubicBezTo>
                <a:cubicBezTo>
                  <a:pt x="60560" y="7940"/>
                  <a:pt x="60466" y="7644"/>
                  <a:pt x="60240" y="7474"/>
                </a:cubicBezTo>
                <a:cubicBezTo>
                  <a:pt x="59524" y="6940"/>
                  <a:pt x="58779" y="6424"/>
                  <a:pt x="58028" y="5942"/>
                </a:cubicBezTo>
                <a:cubicBezTo>
                  <a:pt x="57917" y="5871"/>
                  <a:pt x="57794" y="5837"/>
                  <a:pt x="57672" y="5837"/>
                </a:cubicBezTo>
                <a:close/>
                <a:moveTo>
                  <a:pt x="15473" y="7408"/>
                </a:moveTo>
                <a:cubicBezTo>
                  <a:pt x="15330" y="7408"/>
                  <a:pt x="15187" y="7454"/>
                  <a:pt x="15066" y="7550"/>
                </a:cubicBezTo>
                <a:cubicBezTo>
                  <a:pt x="14352" y="8086"/>
                  <a:pt x="13648" y="8655"/>
                  <a:pt x="12974" y="9242"/>
                </a:cubicBezTo>
                <a:cubicBezTo>
                  <a:pt x="12767" y="9422"/>
                  <a:pt x="12694" y="9711"/>
                  <a:pt x="12790" y="9969"/>
                </a:cubicBezTo>
                <a:cubicBezTo>
                  <a:pt x="12886" y="10226"/>
                  <a:pt x="13131" y="10395"/>
                  <a:pt x="13406" y="10395"/>
                </a:cubicBezTo>
                <a:cubicBezTo>
                  <a:pt x="13564" y="10395"/>
                  <a:pt x="13717" y="10339"/>
                  <a:pt x="13837" y="10235"/>
                </a:cubicBezTo>
                <a:cubicBezTo>
                  <a:pt x="14487" y="9668"/>
                  <a:pt x="15167" y="9118"/>
                  <a:pt x="15855" y="8601"/>
                </a:cubicBezTo>
                <a:cubicBezTo>
                  <a:pt x="16156" y="8387"/>
                  <a:pt x="16221" y="7966"/>
                  <a:pt x="15998" y="7670"/>
                </a:cubicBezTo>
                <a:cubicBezTo>
                  <a:pt x="15869" y="7498"/>
                  <a:pt x="15672" y="7408"/>
                  <a:pt x="15473" y="7408"/>
                </a:cubicBezTo>
                <a:close/>
                <a:moveTo>
                  <a:pt x="61907" y="9000"/>
                </a:moveTo>
                <a:cubicBezTo>
                  <a:pt x="61722" y="9000"/>
                  <a:pt x="61539" y="9077"/>
                  <a:pt x="61409" y="9228"/>
                </a:cubicBezTo>
                <a:cubicBezTo>
                  <a:pt x="61172" y="9503"/>
                  <a:pt x="61203" y="9919"/>
                  <a:pt x="61478" y="10156"/>
                </a:cubicBezTo>
                <a:cubicBezTo>
                  <a:pt x="62129" y="10719"/>
                  <a:pt x="62770" y="11313"/>
                  <a:pt x="63382" y="11923"/>
                </a:cubicBezTo>
                <a:cubicBezTo>
                  <a:pt x="63505" y="12045"/>
                  <a:pt x="63671" y="12115"/>
                  <a:pt x="63846" y="12115"/>
                </a:cubicBezTo>
                <a:lnTo>
                  <a:pt x="63846" y="12114"/>
                </a:lnTo>
                <a:cubicBezTo>
                  <a:pt x="64112" y="12114"/>
                  <a:pt x="64351" y="11953"/>
                  <a:pt x="64453" y="11707"/>
                </a:cubicBezTo>
                <a:cubicBezTo>
                  <a:pt x="64554" y="11461"/>
                  <a:pt x="64497" y="11178"/>
                  <a:pt x="64309" y="10990"/>
                </a:cubicBezTo>
                <a:cubicBezTo>
                  <a:pt x="63675" y="10359"/>
                  <a:pt x="63012" y="9742"/>
                  <a:pt x="62337" y="9160"/>
                </a:cubicBezTo>
                <a:cubicBezTo>
                  <a:pt x="62212" y="9053"/>
                  <a:pt x="62059" y="9000"/>
                  <a:pt x="61907" y="9000"/>
                </a:cubicBezTo>
                <a:close/>
                <a:moveTo>
                  <a:pt x="11466" y="10893"/>
                </a:moveTo>
                <a:cubicBezTo>
                  <a:pt x="11301" y="10893"/>
                  <a:pt x="11136" y="10955"/>
                  <a:pt x="11008" y="11078"/>
                </a:cubicBezTo>
                <a:cubicBezTo>
                  <a:pt x="10377" y="11711"/>
                  <a:pt x="9760" y="12374"/>
                  <a:pt x="9176" y="13049"/>
                </a:cubicBezTo>
                <a:cubicBezTo>
                  <a:pt x="9009" y="13245"/>
                  <a:pt x="8969" y="13519"/>
                  <a:pt x="9076" y="13753"/>
                </a:cubicBezTo>
                <a:cubicBezTo>
                  <a:pt x="9183" y="13987"/>
                  <a:pt x="9417" y="14137"/>
                  <a:pt x="9674" y="14138"/>
                </a:cubicBezTo>
                <a:cubicBezTo>
                  <a:pt x="9864" y="14138"/>
                  <a:pt x="10046" y="14055"/>
                  <a:pt x="10171" y="13910"/>
                </a:cubicBezTo>
                <a:cubicBezTo>
                  <a:pt x="10735" y="13258"/>
                  <a:pt x="11329" y="12618"/>
                  <a:pt x="11939" y="12007"/>
                </a:cubicBezTo>
                <a:cubicBezTo>
                  <a:pt x="12188" y="11748"/>
                  <a:pt x="12184" y="11338"/>
                  <a:pt x="11930" y="11085"/>
                </a:cubicBezTo>
                <a:cubicBezTo>
                  <a:pt x="11802" y="10957"/>
                  <a:pt x="11634" y="10893"/>
                  <a:pt x="11466" y="10893"/>
                </a:cubicBezTo>
                <a:close/>
                <a:moveTo>
                  <a:pt x="65651" y="12730"/>
                </a:moveTo>
                <a:cubicBezTo>
                  <a:pt x="65498" y="12730"/>
                  <a:pt x="65344" y="12783"/>
                  <a:pt x="65219" y="12892"/>
                </a:cubicBezTo>
                <a:cubicBezTo>
                  <a:pt x="64945" y="13130"/>
                  <a:pt x="64916" y="13545"/>
                  <a:pt x="65155" y="13820"/>
                </a:cubicBezTo>
                <a:cubicBezTo>
                  <a:pt x="65721" y="14470"/>
                  <a:pt x="66271" y="15148"/>
                  <a:pt x="66790" y="15838"/>
                </a:cubicBezTo>
                <a:cubicBezTo>
                  <a:pt x="66914" y="16003"/>
                  <a:pt x="67109" y="16099"/>
                  <a:pt x="67315" y="16099"/>
                </a:cubicBezTo>
                <a:lnTo>
                  <a:pt x="67317" y="16099"/>
                </a:lnTo>
                <a:cubicBezTo>
                  <a:pt x="67565" y="16099"/>
                  <a:pt x="67793" y="15958"/>
                  <a:pt x="67904" y="15734"/>
                </a:cubicBezTo>
                <a:cubicBezTo>
                  <a:pt x="68016" y="15512"/>
                  <a:pt x="67991" y="15246"/>
                  <a:pt x="67841" y="15046"/>
                </a:cubicBezTo>
                <a:cubicBezTo>
                  <a:pt x="67303" y="14332"/>
                  <a:pt x="66733" y="13628"/>
                  <a:pt x="66148" y="12956"/>
                </a:cubicBezTo>
                <a:cubicBezTo>
                  <a:pt x="66018" y="12806"/>
                  <a:pt x="65835" y="12730"/>
                  <a:pt x="65651" y="12730"/>
                </a:cubicBezTo>
                <a:close/>
                <a:moveTo>
                  <a:pt x="8017" y="14883"/>
                </a:moveTo>
                <a:cubicBezTo>
                  <a:pt x="7816" y="14883"/>
                  <a:pt x="7619" y="14974"/>
                  <a:pt x="7490" y="15147"/>
                </a:cubicBezTo>
                <a:cubicBezTo>
                  <a:pt x="6954" y="15863"/>
                  <a:pt x="6438" y="16607"/>
                  <a:pt x="5955" y="17360"/>
                </a:cubicBezTo>
                <a:cubicBezTo>
                  <a:pt x="5675" y="17796"/>
                  <a:pt x="5988" y="18371"/>
                  <a:pt x="6508" y="18372"/>
                </a:cubicBezTo>
                <a:cubicBezTo>
                  <a:pt x="6731" y="18372"/>
                  <a:pt x="6941" y="18258"/>
                  <a:pt x="7062" y="18069"/>
                </a:cubicBezTo>
                <a:cubicBezTo>
                  <a:pt x="7527" y="17343"/>
                  <a:pt x="8026" y="16625"/>
                  <a:pt x="8543" y="15935"/>
                </a:cubicBezTo>
                <a:cubicBezTo>
                  <a:pt x="8760" y="15644"/>
                  <a:pt x="8700" y="15232"/>
                  <a:pt x="8410" y="15014"/>
                </a:cubicBezTo>
                <a:cubicBezTo>
                  <a:pt x="8292" y="14926"/>
                  <a:pt x="8154" y="14883"/>
                  <a:pt x="8017" y="14883"/>
                </a:cubicBezTo>
                <a:close/>
                <a:moveTo>
                  <a:pt x="68828" y="16948"/>
                </a:moveTo>
                <a:cubicBezTo>
                  <a:pt x="68705" y="16948"/>
                  <a:pt x="68582" y="16982"/>
                  <a:pt x="68472" y="17054"/>
                </a:cubicBezTo>
                <a:cubicBezTo>
                  <a:pt x="68166" y="17252"/>
                  <a:pt x="68079" y="17660"/>
                  <a:pt x="68278" y="17965"/>
                </a:cubicBezTo>
                <a:cubicBezTo>
                  <a:pt x="68744" y="18688"/>
                  <a:pt x="69192" y="19437"/>
                  <a:pt x="69608" y="20193"/>
                </a:cubicBezTo>
                <a:cubicBezTo>
                  <a:pt x="69723" y="20403"/>
                  <a:pt x="69945" y="20534"/>
                  <a:pt x="70184" y="20534"/>
                </a:cubicBezTo>
                <a:lnTo>
                  <a:pt x="70186" y="20534"/>
                </a:lnTo>
                <a:cubicBezTo>
                  <a:pt x="70686" y="20534"/>
                  <a:pt x="71002" y="19997"/>
                  <a:pt x="70761" y="19559"/>
                </a:cubicBezTo>
                <a:cubicBezTo>
                  <a:pt x="70330" y="18776"/>
                  <a:pt x="69866" y="17999"/>
                  <a:pt x="69382" y="17251"/>
                </a:cubicBezTo>
                <a:cubicBezTo>
                  <a:pt x="69256" y="17055"/>
                  <a:pt x="69044" y="16948"/>
                  <a:pt x="68828" y="16948"/>
                </a:cubicBezTo>
                <a:close/>
                <a:moveTo>
                  <a:pt x="5160" y="19332"/>
                </a:moveTo>
                <a:cubicBezTo>
                  <a:pt x="4927" y="19332"/>
                  <a:pt x="4701" y="19456"/>
                  <a:pt x="4582" y="19674"/>
                </a:cubicBezTo>
                <a:cubicBezTo>
                  <a:pt x="4154" y="20460"/>
                  <a:pt x="3748" y="21271"/>
                  <a:pt x="3378" y="22083"/>
                </a:cubicBezTo>
                <a:cubicBezTo>
                  <a:pt x="3180" y="22519"/>
                  <a:pt x="3498" y="23014"/>
                  <a:pt x="3976" y="23015"/>
                </a:cubicBezTo>
                <a:cubicBezTo>
                  <a:pt x="4234" y="23015"/>
                  <a:pt x="4468" y="22864"/>
                  <a:pt x="4574" y="22629"/>
                </a:cubicBezTo>
                <a:cubicBezTo>
                  <a:pt x="4932" y="21844"/>
                  <a:pt x="5324" y="21062"/>
                  <a:pt x="5737" y="20304"/>
                </a:cubicBezTo>
                <a:cubicBezTo>
                  <a:pt x="5910" y="19986"/>
                  <a:pt x="5793" y="19586"/>
                  <a:pt x="5474" y="19413"/>
                </a:cubicBezTo>
                <a:cubicBezTo>
                  <a:pt x="5374" y="19358"/>
                  <a:pt x="5266" y="19332"/>
                  <a:pt x="5160" y="19332"/>
                </a:cubicBezTo>
                <a:close/>
                <a:moveTo>
                  <a:pt x="71375" y="21582"/>
                </a:moveTo>
                <a:cubicBezTo>
                  <a:pt x="71283" y="21582"/>
                  <a:pt x="71189" y="21601"/>
                  <a:pt x="71100" y="21642"/>
                </a:cubicBezTo>
                <a:cubicBezTo>
                  <a:pt x="70772" y="21793"/>
                  <a:pt x="70628" y="22181"/>
                  <a:pt x="70775" y="22510"/>
                </a:cubicBezTo>
                <a:cubicBezTo>
                  <a:pt x="71137" y="23294"/>
                  <a:pt x="71473" y="24100"/>
                  <a:pt x="71774" y="24904"/>
                </a:cubicBezTo>
                <a:cubicBezTo>
                  <a:pt x="71872" y="25160"/>
                  <a:pt x="72117" y="25329"/>
                  <a:pt x="72391" y="25329"/>
                </a:cubicBezTo>
                <a:cubicBezTo>
                  <a:pt x="72850" y="25328"/>
                  <a:pt x="73167" y="24870"/>
                  <a:pt x="73006" y="24440"/>
                </a:cubicBezTo>
                <a:cubicBezTo>
                  <a:pt x="72692" y="23607"/>
                  <a:pt x="72345" y="22772"/>
                  <a:pt x="71970" y="21960"/>
                </a:cubicBezTo>
                <a:cubicBezTo>
                  <a:pt x="71859" y="21722"/>
                  <a:pt x="71622" y="21582"/>
                  <a:pt x="71375" y="21582"/>
                </a:cubicBezTo>
                <a:close/>
                <a:moveTo>
                  <a:pt x="2971" y="24130"/>
                </a:moveTo>
                <a:cubicBezTo>
                  <a:pt x="2699" y="24130"/>
                  <a:pt x="2444" y="24300"/>
                  <a:pt x="2349" y="24573"/>
                </a:cubicBezTo>
                <a:cubicBezTo>
                  <a:pt x="2039" y="25411"/>
                  <a:pt x="1754" y="26271"/>
                  <a:pt x="1504" y="27129"/>
                </a:cubicBezTo>
                <a:cubicBezTo>
                  <a:pt x="1381" y="27549"/>
                  <a:pt x="1697" y="27969"/>
                  <a:pt x="2135" y="27970"/>
                </a:cubicBezTo>
                <a:cubicBezTo>
                  <a:pt x="2428" y="27969"/>
                  <a:pt x="2684" y="27776"/>
                  <a:pt x="2766" y="27496"/>
                </a:cubicBezTo>
                <a:cubicBezTo>
                  <a:pt x="3007" y="26669"/>
                  <a:pt x="3282" y="25839"/>
                  <a:pt x="3582" y="25031"/>
                </a:cubicBezTo>
                <a:cubicBezTo>
                  <a:pt x="3718" y="24688"/>
                  <a:pt x="3545" y="24300"/>
                  <a:pt x="3199" y="24171"/>
                </a:cubicBezTo>
                <a:cubicBezTo>
                  <a:pt x="3124" y="24143"/>
                  <a:pt x="3047" y="24130"/>
                  <a:pt x="2971" y="24130"/>
                </a:cubicBezTo>
                <a:close/>
                <a:moveTo>
                  <a:pt x="73229" y="26514"/>
                </a:moveTo>
                <a:cubicBezTo>
                  <a:pt x="73167" y="26514"/>
                  <a:pt x="73104" y="26523"/>
                  <a:pt x="73042" y="26541"/>
                </a:cubicBezTo>
                <a:cubicBezTo>
                  <a:pt x="72691" y="26645"/>
                  <a:pt x="72493" y="27016"/>
                  <a:pt x="72600" y="27365"/>
                </a:cubicBezTo>
                <a:cubicBezTo>
                  <a:pt x="72845" y="28194"/>
                  <a:pt x="73062" y="29040"/>
                  <a:pt x="73245" y="29879"/>
                </a:cubicBezTo>
                <a:cubicBezTo>
                  <a:pt x="73312" y="30181"/>
                  <a:pt x="73579" y="30396"/>
                  <a:pt x="73887" y="30397"/>
                </a:cubicBezTo>
                <a:cubicBezTo>
                  <a:pt x="74307" y="30396"/>
                  <a:pt x="74619" y="30009"/>
                  <a:pt x="74530" y="29599"/>
                </a:cubicBezTo>
                <a:cubicBezTo>
                  <a:pt x="74341" y="28728"/>
                  <a:pt x="74114" y="27852"/>
                  <a:pt x="73861" y="26992"/>
                </a:cubicBezTo>
                <a:cubicBezTo>
                  <a:pt x="73779" y="26702"/>
                  <a:pt x="73515" y="26514"/>
                  <a:pt x="73229" y="26514"/>
                </a:cubicBezTo>
                <a:close/>
                <a:moveTo>
                  <a:pt x="1486" y="29218"/>
                </a:moveTo>
                <a:cubicBezTo>
                  <a:pt x="1183" y="29218"/>
                  <a:pt x="910" y="29428"/>
                  <a:pt x="844" y="29737"/>
                </a:cubicBezTo>
                <a:cubicBezTo>
                  <a:pt x="656" y="30609"/>
                  <a:pt x="498" y="31500"/>
                  <a:pt x="373" y="32386"/>
                </a:cubicBezTo>
                <a:cubicBezTo>
                  <a:pt x="317" y="32782"/>
                  <a:pt x="625" y="33135"/>
                  <a:pt x="1024" y="33135"/>
                </a:cubicBezTo>
                <a:cubicBezTo>
                  <a:pt x="1351" y="33135"/>
                  <a:pt x="1629" y="32893"/>
                  <a:pt x="1675" y="32570"/>
                </a:cubicBezTo>
                <a:cubicBezTo>
                  <a:pt x="1796" y="31715"/>
                  <a:pt x="1948" y="30855"/>
                  <a:pt x="2130" y="30014"/>
                </a:cubicBezTo>
                <a:cubicBezTo>
                  <a:pt x="2206" y="29659"/>
                  <a:pt x="1980" y="29309"/>
                  <a:pt x="1625" y="29233"/>
                </a:cubicBezTo>
                <a:cubicBezTo>
                  <a:pt x="1579" y="29223"/>
                  <a:pt x="1532" y="29218"/>
                  <a:pt x="1486" y="29218"/>
                </a:cubicBezTo>
                <a:close/>
                <a:moveTo>
                  <a:pt x="74362" y="31682"/>
                </a:moveTo>
                <a:cubicBezTo>
                  <a:pt x="74331" y="31682"/>
                  <a:pt x="74299" y="31684"/>
                  <a:pt x="74267" y="31688"/>
                </a:cubicBezTo>
                <a:cubicBezTo>
                  <a:pt x="73908" y="31741"/>
                  <a:pt x="73659" y="32074"/>
                  <a:pt x="73711" y="32433"/>
                </a:cubicBezTo>
                <a:cubicBezTo>
                  <a:pt x="73834" y="33283"/>
                  <a:pt x="73928" y="34152"/>
                  <a:pt x="73993" y="35015"/>
                </a:cubicBezTo>
                <a:cubicBezTo>
                  <a:pt x="74017" y="35359"/>
                  <a:pt x="74303" y="35624"/>
                  <a:pt x="74647" y="35625"/>
                </a:cubicBezTo>
                <a:cubicBezTo>
                  <a:pt x="74663" y="35625"/>
                  <a:pt x="74680" y="35624"/>
                  <a:pt x="74695" y="35623"/>
                </a:cubicBezTo>
                <a:cubicBezTo>
                  <a:pt x="75058" y="35597"/>
                  <a:pt x="75331" y="35281"/>
                  <a:pt x="75304" y="34920"/>
                </a:cubicBezTo>
                <a:cubicBezTo>
                  <a:pt x="75237" y="34024"/>
                  <a:pt x="75140" y="33125"/>
                  <a:pt x="75012" y="32245"/>
                </a:cubicBezTo>
                <a:cubicBezTo>
                  <a:pt x="74965" y="31918"/>
                  <a:pt x="74684" y="31682"/>
                  <a:pt x="74362" y="31682"/>
                </a:cubicBezTo>
                <a:close/>
                <a:moveTo>
                  <a:pt x="746" y="34455"/>
                </a:moveTo>
                <a:cubicBezTo>
                  <a:pt x="406" y="34455"/>
                  <a:pt x="119" y="34717"/>
                  <a:pt x="92" y="35062"/>
                </a:cubicBezTo>
                <a:cubicBezTo>
                  <a:pt x="31" y="35934"/>
                  <a:pt x="0" y="36823"/>
                  <a:pt x="0" y="37697"/>
                </a:cubicBezTo>
                <a:lnTo>
                  <a:pt x="0" y="37748"/>
                </a:lnTo>
                <a:cubicBezTo>
                  <a:pt x="0" y="38112"/>
                  <a:pt x="295" y="38405"/>
                  <a:pt x="659" y="38405"/>
                </a:cubicBezTo>
                <a:cubicBezTo>
                  <a:pt x="1021" y="38405"/>
                  <a:pt x="1316" y="38112"/>
                  <a:pt x="1316" y="37748"/>
                </a:cubicBezTo>
                <a:lnTo>
                  <a:pt x="1316" y="37702"/>
                </a:lnTo>
                <a:cubicBezTo>
                  <a:pt x="1316" y="36853"/>
                  <a:pt x="1345" y="35995"/>
                  <a:pt x="1404" y="35152"/>
                </a:cubicBezTo>
                <a:cubicBezTo>
                  <a:pt x="1425" y="34791"/>
                  <a:pt x="1153" y="34481"/>
                  <a:pt x="793" y="34457"/>
                </a:cubicBezTo>
                <a:cubicBezTo>
                  <a:pt x="777" y="34456"/>
                  <a:pt x="761" y="34455"/>
                  <a:pt x="746" y="34455"/>
                </a:cubicBezTo>
                <a:close/>
                <a:moveTo>
                  <a:pt x="74747" y="36952"/>
                </a:moveTo>
                <a:cubicBezTo>
                  <a:pt x="74384" y="36952"/>
                  <a:pt x="74089" y="37246"/>
                  <a:pt x="74089" y="37609"/>
                </a:cubicBezTo>
                <a:lnTo>
                  <a:pt x="74089" y="37703"/>
                </a:lnTo>
                <a:cubicBezTo>
                  <a:pt x="74089" y="38566"/>
                  <a:pt x="74059" y="39439"/>
                  <a:pt x="73998" y="40298"/>
                </a:cubicBezTo>
                <a:cubicBezTo>
                  <a:pt x="73973" y="40660"/>
                  <a:pt x="74245" y="40974"/>
                  <a:pt x="74608" y="41001"/>
                </a:cubicBezTo>
                <a:cubicBezTo>
                  <a:pt x="74624" y="41002"/>
                  <a:pt x="74639" y="41002"/>
                  <a:pt x="74655" y="41002"/>
                </a:cubicBezTo>
                <a:cubicBezTo>
                  <a:pt x="75000" y="41001"/>
                  <a:pt x="75285" y="40735"/>
                  <a:pt x="75311" y="40391"/>
                </a:cubicBezTo>
                <a:cubicBezTo>
                  <a:pt x="75373" y="39501"/>
                  <a:pt x="75405" y="38596"/>
                  <a:pt x="75405" y="37703"/>
                </a:cubicBezTo>
                <a:lnTo>
                  <a:pt x="75405" y="37609"/>
                </a:lnTo>
                <a:cubicBezTo>
                  <a:pt x="75405" y="37246"/>
                  <a:pt x="75110" y="36952"/>
                  <a:pt x="74747" y="36952"/>
                </a:cubicBezTo>
                <a:close/>
                <a:moveTo>
                  <a:pt x="754" y="39733"/>
                </a:moveTo>
                <a:cubicBezTo>
                  <a:pt x="739" y="39733"/>
                  <a:pt x="723" y="39734"/>
                  <a:pt x="707" y="39735"/>
                </a:cubicBezTo>
                <a:cubicBezTo>
                  <a:pt x="345" y="39760"/>
                  <a:pt x="72" y="40075"/>
                  <a:pt x="99" y="40438"/>
                </a:cubicBezTo>
                <a:cubicBezTo>
                  <a:pt x="163" y="41331"/>
                  <a:pt x="259" y="42230"/>
                  <a:pt x="386" y="43113"/>
                </a:cubicBezTo>
                <a:cubicBezTo>
                  <a:pt x="432" y="43435"/>
                  <a:pt x="710" y="43676"/>
                  <a:pt x="1035" y="43677"/>
                </a:cubicBezTo>
                <a:cubicBezTo>
                  <a:pt x="1068" y="43676"/>
                  <a:pt x="1099" y="43674"/>
                  <a:pt x="1130" y="43670"/>
                </a:cubicBezTo>
                <a:cubicBezTo>
                  <a:pt x="1489" y="43618"/>
                  <a:pt x="1738" y="43284"/>
                  <a:pt x="1687" y="42925"/>
                </a:cubicBezTo>
                <a:cubicBezTo>
                  <a:pt x="1565" y="42074"/>
                  <a:pt x="1472" y="41206"/>
                  <a:pt x="1410" y="40343"/>
                </a:cubicBezTo>
                <a:cubicBezTo>
                  <a:pt x="1385" y="39997"/>
                  <a:pt x="1096" y="39733"/>
                  <a:pt x="754" y="39733"/>
                </a:cubicBezTo>
                <a:close/>
                <a:moveTo>
                  <a:pt x="74373" y="42311"/>
                </a:moveTo>
                <a:cubicBezTo>
                  <a:pt x="74050" y="42311"/>
                  <a:pt x="73768" y="42550"/>
                  <a:pt x="73723" y="42880"/>
                </a:cubicBezTo>
                <a:cubicBezTo>
                  <a:pt x="73602" y="43736"/>
                  <a:pt x="73448" y="44595"/>
                  <a:pt x="73266" y="45435"/>
                </a:cubicBezTo>
                <a:cubicBezTo>
                  <a:pt x="73178" y="45845"/>
                  <a:pt x="73490" y="46232"/>
                  <a:pt x="73909" y="46232"/>
                </a:cubicBezTo>
                <a:cubicBezTo>
                  <a:pt x="74219" y="46231"/>
                  <a:pt x="74485" y="46015"/>
                  <a:pt x="74550" y="45713"/>
                </a:cubicBezTo>
                <a:cubicBezTo>
                  <a:pt x="74739" y="44843"/>
                  <a:pt x="74898" y="43952"/>
                  <a:pt x="75025" y="43065"/>
                </a:cubicBezTo>
                <a:cubicBezTo>
                  <a:pt x="75079" y="42705"/>
                  <a:pt x="74828" y="42369"/>
                  <a:pt x="74467" y="42318"/>
                </a:cubicBezTo>
                <a:cubicBezTo>
                  <a:pt x="74435" y="42313"/>
                  <a:pt x="74404" y="42311"/>
                  <a:pt x="74373" y="42311"/>
                </a:cubicBezTo>
                <a:close/>
                <a:moveTo>
                  <a:pt x="1505" y="44962"/>
                </a:moveTo>
                <a:cubicBezTo>
                  <a:pt x="1459" y="44962"/>
                  <a:pt x="1413" y="44967"/>
                  <a:pt x="1366" y="44977"/>
                </a:cubicBezTo>
                <a:cubicBezTo>
                  <a:pt x="1011" y="45055"/>
                  <a:pt x="786" y="45405"/>
                  <a:pt x="864" y="45760"/>
                </a:cubicBezTo>
                <a:cubicBezTo>
                  <a:pt x="1054" y="46634"/>
                  <a:pt x="1278" y="47510"/>
                  <a:pt x="1530" y="48367"/>
                </a:cubicBezTo>
                <a:cubicBezTo>
                  <a:pt x="1613" y="48647"/>
                  <a:pt x="1869" y="48839"/>
                  <a:pt x="2161" y="48840"/>
                </a:cubicBezTo>
                <a:cubicBezTo>
                  <a:pt x="2600" y="48839"/>
                  <a:pt x="2916" y="48417"/>
                  <a:pt x="2792" y="47996"/>
                </a:cubicBezTo>
                <a:cubicBezTo>
                  <a:pt x="2549" y="47169"/>
                  <a:pt x="2333" y="46323"/>
                  <a:pt x="2149" y="45481"/>
                </a:cubicBezTo>
                <a:cubicBezTo>
                  <a:pt x="2081" y="45173"/>
                  <a:pt x="1808" y="44962"/>
                  <a:pt x="1505" y="44962"/>
                </a:cubicBezTo>
                <a:close/>
                <a:moveTo>
                  <a:pt x="73256" y="47479"/>
                </a:moveTo>
                <a:cubicBezTo>
                  <a:pt x="72971" y="47479"/>
                  <a:pt x="72710" y="47665"/>
                  <a:pt x="72626" y="47953"/>
                </a:cubicBezTo>
                <a:cubicBezTo>
                  <a:pt x="72383" y="48779"/>
                  <a:pt x="72108" y="49608"/>
                  <a:pt x="71806" y="50416"/>
                </a:cubicBezTo>
                <a:cubicBezTo>
                  <a:pt x="71648" y="50846"/>
                  <a:pt x="71965" y="51302"/>
                  <a:pt x="72423" y="51303"/>
                </a:cubicBezTo>
                <a:cubicBezTo>
                  <a:pt x="72698" y="51303"/>
                  <a:pt x="72944" y="51132"/>
                  <a:pt x="73039" y="50875"/>
                </a:cubicBezTo>
                <a:cubicBezTo>
                  <a:pt x="73352" y="50037"/>
                  <a:pt x="73637" y="49178"/>
                  <a:pt x="73888" y="48322"/>
                </a:cubicBezTo>
                <a:cubicBezTo>
                  <a:pt x="73990" y="47973"/>
                  <a:pt x="73790" y="47607"/>
                  <a:pt x="73442" y="47506"/>
                </a:cubicBezTo>
                <a:cubicBezTo>
                  <a:pt x="73380" y="47488"/>
                  <a:pt x="73317" y="47479"/>
                  <a:pt x="73256" y="47479"/>
                </a:cubicBezTo>
                <a:close/>
                <a:moveTo>
                  <a:pt x="3000" y="50036"/>
                </a:moveTo>
                <a:cubicBezTo>
                  <a:pt x="2923" y="50036"/>
                  <a:pt x="2845" y="50050"/>
                  <a:pt x="2769" y="50078"/>
                </a:cubicBezTo>
                <a:cubicBezTo>
                  <a:pt x="2431" y="50205"/>
                  <a:pt x="2258" y="50580"/>
                  <a:pt x="2382" y="50919"/>
                </a:cubicBezTo>
                <a:cubicBezTo>
                  <a:pt x="2695" y="51755"/>
                  <a:pt x="3042" y="52590"/>
                  <a:pt x="3415" y="53402"/>
                </a:cubicBezTo>
                <a:cubicBezTo>
                  <a:pt x="3521" y="53636"/>
                  <a:pt x="3755" y="53785"/>
                  <a:pt x="4012" y="53785"/>
                </a:cubicBezTo>
                <a:cubicBezTo>
                  <a:pt x="4491" y="53784"/>
                  <a:pt x="4808" y="53289"/>
                  <a:pt x="4610" y="52854"/>
                </a:cubicBezTo>
                <a:cubicBezTo>
                  <a:pt x="4250" y="52070"/>
                  <a:pt x="3916" y="51265"/>
                  <a:pt x="3613" y="50458"/>
                </a:cubicBezTo>
                <a:cubicBezTo>
                  <a:pt x="3513" y="50197"/>
                  <a:pt x="3264" y="50036"/>
                  <a:pt x="3000" y="50036"/>
                </a:cubicBezTo>
                <a:close/>
                <a:moveTo>
                  <a:pt x="71409" y="52432"/>
                </a:moveTo>
                <a:cubicBezTo>
                  <a:pt x="71160" y="52432"/>
                  <a:pt x="70921" y="52575"/>
                  <a:pt x="70811" y="52816"/>
                </a:cubicBezTo>
                <a:cubicBezTo>
                  <a:pt x="70453" y="53601"/>
                  <a:pt x="70061" y="54383"/>
                  <a:pt x="69647" y="55140"/>
                </a:cubicBezTo>
                <a:cubicBezTo>
                  <a:pt x="69407" y="55578"/>
                  <a:pt x="69724" y="56113"/>
                  <a:pt x="70223" y="56113"/>
                </a:cubicBezTo>
                <a:cubicBezTo>
                  <a:pt x="70464" y="56113"/>
                  <a:pt x="70684" y="55982"/>
                  <a:pt x="70800" y="55771"/>
                </a:cubicBezTo>
                <a:cubicBezTo>
                  <a:pt x="71229" y="54986"/>
                  <a:pt x="71636" y="54177"/>
                  <a:pt x="72007" y="53364"/>
                </a:cubicBezTo>
                <a:cubicBezTo>
                  <a:pt x="72158" y="53034"/>
                  <a:pt x="72013" y="52643"/>
                  <a:pt x="71682" y="52493"/>
                </a:cubicBezTo>
                <a:cubicBezTo>
                  <a:pt x="71593" y="52452"/>
                  <a:pt x="71500" y="52432"/>
                  <a:pt x="71409" y="52432"/>
                </a:cubicBezTo>
                <a:close/>
                <a:moveTo>
                  <a:pt x="5193" y="54822"/>
                </a:moveTo>
                <a:cubicBezTo>
                  <a:pt x="5087" y="54822"/>
                  <a:pt x="4978" y="54848"/>
                  <a:pt x="4878" y="54903"/>
                </a:cubicBezTo>
                <a:cubicBezTo>
                  <a:pt x="4556" y="55079"/>
                  <a:pt x="4441" y="55485"/>
                  <a:pt x="4622" y="55803"/>
                </a:cubicBezTo>
                <a:cubicBezTo>
                  <a:pt x="5052" y="56587"/>
                  <a:pt x="5515" y="57364"/>
                  <a:pt x="5999" y="58113"/>
                </a:cubicBezTo>
                <a:cubicBezTo>
                  <a:pt x="6120" y="58302"/>
                  <a:pt x="6328" y="58415"/>
                  <a:pt x="6552" y="58415"/>
                </a:cubicBezTo>
                <a:cubicBezTo>
                  <a:pt x="7072" y="58414"/>
                  <a:pt x="7386" y="57838"/>
                  <a:pt x="7104" y="57400"/>
                </a:cubicBezTo>
                <a:cubicBezTo>
                  <a:pt x="6637" y="56678"/>
                  <a:pt x="6189" y="55927"/>
                  <a:pt x="5775" y="55171"/>
                </a:cubicBezTo>
                <a:cubicBezTo>
                  <a:pt x="5657" y="54948"/>
                  <a:pt x="5429" y="54822"/>
                  <a:pt x="5193" y="54822"/>
                </a:cubicBezTo>
                <a:close/>
                <a:moveTo>
                  <a:pt x="68877" y="57066"/>
                </a:moveTo>
                <a:cubicBezTo>
                  <a:pt x="68658" y="57066"/>
                  <a:pt x="68443" y="57175"/>
                  <a:pt x="68319" y="57375"/>
                </a:cubicBezTo>
                <a:cubicBezTo>
                  <a:pt x="67853" y="58099"/>
                  <a:pt x="67354" y="58816"/>
                  <a:pt x="66835" y="59508"/>
                </a:cubicBezTo>
                <a:cubicBezTo>
                  <a:pt x="66687" y="59706"/>
                  <a:pt x="66662" y="59973"/>
                  <a:pt x="66773" y="60196"/>
                </a:cubicBezTo>
                <a:cubicBezTo>
                  <a:pt x="66885" y="60418"/>
                  <a:pt x="67113" y="60559"/>
                  <a:pt x="67361" y="60560"/>
                </a:cubicBezTo>
                <a:lnTo>
                  <a:pt x="67361" y="60559"/>
                </a:lnTo>
                <a:cubicBezTo>
                  <a:pt x="67568" y="60559"/>
                  <a:pt x="67763" y="60462"/>
                  <a:pt x="67887" y="60296"/>
                </a:cubicBezTo>
                <a:cubicBezTo>
                  <a:pt x="68424" y="59580"/>
                  <a:pt x="68942" y="58837"/>
                  <a:pt x="69425" y="58087"/>
                </a:cubicBezTo>
                <a:cubicBezTo>
                  <a:pt x="69627" y="57781"/>
                  <a:pt x="69539" y="57369"/>
                  <a:pt x="69232" y="57171"/>
                </a:cubicBezTo>
                <a:cubicBezTo>
                  <a:pt x="69122" y="57100"/>
                  <a:pt x="68999" y="57066"/>
                  <a:pt x="68877" y="57066"/>
                </a:cubicBezTo>
                <a:close/>
                <a:moveTo>
                  <a:pt x="8062" y="59268"/>
                </a:moveTo>
                <a:cubicBezTo>
                  <a:pt x="7924" y="59268"/>
                  <a:pt x="7786" y="59311"/>
                  <a:pt x="7667" y="59400"/>
                </a:cubicBezTo>
                <a:cubicBezTo>
                  <a:pt x="7377" y="59619"/>
                  <a:pt x="7318" y="60030"/>
                  <a:pt x="7536" y="60320"/>
                </a:cubicBezTo>
                <a:cubicBezTo>
                  <a:pt x="8072" y="61034"/>
                  <a:pt x="8640" y="61738"/>
                  <a:pt x="9227" y="62413"/>
                </a:cubicBezTo>
                <a:cubicBezTo>
                  <a:pt x="9352" y="62558"/>
                  <a:pt x="9533" y="62640"/>
                  <a:pt x="9724" y="62640"/>
                </a:cubicBezTo>
                <a:cubicBezTo>
                  <a:pt x="9981" y="62640"/>
                  <a:pt x="10215" y="62489"/>
                  <a:pt x="10322" y="62254"/>
                </a:cubicBezTo>
                <a:cubicBezTo>
                  <a:pt x="10429" y="62020"/>
                  <a:pt x="10389" y="61745"/>
                  <a:pt x="10220" y="61550"/>
                </a:cubicBezTo>
                <a:cubicBezTo>
                  <a:pt x="9654" y="60899"/>
                  <a:pt x="9105" y="60220"/>
                  <a:pt x="8588" y="59531"/>
                </a:cubicBezTo>
                <a:cubicBezTo>
                  <a:pt x="8459" y="59359"/>
                  <a:pt x="8262" y="59268"/>
                  <a:pt x="8062" y="59268"/>
                </a:cubicBezTo>
                <a:close/>
                <a:moveTo>
                  <a:pt x="65701" y="61302"/>
                </a:moveTo>
                <a:cubicBezTo>
                  <a:pt x="65517" y="61302"/>
                  <a:pt x="65334" y="61379"/>
                  <a:pt x="65205" y="61529"/>
                </a:cubicBezTo>
                <a:cubicBezTo>
                  <a:pt x="64639" y="62181"/>
                  <a:pt x="64044" y="62820"/>
                  <a:pt x="63434" y="63430"/>
                </a:cubicBezTo>
                <a:cubicBezTo>
                  <a:pt x="63246" y="63617"/>
                  <a:pt x="63190" y="63900"/>
                  <a:pt x="63291" y="64146"/>
                </a:cubicBezTo>
                <a:cubicBezTo>
                  <a:pt x="63393" y="64391"/>
                  <a:pt x="63633" y="64552"/>
                  <a:pt x="63899" y="64552"/>
                </a:cubicBezTo>
                <a:cubicBezTo>
                  <a:pt x="64074" y="64552"/>
                  <a:pt x="64241" y="64483"/>
                  <a:pt x="64364" y="64359"/>
                </a:cubicBezTo>
                <a:cubicBezTo>
                  <a:pt x="64995" y="63728"/>
                  <a:pt x="65613" y="63065"/>
                  <a:pt x="66198" y="62390"/>
                </a:cubicBezTo>
                <a:cubicBezTo>
                  <a:pt x="66435" y="62115"/>
                  <a:pt x="66406" y="61701"/>
                  <a:pt x="66131" y="61462"/>
                </a:cubicBezTo>
                <a:cubicBezTo>
                  <a:pt x="66007" y="61355"/>
                  <a:pt x="65854" y="61302"/>
                  <a:pt x="65701" y="61302"/>
                </a:cubicBezTo>
                <a:close/>
                <a:moveTo>
                  <a:pt x="11538" y="63268"/>
                </a:moveTo>
                <a:cubicBezTo>
                  <a:pt x="11369" y="63268"/>
                  <a:pt x="11201" y="63333"/>
                  <a:pt x="11073" y="63461"/>
                </a:cubicBezTo>
                <a:cubicBezTo>
                  <a:pt x="10820" y="63714"/>
                  <a:pt x="10816" y="64122"/>
                  <a:pt x="11063" y="64380"/>
                </a:cubicBezTo>
                <a:cubicBezTo>
                  <a:pt x="11696" y="65012"/>
                  <a:pt x="12359" y="65628"/>
                  <a:pt x="13033" y="66213"/>
                </a:cubicBezTo>
                <a:cubicBezTo>
                  <a:pt x="13153" y="66316"/>
                  <a:pt x="13304" y="66373"/>
                  <a:pt x="13463" y="66373"/>
                </a:cubicBezTo>
                <a:cubicBezTo>
                  <a:pt x="13737" y="66373"/>
                  <a:pt x="13983" y="66203"/>
                  <a:pt x="14078" y="65945"/>
                </a:cubicBezTo>
                <a:cubicBezTo>
                  <a:pt x="14175" y="65688"/>
                  <a:pt x="14100" y="65398"/>
                  <a:pt x="13893" y="65218"/>
                </a:cubicBezTo>
                <a:cubicBezTo>
                  <a:pt x="13242" y="64655"/>
                  <a:pt x="12603" y="64059"/>
                  <a:pt x="11991" y="63449"/>
                </a:cubicBezTo>
                <a:cubicBezTo>
                  <a:pt x="11864" y="63328"/>
                  <a:pt x="11701" y="63268"/>
                  <a:pt x="11538" y="63268"/>
                </a:cubicBezTo>
                <a:close/>
                <a:moveTo>
                  <a:pt x="61971" y="65034"/>
                </a:moveTo>
                <a:cubicBezTo>
                  <a:pt x="61815" y="65034"/>
                  <a:pt x="61659" y="65089"/>
                  <a:pt x="61533" y="65201"/>
                </a:cubicBezTo>
                <a:cubicBezTo>
                  <a:pt x="60882" y="65765"/>
                  <a:pt x="60203" y="66314"/>
                  <a:pt x="59513" y="66831"/>
                </a:cubicBezTo>
                <a:cubicBezTo>
                  <a:pt x="59286" y="67001"/>
                  <a:pt x="59194" y="67297"/>
                  <a:pt x="59284" y="67565"/>
                </a:cubicBezTo>
                <a:cubicBezTo>
                  <a:pt x="59373" y="67833"/>
                  <a:pt x="59624" y="68014"/>
                  <a:pt x="59905" y="68014"/>
                </a:cubicBezTo>
                <a:cubicBezTo>
                  <a:pt x="59906" y="68014"/>
                  <a:pt x="59907" y="68014"/>
                  <a:pt x="59908" y="68014"/>
                </a:cubicBezTo>
                <a:cubicBezTo>
                  <a:pt x="60050" y="68014"/>
                  <a:pt x="60188" y="67969"/>
                  <a:pt x="60302" y="67883"/>
                </a:cubicBezTo>
                <a:cubicBezTo>
                  <a:pt x="61016" y="67347"/>
                  <a:pt x="61720" y="66778"/>
                  <a:pt x="62395" y="66194"/>
                </a:cubicBezTo>
                <a:cubicBezTo>
                  <a:pt x="62675" y="65957"/>
                  <a:pt x="62708" y="65536"/>
                  <a:pt x="62468" y="65260"/>
                </a:cubicBezTo>
                <a:cubicBezTo>
                  <a:pt x="62337" y="65110"/>
                  <a:pt x="62154" y="65034"/>
                  <a:pt x="61971" y="65034"/>
                </a:cubicBezTo>
                <a:close/>
                <a:moveTo>
                  <a:pt x="15524" y="66717"/>
                </a:moveTo>
                <a:cubicBezTo>
                  <a:pt x="15324" y="66717"/>
                  <a:pt x="15126" y="66808"/>
                  <a:pt x="14997" y="66981"/>
                </a:cubicBezTo>
                <a:cubicBezTo>
                  <a:pt x="14780" y="67271"/>
                  <a:pt x="14839" y="67684"/>
                  <a:pt x="15130" y="67901"/>
                </a:cubicBezTo>
                <a:cubicBezTo>
                  <a:pt x="15846" y="68438"/>
                  <a:pt x="16589" y="68954"/>
                  <a:pt x="17341" y="69436"/>
                </a:cubicBezTo>
                <a:cubicBezTo>
                  <a:pt x="17446" y="69505"/>
                  <a:pt x="17570" y="69542"/>
                  <a:pt x="17696" y="69542"/>
                </a:cubicBezTo>
                <a:cubicBezTo>
                  <a:pt x="17987" y="69542"/>
                  <a:pt x="18244" y="69349"/>
                  <a:pt x="18327" y="69070"/>
                </a:cubicBezTo>
                <a:cubicBezTo>
                  <a:pt x="18409" y="68789"/>
                  <a:pt x="18298" y="68489"/>
                  <a:pt x="18053" y="68331"/>
                </a:cubicBezTo>
                <a:cubicBezTo>
                  <a:pt x="17328" y="67864"/>
                  <a:pt x="16609" y="67366"/>
                  <a:pt x="15918" y="66848"/>
                </a:cubicBezTo>
                <a:cubicBezTo>
                  <a:pt x="15800" y="66760"/>
                  <a:pt x="15661" y="66717"/>
                  <a:pt x="15524" y="66717"/>
                </a:cubicBezTo>
                <a:close/>
                <a:moveTo>
                  <a:pt x="57739" y="68209"/>
                </a:moveTo>
                <a:cubicBezTo>
                  <a:pt x="57617" y="68209"/>
                  <a:pt x="57494" y="68243"/>
                  <a:pt x="57383" y="68313"/>
                </a:cubicBezTo>
                <a:cubicBezTo>
                  <a:pt x="56658" y="68781"/>
                  <a:pt x="55908" y="69227"/>
                  <a:pt x="55153" y="69640"/>
                </a:cubicBezTo>
                <a:cubicBezTo>
                  <a:pt x="54889" y="69785"/>
                  <a:pt x="54757" y="70088"/>
                  <a:pt x="54831" y="70380"/>
                </a:cubicBezTo>
                <a:cubicBezTo>
                  <a:pt x="54907" y="70671"/>
                  <a:pt x="55168" y="70874"/>
                  <a:pt x="55469" y="70874"/>
                </a:cubicBezTo>
                <a:lnTo>
                  <a:pt x="55469" y="70874"/>
                </a:lnTo>
                <a:cubicBezTo>
                  <a:pt x="55579" y="70874"/>
                  <a:pt x="55688" y="70846"/>
                  <a:pt x="55785" y="70793"/>
                </a:cubicBezTo>
                <a:cubicBezTo>
                  <a:pt x="56566" y="70366"/>
                  <a:pt x="57345" y="69903"/>
                  <a:pt x="58095" y="69419"/>
                </a:cubicBezTo>
                <a:cubicBezTo>
                  <a:pt x="58401" y="69223"/>
                  <a:pt x="58489" y="68816"/>
                  <a:pt x="58293" y="68510"/>
                </a:cubicBezTo>
                <a:cubicBezTo>
                  <a:pt x="58166" y="68315"/>
                  <a:pt x="57955" y="68209"/>
                  <a:pt x="57739" y="68209"/>
                </a:cubicBezTo>
                <a:close/>
                <a:moveTo>
                  <a:pt x="55469" y="70874"/>
                </a:moveTo>
                <a:cubicBezTo>
                  <a:pt x="55469" y="70874"/>
                  <a:pt x="55468" y="70874"/>
                  <a:pt x="55468" y="70874"/>
                </a:cubicBezTo>
                <a:lnTo>
                  <a:pt x="55470" y="70874"/>
                </a:lnTo>
                <a:cubicBezTo>
                  <a:pt x="55470" y="70874"/>
                  <a:pt x="55469" y="70874"/>
                  <a:pt x="55469" y="70874"/>
                </a:cubicBezTo>
                <a:close/>
                <a:moveTo>
                  <a:pt x="19975" y="69578"/>
                </a:moveTo>
                <a:cubicBezTo>
                  <a:pt x="19742" y="69578"/>
                  <a:pt x="19516" y="69703"/>
                  <a:pt x="19397" y="69921"/>
                </a:cubicBezTo>
                <a:cubicBezTo>
                  <a:pt x="19223" y="70238"/>
                  <a:pt x="19340" y="70636"/>
                  <a:pt x="19656" y="70811"/>
                </a:cubicBezTo>
                <a:cubicBezTo>
                  <a:pt x="20442" y="71241"/>
                  <a:pt x="21252" y="71646"/>
                  <a:pt x="22063" y="72017"/>
                </a:cubicBezTo>
                <a:cubicBezTo>
                  <a:pt x="22149" y="72056"/>
                  <a:pt x="22242" y="72076"/>
                  <a:pt x="22336" y="72076"/>
                </a:cubicBezTo>
                <a:cubicBezTo>
                  <a:pt x="22645" y="72076"/>
                  <a:pt x="22913" y="71861"/>
                  <a:pt x="22979" y="71558"/>
                </a:cubicBezTo>
                <a:cubicBezTo>
                  <a:pt x="23045" y="71256"/>
                  <a:pt x="22890" y="70949"/>
                  <a:pt x="22610" y="70820"/>
                </a:cubicBezTo>
                <a:cubicBezTo>
                  <a:pt x="21826" y="70463"/>
                  <a:pt x="21045" y="70072"/>
                  <a:pt x="20285" y="69657"/>
                </a:cubicBezTo>
                <a:cubicBezTo>
                  <a:pt x="20186" y="69604"/>
                  <a:pt x="20080" y="69578"/>
                  <a:pt x="19975" y="69578"/>
                </a:cubicBezTo>
                <a:close/>
                <a:moveTo>
                  <a:pt x="53103" y="70746"/>
                </a:moveTo>
                <a:cubicBezTo>
                  <a:pt x="53013" y="70746"/>
                  <a:pt x="52921" y="70765"/>
                  <a:pt x="52834" y="70805"/>
                </a:cubicBezTo>
                <a:cubicBezTo>
                  <a:pt x="52050" y="71163"/>
                  <a:pt x="51244" y="71497"/>
                  <a:pt x="50438" y="71799"/>
                </a:cubicBezTo>
                <a:cubicBezTo>
                  <a:pt x="50141" y="71910"/>
                  <a:pt x="49965" y="72218"/>
                  <a:pt x="50021" y="72532"/>
                </a:cubicBezTo>
                <a:cubicBezTo>
                  <a:pt x="50079" y="72844"/>
                  <a:pt x="50350" y="73072"/>
                  <a:pt x="50668" y="73073"/>
                </a:cubicBezTo>
                <a:lnTo>
                  <a:pt x="50668" y="73073"/>
                </a:lnTo>
                <a:cubicBezTo>
                  <a:pt x="50747" y="73073"/>
                  <a:pt x="50825" y="73058"/>
                  <a:pt x="50899" y="73031"/>
                </a:cubicBezTo>
                <a:cubicBezTo>
                  <a:pt x="51734" y="72719"/>
                  <a:pt x="52569" y="72372"/>
                  <a:pt x="53381" y="72000"/>
                </a:cubicBezTo>
                <a:cubicBezTo>
                  <a:pt x="53708" y="71847"/>
                  <a:pt x="53851" y="71459"/>
                  <a:pt x="53701" y="71130"/>
                </a:cubicBezTo>
                <a:cubicBezTo>
                  <a:pt x="53591" y="70889"/>
                  <a:pt x="53353" y="70746"/>
                  <a:pt x="53103" y="70746"/>
                </a:cubicBezTo>
                <a:close/>
                <a:moveTo>
                  <a:pt x="50668" y="73073"/>
                </a:moveTo>
                <a:cubicBezTo>
                  <a:pt x="50668" y="73073"/>
                  <a:pt x="50668" y="73073"/>
                  <a:pt x="50668" y="73073"/>
                </a:cubicBezTo>
                <a:lnTo>
                  <a:pt x="50669" y="73073"/>
                </a:lnTo>
                <a:cubicBezTo>
                  <a:pt x="50669" y="73073"/>
                  <a:pt x="50669" y="73073"/>
                  <a:pt x="50668" y="73073"/>
                </a:cubicBezTo>
                <a:close/>
                <a:moveTo>
                  <a:pt x="24782" y="71773"/>
                </a:moveTo>
                <a:cubicBezTo>
                  <a:pt x="24515" y="71773"/>
                  <a:pt x="24264" y="71937"/>
                  <a:pt x="24165" y="72201"/>
                </a:cubicBezTo>
                <a:cubicBezTo>
                  <a:pt x="24039" y="72542"/>
                  <a:pt x="24212" y="72921"/>
                  <a:pt x="24552" y="73047"/>
                </a:cubicBezTo>
                <a:cubicBezTo>
                  <a:pt x="25390" y="73359"/>
                  <a:pt x="26250" y="73644"/>
                  <a:pt x="27106" y="73894"/>
                </a:cubicBezTo>
                <a:cubicBezTo>
                  <a:pt x="27166" y="73912"/>
                  <a:pt x="27228" y="73921"/>
                  <a:pt x="27292" y="73921"/>
                </a:cubicBezTo>
                <a:cubicBezTo>
                  <a:pt x="27618" y="73921"/>
                  <a:pt x="27895" y="73680"/>
                  <a:pt x="27941" y="73357"/>
                </a:cubicBezTo>
                <a:cubicBezTo>
                  <a:pt x="27988" y="73033"/>
                  <a:pt x="27789" y="72725"/>
                  <a:pt x="27476" y="72633"/>
                </a:cubicBezTo>
                <a:cubicBezTo>
                  <a:pt x="26649" y="72391"/>
                  <a:pt x="25819" y="72116"/>
                  <a:pt x="25011" y="71814"/>
                </a:cubicBezTo>
                <a:cubicBezTo>
                  <a:pt x="24936" y="71786"/>
                  <a:pt x="24858" y="71773"/>
                  <a:pt x="24782" y="71773"/>
                </a:cubicBezTo>
                <a:close/>
                <a:moveTo>
                  <a:pt x="48180" y="72586"/>
                </a:moveTo>
                <a:cubicBezTo>
                  <a:pt x="48112" y="72586"/>
                  <a:pt x="48043" y="72597"/>
                  <a:pt x="47975" y="72619"/>
                </a:cubicBezTo>
                <a:cubicBezTo>
                  <a:pt x="47149" y="72862"/>
                  <a:pt x="46302" y="73078"/>
                  <a:pt x="45459" y="73261"/>
                </a:cubicBezTo>
                <a:cubicBezTo>
                  <a:pt x="45131" y="73332"/>
                  <a:pt x="44909" y="73639"/>
                  <a:pt x="44945" y="73973"/>
                </a:cubicBezTo>
                <a:cubicBezTo>
                  <a:pt x="44980" y="74307"/>
                  <a:pt x="45262" y="74560"/>
                  <a:pt x="45598" y="74562"/>
                </a:cubicBezTo>
                <a:cubicBezTo>
                  <a:pt x="45644" y="74560"/>
                  <a:pt x="45692" y="74556"/>
                  <a:pt x="45738" y="74546"/>
                </a:cubicBezTo>
                <a:cubicBezTo>
                  <a:pt x="46612" y="74355"/>
                  <a:pt x="47489" y="74133"/>
                  <a:pt x="48345" y="73881"/>
                </a:cubicBezTo>
                <a:cubicBezTo>
                  <a:pt x="48704" y="73787"/>
                  <a:pt x="48915" y="73414"/>
                  <a:pt x="48810" y="73058"/>
                </a:cubicBezTo>
                <a:cubicBezTo>
                  <a:pt x="48725" y="72771"/>
                  <a:pt x="48463" y="72586"/>
                  <a:pt x="48180" y="72586"/>
                </a:cubicBezTo>
                <a:close/>
                <a:moveTo>
                  <a:pt x="29845" y="73254"/>
                </a:moveTo>
                <a:cubicBezTo>
                  <a:pt x="29542" y="73254"/>
                  <a:pt x="29269" y="73463"/>
                  <a:pt x="29202" y="73772"/>
                </a:cubicBezTo>
                <a:cubicBezTo>
                  <a:pt x="29125" y="74130"/>
                  <a:pt x="29355" y="74483"/>
                  <a:pt x="29714" y="74556"/>
                </a:cubicBezTo>
                <a:cubicBezTo>
                  <a:pt x="30585" y="74743"/>
                  <a:pt x="31477" y="74903"/>
                  <a:pt x="32363" y="75028"/>
                </a:cubicBezTo>
                <a:cubicBezTo>
                  <a:pt x="32393" y="75033"/>
                  <a:pt x="32425" y="75035"/>
                  <a:pt x="32456" y="75035"/>
                </a:cubicBezTo>
                <a:lnTo>
                  <a:pt x="32456" y="75035"/>
                </a:lnTo>
                <a:cubicBezTo>
                  <a:pt x="32802" y="75035"/>
                  <a:pt x="33087" y="74768"/>
                  <a:pt x="33111" y="74423"/>
                </a:cubicBezTo>
                <a:cubicBezTo>
                  <a:pt x="33135" y="74079"/>
                  <a:pt x="32889" y="73774"/>
                  <a:pt x="32547" y="73727"/>
                </a:cubicBezTo>
                <a:cubicBezTo>
                  <a:pt x="31692" y="73605"/>
                  <a:pt x="30831" y="73452"/>
                  <a:pt x="29991" y="73270"/>
                </a:cubicBezTo>
                <a:cubicBezTo>
                  <a:pt x="29942" y="73259"/>
                  <a:pt x="29893" y="73254"/>
                  <a:pt x="29845" y="73254"/>
                </a:cubicBezTo>
                <a:close/>
                <a:moveTo>
                  <a:pt x="32456" y="75035"/>
                </a:moveTo>
                <a:cubicBezTo>
                  <a:pt x="32456" y="75035"/>
                  <a:pt x="32456" y="75035"/>
                  <a:pt x="32455" y="75035"/>
                </a:cubicBezTo>
                <a:lnTo>
                  <a:pt x="32457" y="75035"/>
                </a:lnTo>
                <a:cubicBezTo>
                  <a:pt x="32456" y="75035"/>
                  <a:pt x="32456" y="75035"/>
                  <a:pt x="32456" y="75035"/>
                </a:cubicBezTo>
                <a:close/>
                <a:moveTo>
                  <a:pt x="42996" y="73714"/>
                </a:moveTo>
                <a:cubicBezTo>
                  <a:pt x="42965" y="73714"/>
                  <a:pt x="42934" y="73716"/>
                  <a:pt x="42903" y="73720"/>
                </a:cubicBezTo>
                <a:cubicBezTo>
                  <a:pt x="42052" y="73842"/>
                  <a:pt x="41182" y="73935"/>
                  <a:pt x="40321" y="73996"/>
                </a:cubicBezTo>
                <a:cubicBezTo>
                  <a:pt x="39968" y="74023"/>
                  <a:pt x="39700" y="74322"/>
                  <a:pt x="39712" y="74675"/>
                </a:cubicBezTo>
                <a:cubicBezTo>
                  <a:pt x="39725" y="75028"/>
                  <a:pt x="40014" y="75309"/>
                  <a:pt x="40368" y="75310"/>
                </a:cubicBezTo>
                <a:cubicBezTo>
                  <a:pt x="40383" y="75310"/>
                  <a:pt x="40399" y="75309"/>
                  <a:pt x="40415" y="75309"/>
                </a:cubicBezTo>
                <a:cubicBezTo>
                  <a:pt x="41308" y="75244"/>
                  <a:pt x="42207" y="75148"/>
                  <a:pt x="43089" y="75022"/>
                </a:cubicBezTo>
                <a:cubicBezTo>
                  <a:pt x="43449" y="74971"/>
                  <a:pt x="43699" y="74637"/>
                  <a:pt x="43647" y="74278"/>
                </a:cubicBezTo>
                <a:cubicBezTo>
                  <a:pt x="43600" y="73950"/>
                  <a:pt x="43318" y="73714"/>
                  <a:pt x="42996" y="73714"/>
                </a:cubicBezTo>
                <a:close/>
                <a:moveTo>
                  <a:pt x="35081" y="73998"/>
                </a:moveTo>
                <a:cubicBezTo>
                  <a:pt x="34739" y="73998"/>
                  <a:pt x="34451" y="74263"/>
                  <a:pt x="34427" y="74609"/>
                </a:cubicBezTo>
                <a:cubicBezTo>
                  <a:pt x="34401" y="74972"/>
                  <a:pt x="34676" y="75287"/>
                  <a:pt x="35039" y="75311"/>
                </a:cubicBezTo>
                <a:cubicBezTo>
                  <a:pt x="35921" y="75373"/>
                  <a:pt x="36818" y="75404"/>
                  <a:pt x="37702" y="75404"/>
                </a:cubicBezTo>
                <a:lnTo>
                  <a:pt x="37726" y="75404"/>
                </a:lnTo>
                <a:cubicBezTo>
                  <a:pt x="38089" y="75404"/>
                  <a:pt x="38372" y="75109"/>
                  <a:pt x="38372" y="74747"/>
                </a:cubicBezTo>
                <a:cubicBezTo>
                  <a:pt x="38372" y="74383"/>
                  <a:pt x="38066" y="74089"/>
                  <a:pt x="37702" y="74089"/>
                </a:cubicBezTo>
                <a:cubicBezTo>
                  <a:pt x="36848" y="74089"/>
                  <a:pt x="35982" y="74059"/>
                  <a:pt x="35129" y="74000"/>
                </a:cubicBezTo>
                <a:cubicBezTo>
                  <a:pt x="35113" y="73998"/>
                  <a:pt x="35097" y="73998"/>
                  <a:pt x="35081" y="73998"/>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txBox="1"/>
          <p:nvPr>
            <p:ph type="title"/>
          </p:nvPr>
        </p:nvSpPr>
        <p:spPr>
          <a:xfrm>
            <a:off x="3818025" y="1559400"/>
            <a:ext cx="5195100" cy="20247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67" name="Google Shape;167;p15"/>
          <p:cNvSpPr txBox="1"/>
          <p:nvPr>
            <p:ph hasCustomPrompt="1" idx="2" type="title"/>
          </p:nvPr>
        </p:nvSpPr>
        <p:spPr>
          <a:xfrm>
            <a:off x="3818025" y="874450"/>
            <a:ext cx="3033600" cy="861000"/>
          </a:xfrm>
          <a:prstGeom prst="rect">
            <a:avLst/>
          </a:prstGeom>
        </p:spPr>
        <p:txBody>
          <a:bodyPr anchorCtr="0" anchor="ctr" bIns="91425" lIns="91425" spcFirstLastPara="1" rIns="91425" wrap="square" tIns="91425">
            <a:noAutofit/>
          </a:bodyPr>
          <a:lstStyle>
            <a:lvl1pPr lvl="0" rtl="0">
              <a:spcBef>
                <a:spcPts val="0"/>
              </a:spcBef>
              <a:spcAft>
                <a:spcPts val="0"/>
              </a:spcAft>
              <a:buSzPts val="7200"/>
              <a:buNone/>
              <a:defRPr sz="72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68" name="Google Shape;168;p15"/>
          <p:cNvSpPr txBox="1"/>
          <p:nvPr>
            <p:ph idx="1" type="subTitle"/>
          </p:nvPr>
        </p:nvSpPr>
        <p:spPr>
          <a:xfrm>
            <a:off x="3818025" y="3454050"/>
            <a:ext cx="3622500" cy="78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9" name="Shape 169"/>
        <p:cNvGrpSpPr/>
        <p:nvPr/>
      </p:nvGrpSpPr>
      <p:grpSpPr>
        <a:xfrm>
          <a:off x="0" y="0"/>
          <a:ext cx="0" cy="0"/>
          <a:chOff x="0" y="0"/>
          <a:chExt cx="0" cy="0"/>
        </a:xfrm>
      </p:grpSpPr>
      <p:sp>
        <p:nvSpPr>
          <p:cNvPr id="170" name="Google Shape;170;p16"/>
          <p:cNvSpPr/>
          <p:nvPr/>
        </p:nvSpPr>
        <p:spPr>
          <a:xfrm>
            <a:off x="450" y="-42050"/>
            <a:ext cx="5860200" cy="5185500"/>
          </a:xfrm>
          <a:prstGeom prst="rtTriangle">
            <a:avLst/>
          </a:pr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
          <p:cNvSpPr/>
          <p:nvPr/>
        </p:nvSpPr>
        <p:spPr>
          <a:xfrm>
            <a:off x="-1034350" y="3669800"/>
            <a:ext cx="1885125" cy="1885125"/>
          </a:xfrm>
          <a:custGeom>
            <a:rect b="b" l="l" r="r" t="t"/>
            <a:pathLst>
              <a:path extrusionOk="0" h="75405" w="75405">
                <a:moveTo>
                  <a:pt x="37634" y="0"/>
                </a:moveTo>
                <a:cubicBezTo>
                  <a:pt x="37270" y="0"/>
                  <a:pt x="36976" y="295"/>
                  <a:pt x="36976" y="657"/>
                </a:cubicBezTo>
                <a:cubicBezTo>
                  <a:pt x="36976" y="1021"/>
                  <a:pt x="37270" y="1315"/>
                  <a:pt x="37634" y="1315"/>
                </a:cubicBezTo>
                <a:lnTo>
                  <a:pt x="37702" y="1315"/>
                </a:lnTo>
                <a:cubicBezTo>
                  <a:pt x="38544" y="1315"/>
                  <a:pt x="39394" y="1345"/>
                  <a:pt x="40230" y="1401"/>
                </a:cubicBezTo>
                <a:cubicBezTo>
                  <a:pt x="40245" y="1403"/>
                  <a:pt x="40260" y="1403"/>
                  <a:pt x="40276" y="1403"/>
                </a:cubicBezTo>
                <a:cubicBezTo>
                  <a:pt x="40629" y="1401"/>
                  <a:pt x="40919" y="1121"/>
                  <a:pt x="40931" y="767"/>
                </a:cubicBezTo>
                <a:cubicBezTo>
                  <a:pt x="40942" y="415"/>
                  <a:pt x="40672" y="114"/>
                  <a:pt x="40320" y="90"/>
                </a:cubicBezTo>
                <a:cubicBezTo>
                  <a:pt x="39454" y="30"/>
                  <a:pt x="38574" y="0"/>
                  <a:pt x="37702" y="0"/>
                </a:cubicBezTo>
                <a:close/>
                <a:moveTo>
                  <a:pt x="34992" y="98"/>
                </a:moveTo>
                <a:cubicBezTo>
                  <a:pt x="34976" y="98"/>
                  <a:pt x="34960" y="99"/>
                  <a:pt x="34943" y="100"/>
                </a:cubicBezTo>
                <a:cubicBezTo>
                  <a:pt x="34052" y="164"/>
                  <a:pt x="33152" y="262"/>
                  <a:pt x="32269" y="389"/>
                </a:cubicBezTo>
                <a:cubicBezTo>
                  <a:pt x="31928" y="438"/>
                  <a:pt x="31682" y="742"/>
                  <a:pt x="31706" y="1086"/>
                </a:cubicBezTo>
                <a:cubicBezTo>
                  <a:pt x="31730" y="1430"/>
                  <a:pt x="32018" y="1697"/>
                  <a:pt x="32362" y="1697"/>
                </a:cubicBezTo>
                <a:cubicBezTo>
                  <a:pt x="32393" y="1697"/>
                  <a:pt x="32426" y="1695"/>
                  <a:pt x="32457" y="1691"/>
                </a:cubicBezTo>
                <a:cubicBezTo>
                  <a:pt x="33309" y="1568"/>
                  <a:pt x="34177" y="1473"/>
                  <a:pt x="35039" y="1411"/>
                </a:cubicBezTo>
                <a:cubicBezTo>
                  <a:pt x="35401" y="1385"/>
                  <a:pt x="35673" y="1070"/>
                  <a:pt x="35647" y="707"/>
                </a:cubicBezTo>
                <a:cubicBezTo>
                  <a:pt x="35622" y="362"/>
                  <a:pt x="35334" y="98"/>
                  <a:pt x="34992" y="98"/>
                </a:cubicBezTo>
                <a:close/>
                <a:moveTo>
                  <a:pt x="42905" y="362"/>
                </a:moveTo>
                <a:cubicBezTo>
                  <a:pt x="42581" y="362"/>
                  <a:pt x="42299" y="599"/>
                  <a:pt x="42253" y="928"/>
                </a:cubicBezTo>
                <a:cubicBezTo>
                  <a:pt x="42202" y="1288"/>
                  <a:pt x="42453" y="1621"/>
                  <a:pt x="42813" y="1671"/>
                </a:cubicBezTo>
                <a:cubicBezTo>
                  <a:pt x="43667" y="1792"/>
                  <a:pt x="44528" y="1943"/>
                  <a:pt x="45370" y="2124"/>
                </a:cubicBezTo>
                <a:cubicBezTo>
                  <a:pt x="45415" y="2134"/>
                  <a:pt x="45462" y="2139"/>
                  <a:pt x="45508" y="2139"/>
                </a:cubicBezTo>
                <a:cubicBezTo>
                  <a:pt x="45844" y="2137"/>
                  <a:pt x="46126" y="1884"/>
                  <a:pt x="46161" y="1550"/>
                </a:cubicBezTo>
                <a:cubicBezTo>
                  <a:pt x="46195" y="1215"/>
                  <a:pt x="45974" y="908"/>
                  <a:pt x="45646" y="838"/>
                </a:cubicBezTo>
                <a:cubicBezTo>
                  <a:pt x="44773" y="651"/>
                  <a:pt x="43882" y="493"/>
                  <a:pt x="42996" y="368"/>
                </a:cubicBezTo>
                <a:cubicBezTo>
                  <a:pt x="42965" y="364"/>
                  <a:pt x="42935" y="362"/>
                  <a:pt x="42905" y="362"/>
                </a:cubicBezTo>
                <a:close/>
                <a:moveTo>
                  <a:pt x="29768" y="852"/>
                </a:moveTo>
                <a:cubicBezTo>
                  <a:pt x="29720" y="852"/>
                  <a:pt x="29671" y="857"/>
                  <a:pt x="29622" y="868"/>
                </a:cubicBezTo>
                <a:cubicBezTo>
                  <a:pt x="28747" y="1059"/>
                  <a:pt x="27870" y="1284"/>
                  <a:pt x="27016" y="1537"/>
                </a:cubicBezTo>
                <a:cubicBezTo>
                  <a:pt x="26701" y="1629"/>
                  <a:pt x="26502" y="1937"/>
                  <a:pt x="26549" y="2262"/>
                </a:cubicBezTo>
                <a:cubicBezTo>
                  <a:pt x="26595" y="2585"/>
                  <a:pt x="26874" y="2825"/>
                  <a:pt x="27201" y="2825"/>
                </a:cubicBezTo>
                <a:cubicBezTo>
                  <a:pt x="27264" y="2825"/>
                  <a:pt x="27327" y="2816"/>
                  <a:pt x="27387" y="2797"/>
                </a:cubicBezTo>
                <a:cubicBezTo>
                  <a:pt x="28213" y="2554"/>
                  <a:pt x="29059" y="2337"/>
                  <a:pt x="29902" y="2153"/>
                </a:cubicBezTo>
                <a:cubicBezTo>
                  <a:pt x="30259" y="2078"/>
                  <a:pt x="30487" y="1725"/>
                  <a:pt x="30408" y="1369"/>
                </a:cubicBezTo>
                <a:cubicBezTo>
                  <a:pt x="30341" y="1061"/>
                  <a:pt x="30070" y="852"/>
                  <a:pt x="29768" y="852"/>
                </a:cubicBezTo>
                <a:close/>
                <a:moveTo>
                  <a:pt x="48088" y="1475"/>
                </a:moveTo>
                <a:cubicBezTo>
                  <a:pt x="47802" y="1475"/>
                  <a:pt x="47541" y="1663"/>
                  <a:pt x="47457" y="1949"/>
                </a:cubicBezTo>
                <a:cubicBezTo>
                  <a:pt x="47357" y="2290"/>
                  <a:pt x="47548" y="2650"/>
                  <a:pt x="47886" y="2758"/>
                </a:cubicBezTo>
                <a:cubicBezTo>
                  <a:pt x="48713" y="2999"/>
                  <a:pt x="49542" y="3274"/>
                  <a:pt x="50352" y="3573"/>
                </a:cubicBezTo>
                <a:cubicBezTo>
                  <a:pt x="50425" y="3601"/>
                  <a:pt x="50502" y="3614"/>
                  <a:pt x="50581" y="3615"/>
                </a:cubicBezTo>
                <a:cubicBezTo>
                  <a:pt x="50582" y="3615"/>
                  <a:pt x="50583" y="3615"/>
                  <a:pt x="50583" y="3615"/>
                </a:cubicBezTo>
                <a:cubicBezTo>
                  <a:pt x="50901" y="3615"/>
                  <a:pt x="51173" y="3387"/>
                  <a:pt x="51230" y="3074"/>
                </a:cubicBezTo>
                <a:cubicBezTo>
                  <a:pt x="51285" y="2760"/>
                  <a:pt x="51109" y="2451"/>
                  <a:pt x="50809" y="2340"/>
                </a:cubicBezTo>
                <a:cubicBezTo>
                  <a:pt x="49970" y="2030"/>
                  <a:pt x="49111" y="1746"/>
                  <a:pt x="48254" y="1497"/>
                </a:cubicBezTo>
                <a:cubicBezTo>
                  <a:pt x="48199" y="1482"/>
                  <a:pt x="48143" y="1475"/>
                  <a:pt x="48088" y="1475"/>
                </a:cubicBezTo>
                <a:close/>
                <a:moveTo>
                  <a:pt x="24687" y="2351"/>
                </a:moveTo>
                <a:cubicBezTo>
                  <a:pt x="24612" y="2351"/>
                  <a:pt x="24537" y="2363"/>
                  <a:pt x="24462" y="2390"/>
                </a:cubicBezTo>
                <a:cubicBezTo>
                  <a:pt x="23628" y="2704"/>
                  <a:pt x="22793" y="3052"/>
                  <a:pt x="21983" y="3424"/>
                </a:cubicBezTo>
                <a:cubicBezTo>
                  <a:pt x="21701" y="3553"/>
                  <a:pt x="21548" y="3860"/>
                  <a:pt x="21614" y="4162"/>
                </a:cubicBezTo>
                <a:cubicBezTo>
                  <a:pt x="21681" y="4464"/>
                  <a:pt x="21948" y="4679"/>
                  <a:pt x="22257" y="4679"/>
                </a:cubicBezTo>
                <a:cubicBezTo>
                  <a:pt x="22352" y="4679"/>
                  <a:pt x="22445" y="4658"/>
                  <a:pt x="22530" y="4620"/>
                </a:cubicBezTo>
                <a:cubicBezTo>
                  <a:pt x="23313" y="4259"/>
                  <a:pt x="24119" y="3924"/>
                  <a:pt x="24925" y="3622"/>
                </a:cubicBezTo>
                <a:cubicBezTo>
                  <a:pt x="25261" y="3492"/>
                  <a:pt x="25430" y="3115"/>
                  <a:pt x="25304" y="2777"/>
                </a:cubicBezTo>
                <a:cubicBezTo>
                  <a:pt x="25204" y="2514"/>
                  <a:pt x="24954" y="2351"/>
                  <a:pt x="24687" y="2351"/>
                </a:cubicBezTo>
                <a:close/>
                <a:moveTo>
                  <a:pt x="53027" y="3309"/>
                </a:moveTo>
                <a:cubicBezTo>
                  <a:pt x="52778" y="3309"/>
                  <a:pt x="52538" y="3452"/>
                  <a:pt x="52428" y="3694"/>
                </a:cubicBezTo>
                <a:cubicBezTo>
                  <a:pt x="52278" y="4024"/>
                  <a:pt x="52425" y="4414"/>
                  <a:pt x="52755" y="4564"/>
                </a:cubicBezTo>
                <a:cubicBezTo>
                  <a:pt x="53539" y="4921"/>
                  <a:pt x="54322" y="5311"/>
                  <a:pt x="55080" y="5725"/>
                </a:cubicBezTo>
                <a:cubicBezTo>
                  <a:pt x="55176" y="5778"/>
                  <a:pt x="55285" y="5805"/>
                  <a:pt x="55395" y="5805"/>
                </a:cubicBezTo>
                <a:cubicBezTo>
                  <a:pt x="55695" y="5805"/>
                  <a:pt x="55958" y="5601"/>
                  <a:pt x="56032" y="5310"/>
                </a:cubicBezTo>
                <a:cubicBezTo>
                  <a:pt x="56106" y="5019"/>
                  <a:pt x="55973" y="4714"/>
                  <a:pt x="55708" y="4570"/>
                </a:cubicBezTo>
                <a:cubicBezTo>
                  <a:pt x="54922" y="4142"/>
                  <a:pt x="54112" y="3737"/>
                  <a:pt x="53299" y="3368"/>
                </a:cubicBezTo>
                <a:cubicBezTo>
                  <a:pt x="53211" y="3328"/>
                  <a:pt x="53118" y="3309"/>
                  <a:pt x="53027" y="3309"/>
                </a:cubicBezTo>
                <a:close/>
                <a:moveTo>
                  <a:pt x="19896" y="4552"/>
                </a:moveTo>
                <a:cubicBezTo>
                  <a:pt x="19790" y="4552"/>
                  <a:pt x="19681" y="4578"/>
                  <a:pt x="19581" y="4633"/>
                </a:cubicBezTo>
                <a:cubicBezTo>
                  <a:pt x="18800" y="5063"/>
                  <a:pt x="18023" y="5526"/>
                  <a:pt x="17272" y="6011"/>
                </a:cubicBezTo>
                <a:cubicBezTo>
                  <a:pt x="17027" y="6169"/>
                  <a:pt x="16916" y="6470"/>
                  <a:pt x="16998" y="6749"/>
                </a:cubicBezTo>
                <a:cubicBezTo>
                  <a:pt x="17080" y="7029"/>
                  <a:pt x="17337" y="7220"/>
                  <a:pt x="17629" y="7221"/>
                </a:cubicBezTo>
                <a:cubicBezTo>
                  <a:pt x="17755" y="7221"/>
                  <a:pt x="17880" y="7185"/>
                  <a:pt x="17986" y="7116"/>
                </a:cubicBezTo>
                <a:cubicBezTo>
                  <a:pt x="18710" y="6648"/>
                  <a:pt x="19459" y="6200"/>
                  <a:pt x="20214" y="5786"/>
                </a:cubicBezTo>
                <a:cubicBezTo>
                  <a:pt x="20532" y="5612"/>
                  <a:pt x="20649" y="5212"/>
                  <a:pt x="20474" y="4893"/>
                </a:cubicBezTo>
                <a:cubicBezTo>
                  <a:pt x="20354" y="4675"/>
                  <a:pt x="20129" y="4552"/>
                  <a:pt x="19896" y="4552"/>
                </a:cubicBezTo>
                <a:close/>
                <a:moveTo>
                  <a:pt x="57672" y="5837"/>
                </a:moveTo>
                <a:cubicBezTo>
                  <a:pt x="57456" y="5837"/>
                  <a:pt x="57244" y="5944"/>
                  <a:pt x="57119" y="6139"/>
                </a:cubicBezTo>
                <a:cubicBezTo>
                  <a:pt x="56922" y="6445"/>
                  <a:pt x="57011" y="6852"/>
                  <a:pt x="57316" y="7049"/>
                </a:cubicBezTo>
                <a:cubicBezTo>
                  <a:pt x="58043" y="7514"/>
                  <a:pt x="58761" y="8012"/>
                  <a:pt x="59452" y="8529"/>
                </a:cubicBezTo>
                <a:cubicBezTo>
                  <a:pt x="59564" y="8612"/>
                  <a:pt x="59701" y="8658"/>
                  <a:pt x="59841" y="8658"/>
                </a:cubicBezTo>
                <a:cubicBezTo>
                  <a:pt x="59842" y="8658"/>
                  <a:pt x="59844" y="8658"/>
                  <a:pt x="59846" y="8658"/>
                </a:cubicBezTo>
                <a:lnTo>
                  <a:pt x="59846" y="8659"/>
                </a:lnTo>
                <a:cubicBezTo>
                  <a:pt x="60129" y="8659"/>
                  <a:pt x="60381" y="8478"/>
                  <a:pt x="60470" y="8209"/>
                </a:cubicBezTo>
                <a:cubicBezTo>
                  <a:pt x="60560" y="7940"/>
                  <a:pt x="60466" y="7644"/>
                  <a:pt x="60240" y="7474"/>
                </a:cubicBezTo>
                <a:cubicBezTo>
                  <a:pt x="59524" y="6940"/>
                  <a:pt x="58779" y="6424"/>
                  <a:pt x="58028" y="5942"/>
                </a:cubicBezTo>
                <a:cubicBezTo>
                  <a:pt x="57917" y="5871"/>
                  <a:pt x="57794" y="5837"/>
                  <a:pt x="57672" y="5837"/>
                </a:cubicBezTo>
                <a:close/>
                <a:moveTo>
                  <a:pt x="15473" y="7408"/>
                </a:moveTo>
                <a:cubicBezTo>
                  <a:pt x="15330" y="7408"/>
                  <a:pt x="15187" y="7454"/>
                  <a:pt x="15066" y="7550"/>
                </a:cubicBezTo>
                <a:cubicBezTo>
                  <a:pt x="14352" y="8086"/>
                  <a:pt x="13648" y="8655"/>
                  <a:pt x="12974" y="9242"/>
                </a:cubicBezTo>
                <a:cubicBezTo>
                  <a:pt x="12767" y="9422"/>
                  <a:pt x="12694" y="9711"/>
                  <a:pt x="12790" y="9969"/>
                </a:cubicBezTo>
                <a:cubicBezTo>
                  <a:pt x="12886" y="10226"/>
                  <a:pt x="13131" y="10395"/>
                  <a:pt x="13406" y="10395"/>
                </a:cubicBezTo>
                <a:cubicBezTo>
                  <a:pt x="13564" y="10395"/>
                  <a:pt x="13717" y="10339"/>
                  <a:pt x="13837" y="10235"/>
                </a:cubicBezTo>
                <a:cubicBezTo>
                  <a:pt x="14487" y="9668"/>
                  <a:pt x="15167" y="9118"/>
                  <a:pt x="15855" y="8601"/>
                </a:cubicBezTo>
                <a:cubicBezTo>
                  <a:pt x="16156" y="8387"/>
                  <a:pt x="16221" y="7966"/>
                  <a:pt x="15998" y="7670"/>
                </a:cubicBezTo>
                <a:cubicBezTo>
                  <a:pt x="15869" y="7498"/>
                  <a:pt x="15672" y="7408"/>
                  <a:pt x="15473" y="7408"/>
                </a:cubicBezTo>
                <a:close/>
                <a:moveTo>
                  <a:pt x="61907" y="9000"/>
                </a:moveTo>
                <a:cubicBezTo>
                  <a:pt x="61722" y="9000"/>
                  <a:pt x="61539" y="9077"/>
                  <a:pt x="61409" y="9228"/>
                </a:cubicBezTo>
                <a:cubicBezTo>
                  <a:pt x="61172" y="9503"/>
                  <a:pt x="61203" y="9919"/>
                  <a:pt x="61478" y="10156"/>
                </a:cubicBezTo>
                <a:cubicBezTo>
                  <a:pt x="62129" y="10719"/>
                  <a:pt x="62770" y="11313"/>
                  <a:pt x="63382" y="11923"/>
                </a:cubicBezTo>
                <a:cubicBezTo>
                  <a:pt x="63505" y="12045"/>
                  <a:pt x="63671" y="12115"/>
                  <a:pt x="63846" y="12115"/>
                </a:cubicBezTo>
                <a:lnTo>
                  <a:pt x="63846" y="12114"/>
                </a:lnTo>
                <a:cubicBezTo>
                  <a:pt x="64112" y="12114"/>
                  <a:pt x="64351" y="11953"/>
                  <a:pt x="64453" y="11707"/>
                </a:cubicBezTo>
                <a:cubicBezTo>
                  <a:pt x="64554" y="11461"/>
                  <a:pt x="64497" y="11178"/>
                  <a:pt x="64309" y="10990"/>
                </a:cubicBezTo>
                <a:cubicBezTo>
                  <a:pt x="63675" y="10359"/>
                  <a:pt x="63012" y="9742"/>
                  <a:pt x="62337" y="9160"/>
                </a:cubicBezTo>
                <a:cubicBezTo>
                  <a:pt x="62212" y="9053"/>
                  <a:pt x="62059" y="9000"/>
                  <a:pt x="61907" y="9000"/>
                </a:cubicBezTo>
                <a:close/>
                <a:moveTo>
                  <a:pt x="11466" y="10893"/>
                </a:moveTo>
                <a:cubicBezTo>
                  <a:pt x="11301" y="10893"/>
                  <a:pt x="11136" y="10955"/>
                  <a:pt x="11008" y="11078"/>
                </a:cubicBezTo>
                <a:cubicBezTo>
                  <a:pt x="10377" y="11711"/>
                  <a:pt x="9760" y="12374"/>
                  <a:pt x="9176" y="13049"/>
                </a:cubicBezTo>
                <a:cubicBezTo>
                  <a:pt x="9009" y="13245"/>
                  <a:pt x="8969" y="13519"/>
                  <a:pt x="9076" y="13753"/>
                </a:cubicBezTo>
                <a:cubicBezTo>
                  <a:pt x="9183" y="13987"/>
                  <a:pt x="9417" y="14137"/>
                  <a:pt x="9674" y="14138"/>
                </a:cubicBezTo>
                <a:cubicBezTo>
                  <a:pt x="9864" y="14138"/>
                  <a:pt x="10046" y="14055"/>
                  <a:pt x="10171" y="13910"/>
                </a:cubicBezTo>
                <a:cubicBezTo>
                  <a:pt x="10735" y="13258"/>
                  <a:pt x="11329" y="12618"/>
                  <a:pt x="11939" y="12007"/>
                </a:cubicBezTo>
                <a:cubicBezTo>
                  <a:pt x="12188" y="11748"/>
                  <a:pt x="12184" y="11338"/>
                  <a:pt x="11930" y="11085"/>
                </a:cubicBezTo>
                <a:cubicBezTo>
                  <a:pt x="11802" y="10957"/>
                  <a:pt x="11634" y="10893"/>
                  <a:pt x="11466" y="10893"/>
                </a:cubicBezTo>
                <a:close/>
                <a:moveTo>
                  <a:pt x="65651" y="12730"/>
                </a:moveTo>
                <a:cubicBezTo>
                  <a:pt x="65498" y="12730"/>
                  <a:pt x="65344" y="12783"/>
                  <a:pt x="65219" y="12892"/>
                </a:cubicBezTo>
                <a:cubicBezTo>
                  <a:pt x="64945" y="13130"/>
                  <a:pt x="64916" y="13545"/>
                  <a:pt x="65155" y="13820"/>
                </a:cubicBezTo>
                <a:cubicBezTo>
                  <a:pt x="65721" y="14470"/>
                  <a:pt x="66271" y="15148"/>
                  <a:pt x="66790" y="15838"/>
                </a:cubicBezTo>
                <a:cubicBezTo>
                  <a:pt x="66914" y="16003"/>
                  <a:pt x="67109" y="16099"/>
                  <a:pt x="67315" y="16099"/>
                </a:cubicBezTo>
                <a:lnTo>
                  <a:pt x="67317" y="16099"/>
                </a:lnTo>
                <a:cubicBezTo>
                  <a:pt x="67565" y="16099"/>
                  <a:pt x="67793" y="15958"/>
                  <a:pt x="67904" y="15734"/>
                </a:cubicBezTo>
                <a:cubicBezTo>
                  <a:pt x="68016" y="15512"/>
                  <a:pt x="67991" y="15246"/>
                  <a:pt x="67841" y="15046"/>
                </a:cubicBezTo>
                <a:cubicBezTo>
                  <a:pt x="67303" y="14332"/>
                  <a:pt x="66733" y="13628"/>
                  <a:pt x="66148" y="12956"/>
                </a:cubicBezTo>
                <a:cubicBezTo>
                  <a:pt x="66018" y="12806"/>
                  <a:pt x="65835" y="12730"/>
                  <a:pt x="65651" y="12730"/>
                </a:cubicBezTo>
                <a:close/>
                <a:moveTo>
                  <a:pt x="8017" y="14883"/>
                </a:moveTo>
                <a:cubicBezTo>
                  <a:pt x="7816" y="14883"/>
                  <a:pt x="7619" y="14974"/>
                  <a:pt x="7490" y="15147"/>
                </a:cubicBezTo>
                <a:cubicBezTo>
                  <a:pt x="6954" y="15863"/>
                  <a:pt x="6438" y="16607"/>
                  <a:pt x="5955" y="17360"/>
                </a:cubicBezTo>
                <a:cubicBezTo>
                  <a:pt x="5675" y="17796"/>
                  <a:pt x="5988" y="18371"/>
                  <a:pt x="6508" y="18372"/>
                </a:cubicBezTo>
                <a:cubicBezTo>
                  <a:pt x="6731" y="18372"/>
                  <a:pt x="6941" y="18258"/>
                  <a:pt x="7062" y="18069"/>
                </a:cubicBezTo>
                <a:cubicBezTo>
                  <a:pt x="7527" y="17343"/>
                  <a:pt x="8026" y="16625"/>
                  <a:pt x="8543" y="15935"/>
                </a:cubicBezTo>
                <a:cubicBezTo>
                  <a:pt x="8760" y="15644"/>
                  <a:pt x="8700" y="15232"/>
                  <a:pt x="8410" y="15014"/>
                </a:cubicBezTo>
                <a:cubicBezTo>
                  <a:pt x="8292" y="14926"/>
                  <a:pt x="8154" y="14883"/>
                  <a:pt x="8017" y="14883"/>
                </a:cubicBezTo>
                <a:close/>
                <a:moveTo>
                  <a:pt x="68828" y="16948"/>
                </a:moveTo>
                <a:cubicBezTo>
                  <a:pt x="68705" y="16948"/>
                  <a:pt x="68582" y="16982"/>
                  <a:pt x="68472" y="17054"/>
                </a:cubicBezTo>
                <a:cubicBezTo>
                  <a:pt x="68166" y="17252"/>
                  <a:pt x="68079" y="17660"/>
                  <a:pt x="68278" y="17965"/>
                </a:cubicBezTo>
                <a:cubicBezTo>
                  <a:pt x="68744" y="18688"/>
                  <a:pt x="69192" y="19437"/>
                  <a:pt x="69608" y="20193"/>
                </a:cubicBezTo>
                <a:cubicBezTo>
                  <a:pt x="69723" y="20403"/>
                  <a:pt x="69945" y="20534"/>
                  <a:pt x="70184" y="20534"/>
                </a:cubicBezTo>
                <a:lnTo>
                  <a:pt x="70186" y="20534"/>
                </a:lnTo>
                <a:cubicBezTo>
                  <a:pt x="70686" y="20534"/>
                  <a:pt x="71002" y="19997"/>
                  <a:pt x="70761" y="19559"/>
                </a:cubicBezTo>
                <a:cubicBezTo>
                  <a:pt x="70330" y="18776"/>
                  <a:pt x="69866" y="17999"/>
                  <a:pt x="69382" y="17251"/>
                </a:cubicBezTo>
                <a:cubicBezTo>
                  <a:pt x="69256" y="17055"/>
                  <a:pt x="69044" y="16948"/>
                  <a:pt x="68828" y="16948"/>
                </a:cubicBezTo>
                <a:close/>
                <a:moveTo>
                  <a:pt x="5160" y="19332"/>
                </a:moveTo>
                <a:cubicBezTo>
                  <a:pt x="4927" y="19332"/>
                  <a:pt x="4701" y="19456"/>
                  <a:pt x="4582" y="19674"/>
                </a:cubicBezTo>
                <a:cubicBezTo>
                  <a:pt x="4154" y="20460"/>
                  <a:pt x="3748" y="21271"/>
                  <a:pt x="3378" y="22083"/>
                </a:cubicBezTo>
                <a:cubicBezTo>
                  <a:pt x="3180" y="22519"/>
                  <a:pt x="3498" y="23014"/>
                  <a:pt x="3976" y="23015"/>
                </a:cubicBezTo>
                <a:cubicBezTo>
                  <a:pt x="4234" y="23015"/>
                  <a:pt x="4468" y="22864"/>
                  <a:pt x="4574" y="22629"/>
                </a:cubicBezTo>
                <a:cubicBezTo>
                  <a:pt x="4932" y="21844"/>
                  <a:pt x="5324" y="21062"/>
                  <a:pt x="5737" y="20304"/>
                </a:cubicBezTo>
                <a:cubicBezTo>
                  <a:pt x="5910" y="19986"/>
                  <a:pt x="5793" y="19586"/>
                  <a:pt x="5474" y="19413"/>
                </a:cubicBezTo>
                <a:cubicBezTo>
                  <a:pt x="5374" y="19358"/>
                  <a:pt x="5266" y="19332"/>
                  <a:pt x="5160" y="19332"/>
                </a:cubicBezTo>
                <a:close/>
                <a:moveTo>
                  <a:pt x="71375" y="21582"/>
                </a:moveTo>
                <a:cubicBezTo>
                  <a:pt x="71283" y="21582"/>
                  <a:pt x="71189" y="21601"/>
                  <a:pt x="71100" y="21642"/>
                </a:cubicBezTo>
                <a:cubicBezTo>
                  <a:pt x="70772" y="21793"/>
                  <a:pt x="70628" y="22181"/>
                  <a:pt x="70775" y="22510"/>
                </a:cubicBezTo>
                <a:cubicBezTo>
                  <a:pt x="71137" y="23294"/>
                  <a:pt x="71473" y="24100"/>
                  <a:pt x="71774" y="24904"/>
                </a:cubicBezTo>
                <a:cubicBezTo>
                  <a:pt x="71872" y="25160"/>
                  <a:pt x="72117" y="25329"/>
                  <a:pt x="72391" y="25329"/>
                </a:cubicBezTo>
                <a:cubicBezTo>
                  <a:pt x="72850" y="25328"/>
                  <a:pt x="73167" y="24870"/>
                  <a:pt x="73006" y="24440"/>
                </a:cubicBezTo>
                <a:cubicBezTo>
                  <a:pt x="72692" y="23607"/>
                  <a:pt x="72345" y="22772"/>
                  <a:pt x="71970" y="21960"/>
                </a:cubicBezTo>
                <a:cubicBezTo>
                  <a:pt x="71859" y="21722"/>
                  <a:pt x="71622" y="21582"/>
                  <a:pt x="71375" y="21582"/>
                </a:cubicBezTo>
                <a:close/>
                <a:moveTo>
                  <a:pt x="2971" y="24130"/>
                </a:moveTo>
                <a:cubicBezTo>
                  <a:pt x="2699" y="24130"/>
                  <a:pt x="2444" y="24300"/>
                  <a:pt x="2349" y="24573"/>
                </a:cubicBezTo>
                <a:cubicBezTo>
                  <a:pt x="2039" y="25411"/>
                  <a:pt x="1754" y="26271"/>
                  <a:pt x="1504" y="27129"/>
                </a:cubicBezTo>
                <a:cubicBezTo>
                  <a:pt x="1381" y="27549"/>
                  <a:pt x="1697" y="27969"/>
                  <a:pt x="2135" y="27970"/>
                </a:cubicBezTo>
                <a:cubicBezTo>
                  <a:pt x="2428" y="27969"/>
                  <a:pt x="2684" y="27776"/>
                  <a:pt x="2766" y="27496"/>
                </a:cubicBezTo>
                <a:cubicBezTo>
                  <a:pt x="3007" y="26669"/>
                  <a:pt x="3282" y="25839"/>
                  <a:pt x="3582" y="25031"/>
                </a:cubicBezTo>
                <a:cubicBezTo>
                  <a:pt x="3718" y="24688"/>
                  <a:pt x="3545" y="24300"/>
                  <a:pt x="3199" y="24171"/>
                </a:cubicBezTo>
                <a:cubicBezTo>
                  <a:pt x="3124" y="24143"/>
                  <a:pt x="3047" y="24130"/>
                  <a:pt x="2971" y="24130"/>
                </a:cubicBezTo>
                <a:close/>
                <a:moveTo>
                  <a:pt x="73229" y="26514"/>
                </a:moveTo>
                <a:cubicBezTo>
                  <a:pt x="73167" y="26514"/>
                  <a:pt x="73104" y="26523"/>
                  <a:pt x="73042" y="26541"/>
                </a:cubicBezTo>
                <a:cubicBezTo>
                  <a:pt x="72691" y="26645"/>
                  <a:pt x="72493" y="27016"/>
                  <a:pt x="72600" y="27365"/>
                </a:cubicBezTo>
                <a:cubicBezTo>
                  <a:pt x="72845" y="28194"/>
                  <a:pt x="73062" y="29040"/>
                  <a:pt x="73245" y="29879"/>
                </a:cubicBezTo>
                <a:cubicBezTo>
                  <a:pt x="73312" y="30181"/>
                  <a:pt x="73579" y="30396"/>
                  <a:pt x="73887" y="30397"/>
                </a:cubicBezTo>
                <a:cubicBezTo>
                  <a:pt x="74307" y="30396"/>
                  <a:pt x="74619" y="30009"/>
                  <a:pt x="74530" y="29599"/>
                </a:cubicBezTo>
                <a:cubicBezTo>
                  <a:pt x="74341" y="28728"/>
                  <a:pt x="74114" y="27852"/>
                  <a:pt x="73861" y="26992"/>
                </a:cubicBezTo>
                <a:cubicBezTo>
                  <a:pt x="73779" y="26702"/>
                  <a:pt x="73515" y="26514"/>
                  <a:pt x="73229" y="26514"/>
                </a:cubicBezTo>
                <a:close/>
                <a:moveTo>
                  <a:pt x="1486" y="29218"/>
                </a:moveTo>
                <a:cubicBezTo>
                  <a:pt x="1183" y="29218"/>
                  <a:pt x="910" y="29428"/>
                  <a:pt x="844" y="29737"/>
                </a:cubicBezTo>
                <a:cubicBezTo>
                  <a:pt x="656" y="30609"/>
                  <a:pt x="498" y="31500"/>
                  <a:pt x="373" y="32386"/>
                </a:cubicBezTo>
                <a:cubicBezTo>
                  <a:pt x="317" y="32782"/>
                  <a:pt x="625" y="33135"/>
                  <a:pt x="1024" y="33135"/>
                </a:cubicBezTo>
                <a:cubicBezTo>
                  <a:pt x="1351" y="33135"/>
                  <a:pt x="1629" y="32893"/>
                  <a:pt x="1675" y="32570"/>
                </a:cubicBezTo>
                <a:cubicBezTo>
                  <a:pt x="1796" y="31715"/>
                  <a:pt x="1948" y="30855"/>
                  <a:pt x="2130" y="30014"/>
                </a:cubicBezTo>
                <a:cubicBezTo>
                  <a:pt x="2206" y="29659"/>
                  <a:pt x="1980" y="29309"/>
                  <a:pt x="1625" y="29233"/>
                </a:cubicBezTo>
                <a:cubicBezTo>
                  <a:pt x="1579" y="29223"/>
                  <a:pt x="1532" y="29218"/>
                  <a:pt x="1486" y="29218"/>
                </a:cubicBezTo>
                <a:close/>
                <a:moveTo>
                  <a:pt x="74362" y="31682"/>
                </a:moveTo>
                <a:cubicBezTo>
                  <a:pt x="74331" y="31682"/>
                  <a:pt x="74299" y="31684"/>
                  <a:pt x="74267" y="31688"/>
                </a:cubicBezTo>
                <a:cubicBezTo>
                  <a:pt x="73908" y="31741"/>
                  <a:pt x="73659" y="32074"/>
                  <a:pt x="73711" y="32433"/>
                </a:cubicBezTo>
                <a:cubicBezTo>
                  <a:pt x="73834" y="33283"/>
                  <a:pt x="73928" y="34152"/>
                  <a:pt x="73993" y="35015"/>
                </a:cubicBezTo>
                <a:cubicBezTo>
                  <a:pt x="74017" y="35359"/>
                  <a:pt x="74303" y="35624"/>
                  <a:pt x="74647" y="35625"/>
                </a:cubicBezTo>
                <a:cubicBezTo>
                  <a:pt x="74663" y="35625"/>
                  <a:pt x="74680" y="35624"/>
                  <a:pt x="74695" y="35623"/>
                </a:cubicBezTo>
                <a:cubicBezTo>
                  <a:pt x="75058" y="35597"/>
                  <a:pt x="75331" y="35281"/>
                  <a:pt x="75304" y="34920"/>
                </a:cubicBezTo>
                <a:cubicBezTo>
                  <a:pt x="75237" y="34024"/>
                  <a:pt x="75140" y="33125"/>
                  <a:pt x="75012" y="32245"/>
                </a:cubicBezTo>
                <a:cubicBezTo>
                  <a:pt x="74965" y="31918"/>
                  <a:pt x="74684" y="31682"/>
                  <a:pt x="74362" y="31682"/>
                </a:cubicBezTo>
                <a:close/>
                <a:moveTo>
                  <a:pt x="746" y="34455"/>
                </a:moveTo>
                <a:cubicBezTo>
                  <a:pt x="406" y="34455"/>
                  <a:pt x="119" y="34717"/>
                  <a:pt x="92" y="35062"/>
                </a:cubicBezTo>
                <a:cubicBezTo>
                  <a:pt x="31" y="35934"/>
                  <a:pt x="0" y="36823"/>
                  <a:pt x="0" y="37697"/>
                </a:cubicBezTo>
                <a:lnTo>
                  <a:pt x="0" y="37748"/>
                </a:lnTo>
                <a:cubicBezTo>
                  <a:pt x="0" y="38112"/>
                  <a:pt x="295" y="38405"/>
                  <a:pt x="659" y="38405"/>
                </a:cubicBezTo>
                <a:cubicBezTo>
                  <a:pt x="1021" y="38405"/>
                  <a:pt x="1316" y="38112"/>
                  <a:pt x="1316" y="37748"/>
                </a:cubicBezTo>
                <a:lnTo>
                  <a:pt x="1316" y="37702"/>
                </a:lnTo>
                <a:cubicBezTo>
                  <a:pt x="1316" y="36853"/>
                  <a:pt x="1345" y="35995"/>
                  <a:pt x="1404" y="35152"/>
                </a:cubicBezTo>
                <a:cubicBezTo>
                  <a:pt x="1425" y="34791"/>
                  <a:pt x="1153" y="34481"/>
                  <a:pt x="793" y="34457"/>
                </a:cubicBezTo>
                <a:cubicBezTo>
                  <a:pt x="777" y="34456"/>
                  <a:pt x="761" y="34455"/>
                  <a:pt x="746" y="34455"/>
                </a:cubicBezTo>
                <a:close/>
                <a:moveTo>
                  <a:pt x="74747" y="36952"/>
                </a:moveTo>
                <a:cubicBezTo>
                  <a:pt x="74384" y="36952"/>
                  <a:pt x="74089" y="37246"/>
                  <a:pt x="74089" y="37609"/>
                </a:cubicBezTo>
                <a:lnTo>
                  <a:pt x="74089" y="37703"/>
                </a:lnTo>
                <a:cubicBezTo>
                  <a:pt x="74089" y="38566"/>
                  <a:pt x="74059" y="39439"/>
                  <a:pt x="73998" y="40298"/>
                </a:cubicBezTo>
                <a:cubicBezTo>
                  <a:pt x="73973" y="40660"/>
                  <a:pt x="74245" y="40974"/>
                  <a:pt x="74608" y="41001"/>
                </a:cubicBezTo>
                <a:cubicBezTo>
                  <a:pt x="74624" y="41002"/>
                  <a:pt x="74639" y="41002"/>
                  <a:pt x="74655" y="41002"/>
                </a:cubicBezTo>
                <a:cubicBezTo>
                  <a:pt x="75000" y="41001"/>
                  <a:pt x="75285" y="40735"/>
                  <a:pt x="75311" y="40391"/>
                </a:cubicBezTo>
                <a:cubicBezTo>
                  <a:pt x="75373" y="39501"/>
                  <a:pt x="75405" y="38596"/>
                  <a:pt x="75405" y="37703"/>
                </a:cubicBezTo>
                <a:lnTo>
                  <a:pt x="75405" y="37609"/>
                </a:lnTo>
                <a:cubicBezTo>
                  <a:pt x="75405" y="37246"/>
                  <a:pt x="75110" y="36952"/>
                  <a:pt x="74747" y="36952"/>
                </a:cubicBezTo>
                <a:close/>
                <a:moveTo>
                  <a:pt x="754" y="39733"/>
                </a:moveTo>
                <a:cubicBezTo>
                  <a:pt x="739" y="39733"/>
                  <a:pt x="723" y="39734"/>
                  <a:pt x="707" y="39735"/>
                </a:cubicBezTo>
                <a:cubicBezTo>
                  <a:pt x="345" y="39760"/>
                  <a:pt x="72" y="40075"/>
                  <a:pt x="99" y="40438"/>
                </a:cubicBezTo>
                <a:cubicBezTo>
                  <a:pt x="163" y="41331"/>
                  <a:pt x="259" y="42230"/>
                  <a:pt x="386" y="43113"/>
                </a:cubicBezTo>
                <a:cubicBezTo>
                  <a:pt x="432" y="43435"/>
                  <a:pt x="710" y="43676"/>
                  <a:pt x="1035" y="43677"/>
                </a:cubicBezTo>
                <a:cubicBezTo>
                  <a:pt x="1068" y="43676"/>
                  <a:pt x="1099" y="43674"/>
                  <a:pt x="1130" y="43670"/>
                </a:cubicBezTo>
                <a:cubicBezTo>
                  <a:pt x="1489" y="43618"/>
                  <a:pt x="1738" y="43284"/>
                  <a:pt x="1687" y="42925"/>
                </a:cubicBezTo>
                <a:cubicBezTo>
                  <a:pt x="1565" y="42074"/>
                  <a:pt x="1472" y="41206"/>
                  <a:pt x="1410" y="40343"/>
                </a:cubicBezTo>
                <a:cubicBezTo>
                  <a:pt x="1385" y="39997"/>
                  <a:pt x="1096" y="39733"/>
                  <a:pt x="754" y="39733"/>
                </a:cubicBezTo>
                <a:close/>
                <a:moveTo>
                  <a:pt x="74373" y="42311"/>
                </a:moveTo>
                <a:cubicBezTo>
                  <a:pt x="74050" y="42311"/>
                  <a:pt x="73768" y="42550"/>
                  <a:pt x="73723" y="42880"/>
                </a:cubicBezTo>
                <a:cubicBezTo>
                  <a:pt x="73602" y="43736"/>
                  <a:pt x="73448" y="44595"/>
                  <a:pt x="73266" y="45435"/>
                </a:cubicBezTo>
                <a:cubicBezTo>
                  <a:pt x="73178" y="45845"/>
                  <a:pt x="73490" y="46232"/>
                  <a:pt x="73909" y="46232"/>
                </a:cubicBezTo>
                <a:cubicBezTo>
                  <a:pt x="74219" y="46231"/>
                  <a:pt x="74485" y="46015"/>
                  <a:pt x="74550" y="45713"/>
                </a:cubicBezTo>
                <a:cubicBezTo>
                  <a:pt x="74739" y="44843"/>
                  <a:pt x="74898" y="43952"/>
                  <a:pt x="75025" y="43065"/>
                </a:cubicBezTo>
                <a:cubicBezTo>
                  <a:pt x="75079" y="42705"/>
                  <a:pt x="74828" y="42369"/>
                  <a:pt x="74467" y="42318"/>
                </a:cubicBezTo>
                <a:cubicBezTo>
                  <a:pt x="74435" y="42313"/>
                  <a:pt x="74404" y="42311"/>
                  <a:pt x="74373" y="42311"/>
                </a:cubicBezTo>
                <a:close/>
                <a:moveTo>
                  <a:pt x="1505" y="44962"/>
                </a:moveTo>
                <a:cubicBezTo>
                  <a:pt x="1459" y="44962"/>
                  <a:pt x="1413" y="44967"/>
                  <a:pt x="1366" y="44977"/>
                </a:cubicBezTo>
                <a:cubicBezTo>
                  <a:pt x="1011" y="45055"/>
                  <a:pt x="786" y="45405"/>
                  <a:pt x="864" y="45760"/>
                </a:cubicBezTo>
                <a:cubicBezTo>
                  <a:pt x="1054" y="46634"/>
                  <a:pt x="1278" y="47510"/>
                  <a:pt x="1530" y="48367"/>
                </a:cubicBezTo>
                <a:cubicBezTo>
                  <a:pt x="1613" y="48647"/>
                  <a:pt x="1869" y="48839"/>
                  <a:pt x="2161" y="48840"/>
                </a:cubicBezTo>
                <a:cubicBezTo>
                  <a:pt x="2600" y="48839"/>
                  <a:pt x="2916" y="48417"/>
                  <a:pt x="2792" y="47996"/>
                </a:cubicBezTo>
                <a:cubicBezTo>
                  <a:pt x="2549" y="47169"/>
                  <a:pt x="2333" y="46323"/>
                  <a:pt x="2149" y="45481"/>
                </a:cubicBezTo>
                <a:cubicBezTo>
                  <a:pt x="2081" y="45173"/>
                  <a:pt x="1808" y="44962"/>
                  <a:pt x="1505" y="44962"/>
                </a:cubicBezTo>
                <a:close/>
                <a:moveTo>
                  <a:pt x="73256" y="47479"/>
                </a:moveTo>
                <a:cubicBezTo>
                  <a:pt x="72971" y="47479"/>
                  <a:pt x="72710" y="47665"/>
                  <a:pt x="72626" y="47953"/>
                </a:cubicBezTo>
                <a:cubicBezTo>
                  <a:pt x="72383" y="48779"/>
                  <a:pt x="72108" y="49608"/>
                  <a:pt x="71806" y="50416"/>
                </a:cubicBezTo>
                <a:cubicBezTo>
                  <a:pt x="71648" y="50846"/>
                  <a:pt x="71965" y="51302"/>
                  <a:pt x="72423" y="51303"/>
                </a:cubicBezTo>
                <a:cubicBezTo>
                  <a:pt x="72698" y="51303"/>
                  <a:pt x="72944" y="51132"/>
                  <a:pt x="73039" y="50875"/>
                </a:cubicBezTo>
                <a:cubicBezTo>
                  <a:pt x="73352" y="50037"/>
                  <a:pt x="73637" y="49178"/>
                  <a:pt x="73888" y="48322"/>
                </a:cubicBezTo>
                <a:cubicBezTo>
                  <a:pt x="73990" y="47973"/>
                  <a:pt x="73790" y="47607"/>
                  <a:pt x="73442" y="47506"/>
                </a:cubicBezTo>
                <a:cubicBezTo>
                  <a:pt x="73380" y="47488"/>
                  <a:pt x="73317" y="47479"/>
                  <a:pt x="73256" y="47479"/>
                </a:cubicBezTo>
                <a:close/>
                <a:moveTo>
                  <a:pt x="3000" y="50036"/>
                </a:moveTo>
                <a:cubicBezTo>
                  <a:pt x="2923" y="50036"/>
                  <a:pt x="2845" y="50050"/>
                  <a:pt x="2769" y="50078"/>
                </a:cubicBezTo>
                <a:cubicBezTo>
                  <a:pt x="2431" y="50205"/>
                  <a:pt x="2258" y="50580"/>
                  <a:pt x="2382" y="50919"/>
                </a:cubicBezTo>
                <a:cubicBezTo>
                  <a:pt x="2695" y="51755"/>
                  <a:pt x="3042" y="52590"/>
                  <a:pt x="3415" y="53402"/>
                </a:cubicBezTo>
                <a:cubicBezTo>
                  <a:pt x="3521" y="53636"/>
                  <a:pt x="3755" y="53785"/>
                  <a:pt x="4012" y="53785"/>
                </a:cubicBezTo>
                <a:cubicBezTo>
                  <a:pt x="4491" y="53784"/>
                  <a:pt x="4808" y="53289"/>
                  <a:pt x="4610" y="52854"/>
                </a:cubicBezTo>
                <a:cubicBezTo>
                  <a:pt x="4250" y="52070"/>
                  <a:pt x="3916" y="51265"/>
                  <a:pt x="3613" y="50458"/>
                </a:cubicBezTo>
                <a:cubicBezTo>
                  <a:pt x="3513" y="50197"/>
                  <a:pt x="3264" y="50036"/>
                  <a:pt x="3000" y="50036"/>
                </a:cubicBezTo>
                <a:close/>
                <a:moveTo>
                  <a:pt x="71409" y="52432"/>
                </a:moveTo>
                <a:cubicBezTo>
                  <a:pt x="71160" y="52432"/>
                  <a:pt x="70921" y="52575"/>
                  <a:pt x="70811" y="52816"/>
                </a:cubicBezTo>
                <a:cubicBezTo>
                  <a:pt x="70453" y="53601"/>
                  <a:pt x="70061" y="54383"/>
                  <a:pt x="69647" y="55140"/>
                </a:cubicBezTo>
                <a:cubicBezTo>
                  <a:pt x="69407" y="55578"/>
                  <a:pt x="69724" y="56113"/>
                  <a:pt x="70223" y="56113"/>
                </a:cubicBezTo>
                <a:cubicBezTo>
                  <a:pt x="70464" y="56113"/>
                  <a:pt x="70684" y="55982"/>
                  <a:pt x="70800" y="55771"/>
                </a:cubicBezTo>
                <a:cubicBezTo>
                  <a:pt x="71229" y="54986"/>
                  <a:pt x="71636" y="54177"/>
                  <a:pt x="72007" y="53364"/>
                </a:cubicBezTo>
                <a:cubicBezTo>
                  <a:pt x="72158" y="53034"/>
                  <a:pt x="72013" y="52643"/>
                  <a:pt x="71682" y="52493"/>
                </a:cubicBezTo>
                <a:cubicBezTo>
                  <a:pt x="71593" y="52452"/>
                  <a:pt x="71500" y="52432"/>
                  <a:pt x="71409" y="52432"/>
                </a:cubicBezTo>
                <a:close/>
                <a:moveTo>
                  <a:pt x="5193" y="54822"/>
                </a:moveTo>
                <a:cubicBezTo>
                  <a:pt x="5087" y="54822"/>
                  <a:pt x="4978" y="54848"/>
                  <a:pt x="4878" y="54903"/>
                </a:cubicBezTo>
                <a:cubicBezTo>
                  <a:pt x="4556" y="55079"/>
                  <a:pt x="4441" y="55485"/>
                  <a:pt x="4622" y="55803"/>
                </a:cubicBezTo>
                <a:cubicBezTo>
                  <a:pt x="5052" y="56587"/>
                  <a:pt x="5515" y="57364"/>
                  <a:pt x="5999" y="58113"/>
                </a:cubicBezTo>
                <a:cubicBezTo>
                  <a:pt x="6120" y="58302"/>
                  <a:pt x="6328" y="58415"/>
                  <a:pt x="6552" y="58415"/>
                </a:cubicBezTo>
                <a:cubicBezTo>
                  <a:pt x="7072" y="58414"/>
                  <a:pt x="7386" y="57838"/>
                  <a:pt x="7104" y="57400"/>
                </a:cubicBezTo>
                <a:cubicBezTo>
                  <a:pt x="6637" y="56678"/>
                  <a:pt x="6189" y="55927"/>
                  <a:pt x="5775" y="55171"/>
                </a:cubicBezTo>
                <a:cubicBezTo>
                  <a:pt x="5657" y="54948"/>
                  <a:pt x="5429" y="54822"/>
                  <a:pt x="5193" y="54822"/>
                </a:cubicBezTo>
                <a:close/>
                <a:moveTo>
                  <a:pt x="68877" y="57066"/>
                </a:moveTo>
                <a:cubicBezTo>
                  <a:pt x="68658" y="57066"/>
                  <a:pt x="68443" y="57175"/>
                  <a:pt x="68319" y="57375"/>
                </a:cubicBezTo>
                <a:cubicBezTo>
                  <a:pt x="67853" y="58099"/>
                  <a:pt x="67354" y="58816"/>
                  <a:pt x="66835" y="59508"/>
                </a:cubicBezTo>
                <a:cubicBezTo>
                  <a:pt x="66687" y="59706"/>
                  <a:pt x="66662" y="59973"/>
                  <a:pt x="66773" y="60196"/>
                </a:cubicBezTo>
                <a:cubicBezTo>
                  <a:pt x="66885" y="60418"/>
                  <a:pt x="67113" y="60559"/>
                  <a:pt x="67361" y="60560"/>
                </a:cubicBezTo>
                <a:lnTo>
                  <a:pt x="67361" y="60559"/>
                </a:lnTo>
                <a:cubicBezTo>
                  <a:pt x="67568" y="60559"/>
                  <a:pt x="67763" y="60462"/>
                  <a:pt x="67887" y="60296"/>
                </a:cubicBezTo>
                <a:cubicBezTo>
                  <a:pt x="68424" y="59580"/>
                  <a:pt x="68942" y="58837"/>
                  <a:pt x="69425" y="58087"/>
                </a:cubicBezTo>
                <a:cubicBezTo>
                  <a:pt x="69627" y="57781"/>
                  <a:pt x="69539" y="57369"/>
                  <a:pt x="69232" y="57171"/>
                </a:cubicBezTo>
                <a:cubicBezTo>
                  <a:pt x="69122" y="57100"/>
                  <a:pt x="68999" y="57066"/>
                  <a:pt x="68877" y="57066"/>
                </a:cubicBezTo>
                <a:close/>
                <a:moveTo>
                  <a:pt x="8062" y="59268"/>
                </a:moveTo>
                <a:cubicBezTo>
                  <a:pt x="7924" y="59268"/>
                  <a:pt x="7786" y="59311"/>
                  <a:pt x="7667" y="59400"/>
                </a:cubicBezTo>
                <a:cubicBezTo>
                  <a:pt x="7377" y="59619"/>
                  <a:pt x="7318" y="60030"/>
                  <a:pt x="7536" y="60320"/>
                </a:cubicBezTo>
                <a:cubicBezTo>
                  <a:pt x="8072" y="61034"/>
                  <a:pt x="8640" y="61738"/>
                  <a:pt x="9227" y="62413"/>
                </a:cubicBezTo>
                <a:cubicBezTo>
                  <a:pt x="9352" y="62558"/>
                  <a:pt x="9533" y="62640"/>
                  <a:pt x="9724" y="62640"/>
                </a:cubicBezTo>
                <a:cubicBezTo>
                  <a:pt x="9981" y="62640"/>
                  <a:pt x="10215" y="62489"/>
                  <a:pt x="10322" y="62254"/>
                </a:cubicBezTo>
                <a:cubicBezTo>
                  <a:pt x="10429" y="62020"/>
                  <a:pt x="10389" y="61745"/>
                  <a:pt x="10220" y="61550"/>
                </a:cubicBezTo>
                <a:cubicBezTo>
                  <a:pt x="9654" y="60899"/>
                  <a:pt x="9105" y="60220"/>
                  <a:pt x="8588" y="59531"/>
                </a:cubicBezTo>
                <a:cubicBezTo>
                  <a:pt x="8459" y="59359"/>
                  <a:pt x="8262" y="59268"/>
                  <a:pt x="8062" y="59268"/>
                </a:cubicBezTo>
                <a:close/>
                <a:moveTo>
                  <a:pt x="65701" y="61302"/>
                </a:moveTo>
                <a:cubicBezTo>
                  <a:pt x="65517" y="61302"/>
                  <a:pt x="65334" y="61379"/>
                  <a:pt x="65205" y="61529"/>
                </a:cubicBezTo>
                <a:cubicBezTo>
                  <a:pt x="64639" y="62181"/>
                  <a:pt x="64044" y="62820"/>
                  <a:pt x="63434" y="63430"/>
                </a:cubicBezTo>
                <a:cubicBezTo>
                  <a:pt x="63246" y="63617"/>
                  <a:pt x="63190" y="63900"/>
                  <a:pt x="63291" y="64146"/>
                </a:cubicBezTo>
                <a:cubicBezTo>
                  <a:pt x="63393" y="64391"/>
                  <a:pt x="63633" y="64552"/>
                  <a:pt x="63899" y="64552"/>
                </a:cubicBezTo>
                <a:cubicBezTo>
                  <a:pt x="64074" y="64552"/>
                  <a:pt x="64241" y="64483"/>
                  <a:pt x="64364" y="64359"/>
                </a:cubicBezTo>
                <a:cubicBezTo>
                  <a:pt x="64995" y="63728"/>
                  <a:pt x="65613" y="63065"/>
                  <a:pt x="66198" y="62390"/>
                </a:cubicBezTo>
                <a:cubicBezTo>
                  <a:pt x="66435" y="62115"/>
                  <a:pt x="66406" y="61701"/>
                  <a:pt x="66131" y="61462"/>
                </a:cubicBezTo>
                <a:cubicBezTo>
                  <a:pt x="66007" y="61355"/>
                  <a:pt x="65854" y="61302"/>
                  <a:pt x="65701" y="61302"/>
                </a:cubicBezTo>
                <a:close/>
                <a:moveTo>
                  <a:pt x="11538" y="63268"/>
                </a:moveTo>
                <a:cubicBezTo>
                  <a:pt x="11369" y="63268"/>
                  <a:pt x="11201" y="63333"/>
                  <a:pt x="11073" y="63461"/>
                </a:cubicBezTo>
                <a:cubicBezTo>
                  <a:pt x="10820" y="63714"/>
                  <a:pt x="10816" y="64122"/>
                  <a:pt x="11063" y="64380"/>
                </a:cubicBezTo>
                <a:cubicBezTo>
                  <a:pt x="11696" y="65012"/>
                  <a:pt x="12359" y="65628"/>
                  <a:pt x="13033" y="66213"/>
                </a:cubicBezTo>
                <a:cubicBezTo>
                  <a:pt x="13153" y="66316"/>
                  <a:pt x="13304" y="66373"/>
                  <a:pt x="13463" y="66373"/>
                </a:cubicBezTo>
                <a:cubicBezTo>
                  <a:pt x="13737" y="66373"/>
                  <a:pt x="13983" y="66203"/>
                  <a:pt x="14078" y="65945"/>
                </a:cubicBezTo>
                <a:cubicBezTo>
                  <a:pt x="14175" y="65688"/>
                  <a:pt x="14100" y="65398"/>
                  <a:pt x="13893" y="65218"/>
                </a:cubicBezTo>
                <a:cubicBezTo>
                  <a:pt x="13242" y="64655"/>
                  <a:pt x="12603" y="64059"/>
                  <a:pt x="11991" y="63449"/>
                </a:cubicBezTo>
                <a:cubicBezTo>
                  <a:pt x="11864" y="63328"/>
                  <a:pt x="11701" y="63268"/>
                  <a:pt x="11538" y="63268"/>
                </a:cubicBezTo>
                <a:close/>
                <a:moveTo>
                  <a:pt x="61971" y="65034"/>
                </a:moveTo>
                <a:cubicBezTo>
                  <a:pt x="61815" y="65034"/>
                  <a:pt x="61659" y="65089"/>
                  <a:pt x="61533" y="65201"/>
                </a:cubicBezTo>
                <a:cubicBezTo>
                  <a:pt x="60882" y="65765"/>
                  <a:pt x="60203" y="66314"/>
                  <a:pt x="59513" y="66831"/>
                </a:cubicBezTo>
                <a:cubicBezTo>
                  <a:pt x="59286" y="67001"/>
                  <a:pt x="59194" y="67297"/>
                  <a:pt x="59284" y="67565"/>
                </a:cubicBezTo>
                <a:cubicBezTo>
                  <a:pt x="59373" y="67833"/>
                  <a:pt x="59624" y="68014"/>
                  <a:pt x="59905" y="68014"/>
                </a:cubicBezTo>
                <a:cubicBezTo>
                  <a:pt x="59906" y="68014"/>
                  <a:pt x="59907" y="68014"/>
                  <a:pt x="59908" y="68014"/>
                </a:cubicBezTo>
                <a:cubicBezTo>
                  <a:pt x="60050" y="68014"/>
                  <a:pt x="60188" y="67969"/>
                  <a:pt x="60302" y="67883"/>
                </a:cubicBezTo>
                <a:cubicBezTo>
                  <a:pt x="61016" y="67347"/>
                  <a:pt x="61720" y="66778"/>
                  <a:pt x="62395" y="66194"/>
                </a:cubicBezTo>
                <a:cubicBezTo>
                  <a:pt x="62675" y="65957"/>
                  <a:pt x="62708" y="65536"/>
                  <a:pt x="62468" y="65260"/>
                </a:cubicBezTo>
                <a:cubicBezTo>
                  <a:pt x="62337" y="65110"/>
                  <a:pt x="62154" y="65034"/>
                  <a:pt x="61971" y="65034"/>
                </a:cubicBezTo>
                <a:close/>
                <a:moveTo>
                  <a:pt x="15524" y="66717"/>
                </a:moveTo>
                <a:cubicBezTo>
                  <a:pt x="15324" y="66717"/>
                  <a:pt x="15126" y="66808"/>
                  <a:pt x="14997" y="66981"/>
                </a:cubicBezTo>
                <a:cubicBezTo>
                  <a:pt x="14780" y="67271"/>
                  <a:pt x="14839" y="67684"/>
                  <a:pt x="15130" y="67901"/>
                </a:cubicBezTo>
                <a:cubicBezTo>
                  <a:pt x="15846" y="68438"/>
                  <a:pt x="16589" y="68954"/>
                  <a:pt x="17341" y="69436"/>
                </a:cubicBezTo>
                <a:cubicBezTo>
                  <a:pt x="17446" y="69505"/>
                  <a:pt x="17570" y="69542"/>
                  <a:pt x="17696" y="69542"/>
                </a:cubicBezTo>
                <a:cubicBezTo>
                  <a:pt x="17987" y="69542"/>
                  <a:pt x="18244" y="69349"/>
                  <a:pt x="18327" y="69070"/>
                </a:cubicBezTo>
                <a:cubicBezTo>
                  <a:pt x="18409" y="68789"/>
                  <a:pt x="18298" y="68489"/>
                  <a:pt x="18053" y="68331"/>
                </a:cubicBezTo>
                <a:cubicBezTo>
                  <a:pt x="17328" y="67864"/>
                  <a:pt x="16609" y="67366"/>
                  <a:pt x="15918" y="66848"/>
                </a:cubicBezTo>
                <a:cubicBezTo>
                  <a:pt x="15800" y="66760"/>
                  <a:pt x="15661" y="66717"/>
                  <a:pt x="15524" y="66717"/>
                </a:cubicBezTo>
                <a:close/>
                <a:moveTo>
                  <a:pt x="57739" y="68209"/>
                </a:moveTo>
                <a:cubicBezTo>
                  <a:pt x="57617" y="68209"/>
                  <a:pt x="57494" y="68243"/>
                  <a:pt x="57383" y="68313"/>
                </a:cubicBezTo>
                <a:cubicBezTo>
                  <a:pt x="56658" y="68781"/>
                  <a:pt x="55908" y="69227"/>
                  <a:pt x="55153" y="69640"/>
                </a:cubicBezTo>
                <a:cubicBezTo>
                  <a:pt x="54889" y="69785"/>
                  <a:pt x="54757" y="70088"/>
                  <a:pt x="54831" y="70380"/>
                </a:cubicBezTo>
                <a:cubicBezTo>
                  <a:pt x="54907" y="70671"/>
                  <a:pt x="55168" y="70874"/>
                  <a:pt x="55469" y="70874"/>
                </a:cubicBezTo>
                <a:lnTo>
                  <a:pt x="55469" y="70874"/>
                </a:lnTo>
                <a:cubicBezTo>
                  <a:pt x="55579" y="70874"/>
                  <a:pt x="55688" y="70846"/>
                  <a:pt x="55785" y="70793"/>
                </a:cubicBezTo>
                <a:cubicBezTo>
                  <a:pt x="56566" y="70366"/>
                  <a:pt x="57345" y="69903"/>
                  <a:pt x="58095" y="69419"/>
                </a:cubicBezTo>
                <a:cubicBezTo>
                  <a:pt x="58401" y="69223"/>
                  <a:pt x="58489" y="68816"/>
                  <a:pt x="58293" y="68510"/>
                </a:cubicBezTo>
                <a:cubicBezTo>
                  <a:pt x="58166" y="68315"/>
                  <a:pt x="57955" y="68209"/>
                  <a:pt x="57739" y="68209"/>
                </a:cubicBezTo>
                <a:close/>
                <a:moveTo>
                  <a:pt x="55469" y="70874"/>
                </a:moveTo>
                <a:cubicBezTo>
                  <a:pt x="55469" y="70874"/>
                  <a:pt x="55468" y="70874"/>
                  <a:pt x="55468" y="70874"/>
                </a:cubicBezTo>
                <a:lnTo>
                  <a:pt x="55470" y="70874"/>
                </a:lnTo>
                <a:cubicBezTo>
                  <a:pt x="55470" y="70874"/>
                  <a:pt x="55469" y="70874"/>
                  <a:pt x="55469" y="70874"/>
                </a:cubicBezTo>
                <a:close/>
                <a:moveTo>
                  <a:pt x="19975" y="69578"/>
                </a:moveTo>
                <a:cubicBezTo>
                  <a:pt x="19742" y="69578"/>
                  <a:pt x="19516" y="69703"/>
                  <a:pt x="19397" y="69921"/>
                </a:cubicBezTo>
                <a:cubicBezTo>
                  <a:pt x="19223" y="70238"/>
                  <a:pt x="19340" y="70636"/>
                  <a:pt x="19656" y="70811"/>
                </a:cubicBezTo>
                <a:cubicBezTo>
                  <a:pt x="20442" y="71241"/>
                  <a:pt x="21252" y="71646"/>
                  <a:pt x="22063" y="72017"/>
                </a:cubicBezTo>
                <a:cubicBezTo>
                  <a:pt x="22149" y="72056"/>
                  <a:pt x="22242" y="72076"/>
                  <a:pt x="22336" y="72076"/>
                </a:cubicBezTo>
                <a:cubicBezTo>
                  <a:pt x="22645" y="72076"/>
                  <a:pt x="22913" y="71861"/>
                  <a:pt x="22979" y="71558"/>
                </a:cubicBezTo>
                <a:cubicBezTo>
                  <a:pt x="23045" y="71256"/>
                  <a:pt x="22890" y="70949"/>
                  <a:pt x="22610" y="70820"/>
                </a:cubicBezTo>
                <a:cubicBezTo>
                  <a:pt x="21826" y="70463"/>
                  <a:pt x="21045" y="70072"/>
                  <a:pt x="20285" y="69657"/>
                </a:cubicBezTo>
                <a:cubicBezTo>
                  <a:pt x="20186" y="69604"/>
                  <a:pt x="20080" y="69578"/>
                  <a:pt x="19975" y="69578"/>
                </a:cubicBezTo>
                <a:close/>
                <a:moveTo>
                  <a:pt x="53103" y="70746"/>
                </a:moveTo>
                <a:cubicBezTo>
                  <a:pt x="53013" y="70746"/>
                  <a:pt x="52921" y="70765"/>
                  <a:pt x="52834" y="70805"/>
                </a:cubicBezTo>
                <a:cubicBezTo>
                  <a:pt x="52050" y="71163"/>
                  <a:pt x="51244" y="71497"/>
                  <a:pt x="50438" y="71799"/>
                </a:cubicBezTo>
                <a:cubicBezTo>
                  <a:pt x="50141" y="71910"/>
                  <a:pt x="49965" y="72218"/>
                  <a:pt x="50021" y="72532"/>
                </a:cubicBezTo>
                <a:cubicBezTo>
                  <a:pt x="50079" y="72844"/>
                  <a:pt x="50350" y="73072"/>
                  <a:pt x="50668" y="73073"/>
                </a:cubicBezTo>
                <a:lnTo>
                  <a:pt x="50668" y="73073"/>
                </a:lnTo>
                <a:cubicBezTo>
                  <a:pt x="50747" y="73073"/>
                  <a:pt x="50825" y="73058"/>
                  <a:pt x="50899" y="73031"/>
                </a:cubicBezTo>
                <a:cubicBezTo>
                  <a:pt x="51734" y="72719"/>
                  <a:pt x="52569" y="72372"/>
                  <a:pt x="53381" y="72000"/>
                </a:cubicBezTo>
                <a:cubicBezTo>
                  <a:pt x="53708" y="71847"/>
                  <a:pt x="53851" y="71459"/>
                  <a:pt x="53701" y="71130"/>
                </a:cubicBezTo>
                <a:cubicBezTo>
                  <a:pt x="53591" y="70889"/>
                  <a:pt x="53353" y="70746"/>
                  <a:pt x="53103" y="70746"/>
                </a:cubicBezTo>
                <a:close/>
                <a:moveTo>
                  <a:pt x="50668" y="73073"/>
                </a:moveTo>
                <a:cubicBezTo>
                  <a:pt x="50668" y="73073"/>
                  <a:pt x="50668" y="73073"/>
                  <a:pt x="50668" y="73073"/>
                </a:cubicBezTo>
                <a:lnTo>
                  <a:pt x="50669" y="73073"/>
                </a:lnTo>
                <a:cubicBezTo>
                  <a:pt x="50669" y="73073"/>
                  <a:pt x="50669" y="73073"/>
                  <a:pt x="50668" y="73073"/>
                </a:cubicBezTo>
                <a:close/>
                <a:moveTo>
                  <a:pt x="24782" y="71773"/>
                </a:moveTo>
                <a:cubicBezTo>
                  <a:pt x="24515" y="71773"/>
                  <a:pt x="24264" y="71937"/>
                  <a:pt x="24165" y="72201"/>
                </a:cubicBezTo>
                <a:cubicBezTo>
                  <a:pt x="24039" y="72542"/>
                  <a:pt x="24212" y="72921"/>
                  <a:pt x="24552" y="73047"/>
                </a:cubicBezTo>
                <a:cubicBezTo>
                  <a:pt x="25390" y="73359"/>
                  <a:pt x="26250" y="73644"/>
                  <a:pt x="27106" y="73894"/>
                </a:cubicBezTo>
                <a:cubicBezTo>
                  <a:pt x="27166" y="73912"/>
                  <a:pt x="27228" y="73921"/>
                  <a:pt x="27292" y="73921"/>
                </a:cubicBezTo>
                <a:cubicBezTo>
                  <a:pt x="27618" y="73921"/>
                  <a:pt x="27895" y="73680"/>
                  <a:pt x="27941" y="73357"/>
                </a:cubicBezTo>
                <a:cubicBezTo>
                  <a:pt x="27988" y="73033"/>
                  <a:pt x="27789" y="72725"/>
                  <a:pt x="27476" y="72633"/>
                </a:cubicBezTo>
                <a:cubicBezTo>
                  <a:pt x="26649" y="72391"/>
                  <a:pt x="25819" y="72116"/>
                  <a:pt x="25011" y="71814"/>
                </a:cubicBezTo>
                <a:cubicBezTo>
                  <a:pt x="24936" y="71786"/>
                  <a:pt x="24858" y="71773"/>
                  <a:pt x="24782" y="71773"/>
                </a:cubicBezTo>
                <a:close/>
                <a:moveTo>
                  <a:pt x="48180" y="72586"/>
                </a:moveTo>
                <a:cubicBezTo>
                  <a:pt x="48112" y="72586"/>
                  <a:pt x="48043" y="72597"/>
                  <a:pt x="47975" y="72619"/>
                </a:cubicBezTo>
                <a:cubicBezTo>
                  <a:pt x="47149" y="72862"/>
                  <a:pt x="46302" y="73078"/>
                  <a:pt x="45459" y="73261"/>
                </a:cubicBezTo>
                <a:cubicBezTo>
                  <a:pt x="45131" y="73332"/>
                  <a:pt x="44909" y="73639"/>
                  <a:pt x="44945" y="73973"/>
                </a:cubicBezTo>
                <a:cubicBezTo>
                  <a:pt x="44980" y="74307"/>
                  <a:pt x="45262" y="74560"/>
                  <a:pt x="45598" y="74562"/>
                </a:cubicBezTo>
                <a:cubicBezTo>
                  <a:pt x="45644" y="74560"/>
                  <a:pt x="45692" y="74556"/>
                  <a:pt x="45738" y="74546"/>
                </a:cubicBezTo>
                <a:cubicBezTo>
                  <a:pt x="46612" y="74355"/>
                  <a:pt x="47489" y="74133"/>
                  <a:pt x="48345" y="73881"/>
                </a:cubicBezTo>
                <a:cubicBezTo>
                  <a:pt x="48704" y="73787"/>
                  <a:pt x="48915" y="73414"/>
                  <a:pt x="48810" y="73058"/>
                </a:cubicBezTo>
                <a:cubicBezTo>
                  <a:pt x="48725" y="72771"/>
                  <a:pt x="48463" y="72586"/>
                  <a:pt x="48180" y="72586"/>
                </a:cubicBezTo>
                <a:close/>
                <a:moveTo>
                  <a:pt x="29845" y="73254"/>
                </a:moveTo>
                <a:cubicBezTo>
                  <a:pt x="29542" y="73254"/>
                  <a:pt x="29269" y="73463"/>
                  <a:pt x="29202" y="73772"/>
                </a:cubicBezTo>
                <a:cubicBezTo>
                  <a:pt x="29125" y="74130"/>
                  <a:pt x="29355" y="74483"/>
                  <a:pt x="29714" y="74556"/>
                </a:cubicBezTo>
                <a:cubicBezTo>
                  <a:pt x="30585" y="74743"/>
                  <a:pt x="31477" y="74903"/>
                  <a:pt x="32363" y="75028"/>
                </a:cubicBezTo>
                <a:cubicBezTo>
                  <a:pt x="32393" y="75033"/>
                  <a:pt x="32425" y="75035"/>
                  <a:pt x="32456" y="75035"/>
                </a:cubicBezTo>
                <a:lnTo>
                  <a:pt x="32456" y="75035"/>
                </a:lnTo>
                <a:cubicBezTo>
                  <a:pt x="32802" y="75035"/>
                  <a:pt x="33087" y="74768"/>
                  <a:pt x="33111" y="74423"/>
                </a:cubicBezTo>
                <a:cubicBezTo>
                  <a:pt x="33135" y="74079"/>
                  <a:pt x="32889" y="73774"/>
                  <a:pt x="32547" y="73727"/>
                </a:cubicBezTo>
                <a:cubicBezTo>
                  <a:pt x="31692" y="73605"/>
                  <a:pt x="30831" y="73452"/>
                  <a:pt x="29991" y="73270"/>
                </a:cubicBezTo>
                <a:cubicBezTo>
                  <a:pt x="29942" y="73259"/>
                  <a:pt x="29893" y="73254"/>
                  <a:pt x="29845" y="73254"/>
                </a:cubicBezTo>
                <a:close/>
                <a:moveTo>
                  <a:pt x="32456" y="75035"/>
                </a:moveTo>
                <a:cubicBezTo>
                  <a:pt x="32456" y="75035"/>
                  <a:pt x="32456" y="75035"/>
                  <a:pt x="32455" y="75035"/>
                </a:cubicBezTo>
                <a:lnTo>
                  <a:pt x="32457" y="75035"/>
                </a:lnTo>
                <a:cubicBezTo>
                  <a:pt x="32456" y="75035"/>
                  <a:pt x="32456" y="75035"/>
                  <a:pt x="32456" y="75035"/>
                </a:cubicBezTo>
                <a:close/>
                <a:moveTo>
                  <a:pt x="42996" y="73714"/>
                </a:moveTo>
                <a:cubicBezTo>
                  <a:pt x="42965" y="73714"/>
                  <a:pt x="42934" y="73716"/>
                  <a:pt x="42903" y="73720"/>
                </a:cubicBezTo>
                <a:cubicBezTo>
                  <a:pt x="42052" y="73842"/>
                  <a:pt x="41182" y="73935"/>
                  <a:pt x="40321" y="73996"/>
                </a:cubicBezTo>
                <a:cubicBezTo>
                  <a:pt x="39968" y="74023"/>
                  <a:pt x="39700" y="74322"/>
                  <a:pt x="39712" y="74675"/>
                </a:cubicBezTo>
                <a:cubicBezTo>
                  <a:pt x="39725" y="75028"/>
                  <a:pt x="40014" y="75309"/>
                  <a:pt x="40368" y="75310"/>
                </a:cubicBezTo>
                <a:cubicBezTo>
                  <a:pt x="40383" y="75310"/>
                  <a:pt x="40399" y="75309"/>
                  <a:pt x="40415" y="75309"/>
                </a:cubicBezTo>
                <a:cubicBezTo>
                  <a:pt x="41308" y="75244"/>
                  <a:pt x="42207" y="75148"/>
                  <a:pt x="43089" y="75022"/>
                </a:cubicBezTo>
                <a:cubicBezTo>
                  <a:pt x="43449" y="74971"/>
                  <a:pt x="43699" y="74637"/>
                  <a:pt x="43647" y="74278"/>
                </a:cubicBezTo>
                <a:cubicBezTo>
                  <a:pt x="43600" y="73950"/>
                  <a:pt x="43318" y="73714"/>
                  <a:pt x="42996" y="73714"/>
                </a:cubicBezTo>
                <a:close/>
                <a:moveTo>
                  <a:pt x="35081" y="73998"/>
                </a:moveTo>
                <a:cubicBezTo>
                  <a:pt x="34739" y="73998"/>
                  <a:pt x="34451" y="74263"/>
                  <a:pt x="34427" y="74609"/>
                </a:cubicBezTo>
                <a:cubicBezTo>
                  <a:pt x="34401" y="74972"/>
                  <a:pt x="34676" y="75287"/>
                  <a:pt x="35039" y="75311"/>
                </a:cubicBezTo>
                <a:cubicBezTo>
                  <a:pt x="35921" y="75373"/>
                  <a:pt x="36818" y="75404"/>
                  <a:pt x="37702" y="75404"/>
                </a:cubicBezTo>
                <a:lnTo>
                  <a:pt x="37726" y="75404"/>
                </a:lnTo>
                <a:cubicBezTo>
                  <a:pt x="38089" y="75404"/>
                  <a:pt x="38372" y="75109"/>
                  <a:pt x="38372" y="74747"/>
                </a:cubicBezTo>
                <a:cubicBezTo>
                  <a:pt x="38372" y="74383"/>
                  <a:pt x="38066" y="74089"/>
                  <a:pt x="37702" y="74089"/>
                </a:cubicBezTo>
                <a:cubicBezTo>
                  <a:pt x="36848" y="74089"/>
                  <a:pt x="35982" y="74059"/>
                  <a:pt x="35129" y="74000"/>
                </a:cubicBezTo>
                <a:cubicBezTo>
                  <a:pt x="35113" y="73998"/>
                  <a:pt x="35097" y="73998"/>
                  <a:pt x="35081" y="73998"/>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16"/>
          <p:cNvGrpSpPr/>
          <p:nvPr/>
        </p:nvGrpSpPr>
        <p:grpSpPr>
          <a:xfrm>
            <a:off x="8127911" y="138841"/>
            <a:ext cx="870735" cy="750197"/>
            <a:chOff x="7278350" y="4476150"/>
            <a:chExt cx="397850" cy="342775"/>
          </a:xfrm>
        </p:grpSpPr>
        <p:sp>
          <p:nvSpPr>
            <p:cNvPr id="173" name="Google Shape;173;p16"/>
            <p:cNvSpPr/>
            <p:nvPr/>
          </p:nvSpPr>
          <p:spPr>
            <a:xfrm>
              <a:off x="7278350" y="4476150"/>
              <a:ext cx="52500" cy="52525"/>
            </a:xfrm>
            <a:custGeom>
              <a:rect b="b" l="l" r="r" t="t"/>
              <a:pathLst>
                <a:path extrusionOk="0" h="2101" w="2100">
                  <a:moveTo>
                    <a:pt x="708" y="1"/>
                  </a:moveTo>
                  <a:lnTo>
                    <a:pt x="708" y="709"/>
                  </a:lnTo>
                  <a:lnTo>
                    <a:pt x="0" y="709"/>
                  </a:lnTo>
                  <a:lnTo>
                    <a:pt x="0" y="1392"/>
                  </a:lnTo>
                  <a:lnTo>
                    <a:pt x="708" y="1392"/>
                  </a:lnTo>
                  <a:lnTo>
                    <a:pt x="708" y="2100"/>
                  </a:lnTo>
                  <a:lnTo>
                    <a:pt x="1392" y="2100"/>
                  </a:lnTo>
                  <a:lnTo>
                    <a:pt x="1391" y="1392"/>
                  </a:lnTo>
                  <a:lnTo>
                    <a:pt x="2100" y="1392"/>
                  </a:lnTo>
                  <a:lnTo>
                    <a:pt x="2100" y="709"/>
                  </a:lnTo>
                  <a:lnTo>
                    <a:pt x="1391" y="709"/>
                  </a:lnTo>
                  <a:lnTo>
                    <a:pt x="1391"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
            <p:cNvSpPr/>
            <p:nvPr/>
          </p:nvSpPr>
          <p:spPr>
            <a:xfrm>
              <a:off x="7364675" y="4476150"/>
              <a:ext cx="52550" cy="52525"/>
            </a:xfrm>
            <a:custGeom>
              <a:rect b="b" l="l" r="r" t="t"/>
              <a:pathLst>
                <a:path extrusionOk="0" h="2101" w="2102">
                  <a:moveTo>
                    <a:pt x="709" y="1"/>
                  </a:moveTo>
                  <a:lnTo>
                    <a:pt x="709" y="709"/>
                  </a:lnTo>
                  <a:lnTo>
                    <a:pt x="0" y="709"/>
                  </a:lnTo>
                  <a:lnTo>
                    <a:pt x="1" y="1392"/>
                  </a:lnTo>
                  <a:lnTo>
                    <a:pt x="709" y="1392"/>
                  </a:lnTo>
                  <a:lnTo>
                    <a:pt x="709" y="2100"/>
                  </a:lnTo>
                  <a:lnTo>
                    <a:pt x="1393" y="2100"/>
                  </a:lnTo>
                  <a:lnTo>
                    <a:pt x="1392" y="1392"/>
                  </a:lnTo>
                  <a:lnTo>
                    <a:pt x="2101" y="1392"/>
                  </a:lnTo>
                  <a:lnTo>
                    <a:pt x="2101" y="709"/>
                  </a:lnTo>
                  <a:lnTo>
                    <a:pt x="1393" y="709"/>
                  </a:lnTo>
                  <a:lnTo>
                    <a:pt x="1393"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
            <p:cNvSpPr/>
            <p:nvPr/>
          </p:nvSpPr>
          <p:spPr>
            <a:xfrm>
              <a:off x="7451000" y="4476150"/>
              <a:ext cx="52550" cy="52525"/>
            </a:xfrm>
            <a:custGeom>
              <a:rect b="b" l="l" r="r" t="t"/>
              <a:pathLst>
                <a:path extrusionOk="0" h="2101" w="2102">
                  <a:moveTo>
                    <a:pt x="709" y="1"/>
                  </a:moveTo>
                  <a:lnTo>
                    <a:pt x="709" y="709"/>
                  </a:lnTo>
                  <a:lnTo>
                    <a:pt x="1" y="709"/>
                  </a:lnTo>
                  <a:lnTo>
                    <a:pt x="1" y="1392"/>
                  </a:lnTo>
                  <a:lnTo>
                    <a:pt x="709" y="1392"/>
                  </a:lnTo>
                  <a:lnTo>
                    <a:pt x="709" y="2100"/>
                  </a:lnTo>
                  <a:lnTo>
                    <a:pt x="1393" y="2100"/>
                  </a:lnTo>
                  <a:lnTo>
                    <a:pt x="1393" y="1392"/>
                  </a:lnTo>
                  <a:lnTo>
                    <a:pt x="2101" y="1392"/>
                  </a:lnTo>
                  <a:lnTo>
                    <a:pt x="2101" y="709"/>
                  </a:lnTo>
                  <a:lnTo>
                    <a:pt x="1393" y="709"/>
                  </a:lnTo>
                  <a:lnTo>
                    <a:pt x="1393"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a:off x="7537375" y="4476150"/>
              <a:ext cx="52525" cy="52550"/>
            </a:xfrm>
            <a:custGeom>
              <a:rect b="b" l="l" r="r" t="t"/>
              <a:pathLst>
                <a:path extrusionOk="0" h="2102" w="2101">
                  <a:moveTo>
                    <a:pt x="708" y="1"/>
                  </a:moveTo>
                  <a:lnTo>
                    <a:pt x="708" y="709"/>
                  </a:lnTo>
                  <a:lnTo>
                    <a:pt x="0" y="709"/>
                  </a:lnTo>
                  <a:lnTo>
                    <a:pt x="0" y="1392"/>
                  </a:lnTo>
                  <a:lnTo>
                    <a:pt x="707" y="1392"/>
                  </a:lnTo>
                  <a:lnTo>
                    <a:pt x="708" y="2100"/>
                  </a:lnTo>
                  <a:lnTo>
                    <a:pt x="1391" y="2101"/>
                  </a:lnTo>
                  <a:lnTo>
                    <a:pt x="1391" y="1392"/>
                  </a:lnTo>
                  <a:lnTo>
                    <a:pt x="2101" y="1392"/>
                  </a:lnTo>
                  <a:lnTo>
                    <a:pt x="2100" y="709"/>
                  </a:lnTo>
                  <a:lnTo>
                    <a:pt x="1392" y="709"/>
                  </a:lnTo>
                  <a:lnTo>
                    <a:pt x="1391"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a:off x="7623700" y="4476150"/>
              <a:ext cx="52500" cy="52525"/>
            </a:xfrm>
            <a:custGeom>
              <a:rect b="b" l="l" r="r" t="t"/>
              <a:pathLst>
                <a:path extrusionOk="0" h="2101" w="2100">
                  <a:moveTo>
                    <a:pt x="709" y="1"/>
                  </a:moveTo>
                  <a:lnTo>
                    <a:pt x="709" y="709"/>
                  </a:lnTo>
                  <a:lnTo>
                    <a:pt x="0" y="709"/>
                  </a:lnTo>
                  <a:lnTo>
                    <a:pt x="0" y="1392"/>
                  </a:lnTo>
                  <a:lnTo>
                    <a:pt x="709" y="1392"/>
                  </a:lnTo>
                  <a:lnTo>
                    <a:pt x="709" y="2100"/>
                  </a:lnTo>
                  <a:lnTo>
                    <a:pt x="1392" y="2100"/>
                  </a:lnTo>
                  <a:lnTo>
                    <a:pt x="1392" y="1392"/>
                  </a:lnTo>
                  <a:lnTo>
                    <a:pt x="2100" y="1392"/>
                  </a:lnTo>
                  <a:lnTo>
                    <a:pt x="2100" y="709"/>
                  </a:lnTo>
                  <a:lnTo>
                    <a:pt x="1392" y="709"/>
                  </a:lnTo>
                  <a:lnTo>
                    <a:pt x="1392"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a:off x="7278350" y="4572900"/>
              <a:ext cx="52500" cy="52525"/>
            </a:xfrm>
            <a:custGeom>
              <a:rect b="b" l="l" r="r" t="t"/>
              <a:pathLst>
                <a:path extrusionOk="0" h="2101" w="2100">
                  <a:moveTo>
                    <a:pt x="708" y="1"/>
                  </a:moveTo>
                  <a:lnTo>
                    <a:pt x="708" y="709"/>
                  </a:lnTo>
                  <a:lnTo>
                    <a:pt x="0" y="709"/>
                  </a:lnTo>
                  <a:lnTo>
                    <a:pt x="0" y="1392"/>
                  </a:lnTo>
                  <a:lnTo>
                    <a:pt x="708" y="1392"/>
                  </a:lnTo>
                  <a:lnTo>
                    <a:pt x="708" y="2100"/>
                  </a:lnTo>
                  <a:lnTo>
                    <a:pt x="1391" y="2100"/>
                  </a:lnTo>
                  <a:lnTo>
                    <a:pt x="1391" y="1393"/>
                  </a:lnTo>
                  <a:lnTo>
                    <a:pt x="2100" y="1392"/>
                  </a:lnTo>
                  <a:lnTo>
                    <a:pt x="2100" y="709"/>
                  </a:lnTo>
                  <a:lnTo>
                    <a:pt x="1391" y="709"/>
                  </a:lnTo>
                  <a:lnTo>
                    <a:pt x="1392"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7364675" y="4572900"/>
              <a:ext cx="52550" cy="52525"/>
            </a:xfrm>
            <a:custGeom>
              <a:rect b="b" l="l" r="r" t="t"/>
              <a:pathLst>
                <a:path extrusionOk="0" h="2101" w="2102">
                  <a:moveTo>
                    <a:pt x="709" y="1"/>
                  </a:moveTo>
                  <a:lnTo>
                    <a:pt x="709" y="709"/>
                  </a:lnTo>
                  <a:lnTo>
                    <a:pt x="0" y="709"/>
                  </a:lnTo>
                  <a:lnTo>
                    <a:pt x="1" y="1392"/>
                  </a:lnTo>
                  <a:lnTo>
                    <a:pt x="709" y="1393"/>
                  </a:lnTo>
                  <a:lnTo>
                    <a:pt x="709" y="2100"/>
                  </a:lnTo>
                  <a:lnTo>
                    <a:pt x="1393" y="2100"/>
                  </a:lnTo>
                  <a:lnTo>
                    <a:pt x="1393" y="1392"/>
                  </a:lnTo>
                  <a:lnTo>
                    <a:pt x="2101" y="1392"/>
                  </a:lnTo>
                  <a:lnTo>
                    <a:pt x="2101" y="709"/>
                  </a:lnTo>
                  <a:lnTo>
                    <a:pt x="1393" y="709"/>
                  </a:lnTo>
                  <a:lnTo>
                    <a:pt x="1393"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a:off x="7451000" y="4572900"/>
              <a:ext cx="52550" cy="52525"/>
            </a:xfrm>
            <a:custGeom>
              <a:rect b="b" l="l" r="r" t="t"/>
              <a:pathLst>
                <a:path extrusionOk="0" h="2101" w="2102">
                  <a:moveTo>
                    <a:pt x="709" y="1"/>
                  </a:moveTo>
                  <a:lnTo>
                    <a:pt x="709" y="709"/>
                  </a:lnTo>
                  <a:lnTo>
                    <a:pt x="1" y="709"/>
                  </a:lnTo>
                  <a:lnTo>
                    <a:pt x="1" y="1392"/>
                  </a:lnTo>
                  <a:lnTo>
                    <a:pt x="709" y="1392"/>
                  </a:lnTo>
                  <a:lnTo>
                    <a:pt x="709" y="2100"/>
                  </a:lnTo>
                  <a:lnTo>
                    <a:pt x="1393" y="2100"/>
                  </a:lnTo>
                  <a:lnTo>
                    <a:pt x="1393" y="1392"/>
                  </a:lnTo>
                  <a:lnTo>
                    <a:pt x="2101" y="1392"/>
                  </a:lnTo>
                  <a:lnTo>
                    <a:pt x="2101" y="709"/>
                  </a:lnTo>
                  <a:lnTo>
                    <a:pt x="1393" y="709"/>
                  </a:lnTo>
                  <a:lnTo>
                    <a:pt x="1393"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p:nvPr/>
          </p:nvSpPr>
          <p:spPr>
            <a:xfrm>
              <a:off x="7537375" y="4572900"/>
              <a:ext cx="52500" cy="52525"/>
            </a:xfrm>
            <a:custGeom>
              <a:rect b="b" l="l" r="r" t="t"/>
              <a:pathLst>
                <a:path extrusionOk="0" h="2101" w="2100">
                  <a:moveTo>
                    <a:pt x="708" y="1"/>
                  </a:moveTo>
                  <a:lnTo>
                    <a:pt x="708" y="709"/>
                  </a:lnTo>
                  <a:lnTo>
                    <a:pt x="0" y="709"/>
                  </a:lnTo>
                  <a:lnTo>
                    <a:pt x="0" y="1393"/>
                  </a:lnTo>
                  <a:lnTo>
                    <a:pt x="708" y="1392"/>
                  </a:lnTo>
                  <a:lnTo>
                    <a:pt x="708" y="1392"/>
                  </a:lnTo>
                  <a:lnTo>
                    <a:pt x="707" y="2100"/>
                  </a:lnTo>
                  <a:lnTo>
                    <a:pt x="1391" y="2100"/>
                  </a:lnTo>
                  <a:lnTo>
                    <a:pt x="1391" y="1392"/>
                  </a:lnTo>
                  <a:lnTo>
                    <a:pt x="2100" y="1392"/>
                  </a:lnTo>
                  <a:lnTo>
                    <a:pt x="2100" y="709"/>
                  </a:lnTo>
                  <a:lnTo>
                    <a:pt x="1391" y="709"/>
                  </a:lnTo>
                  <a:lnTo>
                    <a:pt x="1391"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7623700" y="4572900"/>
              <a:ext cx="52500" cy="52525"/>
            </a:xfrm>
            <a:custGeom>
              <a:rect b="b" l="l" r="r" t="t"/>
              <a:pathLst>
                <a:path extrusionOk="0" h="2101" w="2100">
                  <a:moveTo>
                    <a:pt x="709" y="1"/>
                  </a:moveTo>
                  <a:lnTo>
                    <a:pt x="709" y="709"/>
                  </a:lnTo>
                  <a:lnTo>
                    <a:pt x="0" y="709"/>
                  </a:lnTo>
                  <a:lnTo>
                    <a:pt x="0" y="1392"/>
                  </a:lnTo>
                  <a:lnTo>
                    <a:pt x="709" y="1392"/>
                  </a:lnTo>
                  <a:lnTo>
                    <a:pt x="709" y="2100"/>
                  </a:lnTo>
                  <a:lnTo>
                    <a:pt x="1393" y="2100"/>
                  </a:lnTo>
                  <a:lnTo>
                    <a:pt x="1392" y="1392"/>
                  </a:lnTo>
                  <a:lnTo>
                    <a:pt x="1392" y="1392"/>
                  </a:lnTo>
                  <a:lnTo>
                    <a:pt x="2100" y="1393"/>
                  </a:lnTo>
                  <a:lnTo>
                    <a:pt x="2100" y="709"/>
                  </a:lnTo>
                  <a:lnTo>
                    <a:pt x="1392" y="709"/>
                  </a:lnTo>
                  <a:lnTo>
                    <a:pt x="1392"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7278350" y="4669650"/>
              <a:ext cx="52500" cy="52525"/>
            </a:xfrm>
            <a:custGeom>
              <a:rect b="b" l="l" r="r" t="t"/>
              <a:pathLst>
                <a:path extrusionOk="0" h="2101" w="2100">
                  <a:moveTo>
                    <a:pt x="708" y="1"/>
                  </a:moveTo>
                  <a:lnTo>
                    <a:pt x="708" y="709"/>
                  </a:lnTo>
                  <a:lnTo>
                    <a:pt x="0" y="709"/>
                  </a:lnTo>
                  <a:lnTo>
                    <a:pt x="0" y="1392"/>
                  </a:lnTo>
                  <a:lnTo>
                    <a:pt x="708" y="1392"/>
                  </a:lnTo>
                  <a:lnTo>
                    <a:pt x="708" y="2101"/>
                  </a:lnTo>
                  <a:lnTo>
                    <a:pt x="1391" y="2101"/>
                  </a:lnTo>
                  <a:lnTo>
                    <a:pt x="1391" y="1392"/>
                  </a:lnTo>
                  <a:lnTo>
                    <a:pt x="2100" y="1392"/>
                  </a:lnTo>
                  <a:lnTo>
                    <a:pt x="2100" y="709"/>
                  </a:lnTo>
                  <a:lnTo>
                    <a:pt x="1392" y="709"/>
                  </a:lnTo>
                  <a:lnTo>
                    <a:pt x="1391"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7364675" y="4669650"/>
              <a:ext cx="52550" cy="52525"/>
            </a:xfrm>
            <a:custGeom>
              <a:rect b="b" l="l" r="r" t="t"/>
              <a:pathLst>
                <a:path extrusionOk="0" h="2101" w="2102">
                  <a:moveTo>
                    <a:pt x="709" y="1"/>
                  </a:moveTo>
                  <a:lnTo>
                    <a:pt x="709" y="709"/>
                  </a:lnTo>
                  <a:lnTo>
                    <a:pt x="0" y="709"/>
                  </a:lnTo>
                  <a:lnTo>
                    <a:pt x="0" y="1393"/>
                  </a:lnTo>
                  <a:lnTo>
                    <a:pt x="709" y="1392"/>
                  </a:lnTo>
                  <a:lnTo>
                    <a:pt x="709" y="2101"/>
                  </a:lnTo>
                  <a:lnTo>
                    <a:pt x="1393" y="2101"/>
                  </a:lnTo>
                  <a:lnTo>
                    <a:pt x="1393" y="1392"/>
                  </a:lnTo>
                  <a:lnTo>
                    <a:pt x="2101" y="1392"/>
                  </a:lnTo>
                  <a:lnTo>
                    <a:pt x="2101" y="709"/>
                  </a:lnTo>
                  <a:lnTo>
                    <a:pt x="1393" y="709"/>
                  </a:lnTo>
                  <a:lnTo>
                    <a:pt x="1393"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p:nvPr/>
          </p:nvSpPr>
          <p:spPr>
            <a:xfrm>
              <a:off x="7451000" y="4669650"/>
              <a:ext cx="52550" cy="52525"/>
            </a:xfrm>
            <a:custGeom>
              <a:rect b="b" l="l" r="r" t="t"/>
              <a:pathLst>
                <a:path extrusionOk="0" h="2101" w="2102">
                  <a:moveTo>
                    <a:pt x="709" y="1"/>
                  </a:moveTo>
                  <a:lnTo>
                    <a:pt x="709" y="709"/>
                  </a:lnTo>
                  <a:lnTo>
                    <a:pt x="1" y="709"/>
                  </a:lnTo>
                  <a:lnTo>
                    <a:pt x="1" y="1393"/>
                  </a:lnTo>
                  <a:lnTo>
                    <a:pt x="709" y="1392"/>
                  </a:lnTo>
                  <a:lnTo>
                    <a:pt x="709" y="2101"/>
                  </a:lnTo>
                  <a:lnTo>
                    <a:pt x="1393" y="2101"/>
                  </a:lnTo>
                  <a:lnTo>
                    <a:pt x="1393" y="1392"/>
                  </a:lnTo>
                  <a:lnTo>
                    <a:pt x="2101" y="1393"/>
                  </a:lnTo>
                  <a:lnTo>
                    <a:pt x="2101" y="709"/>
                  </a:lnTo>
                  <a:lnTo>
                    <a:pt x="1393" y="709"/>
                  </a:lnTo>
                  <a:lnTo>
                    <a:pt x="1393"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a:off x="7537375" y="4669650"/>
              <a:ext cx="52500" cy="52525"/>
            </a:xfrm>
            <a:custGeom>
              <a:rect b="b" l="l" r="r" t="t"/>
              <a:pathLst>
                <a:path extrusionOk="0" h="2101" w="2100">
                  <a:moveTo>
                    <a:pt x="708" y="1"/>
                  </a:moveTo>
                  <a:lnTo>
                    <a:pt x="707" y="709"/>
                  </a:lnTo>
                  <a:lnTo>
                    <a:pt x="0" y="709"/>
                  </a:lnTo>
                  <a:lnTo>
                    <a:pt x="0" y="1392"/>
                  </a:lnTo>
                  <a:lnTo>
                    <a:pt x="708" y="1392"/>
                  </a:lnTo>
                  <a:lnTo>
                    <a:pt x="708" y="2101"/>
                  </a:lnTo>
                  <a:lnTo>
                    <a:pt x="1391" y="2101"/>
                  </a:lnTo>
                  <a:lnTo>
                    <a:pt x="1391" y="1393"/>
                  </a:lnTo>
                  <a:lnTo>
                    <a:pt x="2100" y="1393"/>
                  </a:lnTo>
                  <a:lnTo>
                    <a:pt x="2100" y="709"/>
                  </a:lnTo>
                  <a:lnTo>
                    <a:pt x="1391" y="709"/>
                  </a:lnTo>
                  <a:lnTo>
                    <a:pt x="1391"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
            <p:cNvSpPr/>
            <p:nvPr/>
          </p:nvSpPr>
          <p:spPr>
            <a:xfrm>
              <a:off x="7623700" y="4669650"/>
              <a:ext cx="52500" cy="52525"/>
            </a:xfrm>
            <a:custGeom>
              <a:rect b="b" l="l" r="r" t="t"/>
              <a:pathLst>
                <a:path extrusionOk="0" h="2101" w="2100">
                  <a:moveTo>
                    <a:pt x="709" y="1"/>
                  </a:moveTo>
                  <a:lnTo>
                    <a:pt x="709" y="709"/>
                  </a:lnTo>
                  <a:lnTo>
                    <a:pt x="0" y="709"/>
                  </a:lnTo>
                  <a:lnTo>
                    <a:pt x="0" y="1392"/>
                  </a:lnTo>
                  <a:lnTo>
                    <a:pt x="709" y="1392"/>
                  </a:lnTo>
                  <a:lnTo>
                    <a:pt x="709" y="2101"/>
                  </a:lnTo>
                  <a:lnTo>
                    <a:pt x="1392" y="2101"/>
                  </a:lnTo>
                  <a:lnTo>
                    <a:pt x="1392" y="1393"/>
                  </a:lnTo>
                  <a:lnTo>
                    <a:pt x="2100" y="1392"/>
                  </a:lnTo>
                  <a:lnTo>
                    <a:pt x="2100" y="709"/>
                  </a:lnTo>
                  <a:lnTo>
                    <a:pt x="1393" y="709"/>
                  </a:lnTo>
                  <a:lnTo>
                    <a:pt x="1392"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
            <p:cNvSpPr/>
            <p:nvPr/>
          </p:nvSpPr>
          <p:spPr>
            <a:xfrm>
              <a:off x="7278350" y="4766425"/>
              <a:ext cx="52500" cy="52500"/>
            </a:xfrm>
            <a:custGeom>
              <a:rect b="b" l="l" r="r" t="t"/>
              <a:pathLst>
                <a:path extrusionOk="0" h="2100" w="2100">
                  <a:moveTo>
                    <a:pt x="708" y="0"/>
                  </a:moveTo>
                  <a:lnTo>
                    <a:pt x="708" y="708"/>
                  </a:lnTo>
                  <a:lnTo>
                    <a:pt x="0" y="708"/>
                  </a:lnTo>
                  <a:lnTo>
                    <a:pt x="0" y="1391"/>
                  </a:lnTo>
                  <a:lnTo>
                    <a:pt x="708" y="1391"/>
                  </a:lnTo>
                  <a:lnTo>
                    <a:pt x="708" y="2100"/>
                  </a:lnTo>
                  <a:lnTo>
                    <a:pt x="1391" y="2100"/>
                  </a:lnTo>
                  <a:lnTo>
                    <a:pt x="1391" y="1391"/>
                  </a:lnTo>
                  <a:lnTo>
                    <a:pt x="2100" y="1391"/>
                  </a:lnTo>
                  <a:lnTo>
                    <a:pt x="2100" y="708"/>
                  </a:lnTo>
                  <a:lnTo>
                    <a:pt x="1391" y="708"/>
                  </a:lnTo>
                  <a:lnTo>
                    <a:pt x="1391" y="0"/>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
            <p:cNvSpPr/>
            <p:nvPr/>
          </p:nvSpPr>
          <p:spPr>
            <a:xfrm>
              <a:off x="7364700" y="4766425"/>
              <a:ext cx="52525" cy="52500"/>
            </a:xfrm>
            <a:custGeom>
              <a:rect b="b" l="l" r="r" t="t"/>
              <a:pathLst>
                <a:path extrusionOk="0" h="2100" w="2101">
                  <a:moveTo>
                    <a:pt x="708" y="0"/>
                  </a:moveTo>
                  <a:lnTo>
                    <a:pt x="708" y="708"/>
                  </a:lnTo>
                  <a:lnTo>
                    <a:pt x="0" y="708"/>
                  </a:lnTo>
                  <a:lnTo>
                    <a:pt x="0" y="1391"/>
                  </a:lnTo>
                  <a:lnTo>
                    <a:pt x="708" y="1391"/>
                  </a:lnTo>
                  <a:lnTo>
                    <a:pt x="708" y="2100"/>
                  </a:lnTo>
                  <a:lnTo>
                    <a:pt x="1392" y="2100"/>
                  </a:lnTo>
                  <a:lnTo>
                    <a:pt x="1391" y="1391"/>
                  </a:lnTo>
                  <a:lnTo>
                    <a:pt x="2100" y="1391"/>
                  </a:lnTo>
                  <a:lnTo>
                    <a:pt x="2100" y="708"/>
                  </a:lnTo>
                  <a:lnTo>
                    <a:pt x="1392" y="708"/>
                  </a:lnTo>
                  <a:lnTo>
                    <a:pt x="1392" y="0"/>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
            <p:cNvSpPr/>
            <p:nvPr/>
          </p:nvSpPr>
          <p:spPr>
            <a:xfrm>
              <a:off x="7451000" y="4766425"/>
              <a:ext cx="52550" cy="52500"/>
            </a:xfrm>
            <a:custGeom>
              <a:rect b="b" l="l" r="r" t="t"/>
              <a:pathLst>
                <a:path extrusionOk="0" h="2100" w="2102">
                  <a:moveTo>
                    <a:pt x="709" y="0"/>
                  </a:moveTo>
                  <a:lnTo>
                    <a:pt x="709" y="708"/>
                  </a:lnTo>
                  <a:lnTo>
                    <a:pt x="1" y="708"/>
                  </a:lnTo>
                  <a:lnTo>
                    <a:pt x="1" y="1391"/>
                  </a:lnTo>
                  <a:lnTo>
                    <a:pt x="709" y="1391"/>
                  </a:lnTo>
                  <a:lnTo>
                    <a:pt x="709" y="2100"/>
                  </a:lnTo>
                  <a:lnTo>
                    <a:pt x="1393" y="2100"/>
                  </a:lnTo>
                  <a:lnTo>
                    <a:pt x="1393" y="1391"/>
                  </a:lnTo>
                  <a:lnTo>
                    <a:pt x="2101" y="1391"/>
                  </a:lnTo>
                  <a:lnTo>
                    <a:pt x="2101" y="708"/>
                  </a:lnTo>
                  <a:lnTo>
                    <a:pt x="1393" y="708"/>
                  </a:lnTo>
                  <a:lnTo>
                    <a:pt x="1393" y="0"/>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
            <p:cNvSpPr/>
            <p:nvPr/>
          </p:nvSpPr>
          <p:spPr>
            <a:xfrm>
              <a:off x="7537375" y="4766425"/>
              <a:ext cx="52500" cy="52500"/>
            </a:xfrm>
            <a:custGeom>
              <a:rect b="b" l="l" r="r" t="t"/>
              <a:pathLst>
                <a:path extrusionOk="0" h="2100" w="2100">
                  <a:moveTo>
                    <a:pt x="708" y="0"/>
                  </a:moveTo>
                  <a:lnTo>
                    <a:pt x="708" y="708"/>
                  </a:lnTo>
                  <a:lnTo>
                    <a:pt x="0" y="708"/>
                  </a:lnTo>
                  <a:lnTo>
                    <a:pt x="0" y="1391"/>
                  </a:lnTo>
                  <a:lnTo>
                    <a:pt x="707" y="1391"/>
                  </a:lnTo>
                  <a:lnTo>
                    <a:pt x="708" y="2100"/>
                  </a:lnTo>
                  <a:lnTo>
                    <a:pt x="1391" y="2100"/>
                  </a:lnTo>
                  <a:lnTo>
                    <a:pt x="1391" y="1391"/>
                  </a:lnTo>
                  <a:lnTo>
                    <a:pt x="2100" y="1391"/>
                  </a:lnTo>
                  <a:lnTo>
                    <a:pt x="2100" y="708"/>
                  </a:lnTo>
                  <a:lnTo>
                    <a:pt x="1392" y="708"/>
                  </a:lnTo>
                  <a:lnTo>
                    <a:pt x="1391" y="0"/>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
            <p:cNvSpPr/>
            <p:nvPr/>
          </p:nvSpPr>
          <p:spPr>
            <a:xfrm>
              <a:off x="7623700" y="4766425"/>
              <a:ext cx="52500" cy="52500"/>
            </a:xfrm>
            <a:custGeom>
              <a:rect b="b" l="l" r="r" t="t"/>
              <a:pathLst>
                <a:path extrusionOk="0" h="2100" w="2100">
                  <a:moveTo>
                    <a:pt x="709" y="0"/>
                  </a:moveTo>
                  <a:lnTo>
                    <a:pt x="709" y="708"/>
                  </a:lnTo>
                  <a:lnTo>
                    <a:pt x="0" y="708"/>
                  </a:lnTo>
                  <a:lnTo>
                    <a:pt x="0" y="1391"/>
                  </a:lnTo>
                  <a:lnTo>
                    <a:pt x="709" y="1391"/>
                  </a:lnTo>
                  <a:lnTo>
                    <a:pt x="709" y="2100"/>
                  </a:lnTo>
                  <a:lnTo>
                    <a:pt x="1392" y="2100"/>
                  </a:lnTo>
                  <a:lnTo>
                    <a:pt x="1392" y="1391"/>
                  </a:lnTo>
                  <a:lnTo>
                    <a:pt x="2100" y="1391"/>
                  </a:lnTo>
                  <a:lnTo>
                    <a:pt x="2100" y="708"/>
                  </a:lnTo>
                  <a:lnTo>
                    <a:pt x="1392" y="708"/>
                  </a:lnTo>
                  <a:lnTo>
                    <a:pt x="1392" y="0"/>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 name="Google Shape;193;p16"/>
          <p:cNvSpPr txBox="1"/>
          <p:nvPr>
            <p:ph idx="1" type="body"/>
          </p:nvPr>
        </p:nvSpPr>
        <p:spPr>
          <a:xfrm>
            <a:off x="2877450" y="1610700"/>
            <a:ext cx="3389100" cy="19221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94" name="Google Shape;194;p16"/>
          <p:cNvSpPr txBox="1"/>
          <p:nvPr>
            <p:ph type="title"/>
          </p:nvPr>
        </p:nvSpPr>
        <p:spPr>
          <a:xfrm rot="-5400000">
            <a:off x="5033475" y="580625"/>
            <a:ext cx="7059600" cy="447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800"/>
              <a:buNone/>
              <a:defRPr sz="1800"/>
            </a:lvl9pPr>
          </a:lstStyle>
          <a:p/>
        </p:txBody>
      </p:sp>
      <p:grpSp>
        <p:nvGrpSpPr>
          <p:cNvPr id="195" name="Google Shape;195;p16"/>
          <p:cNvGrpSpPr/>
          <p:nvPr/>
        </p:nvGrpSpPr>
        <p:grpSpPr>
          <a:xfrm>
            <a:off x="8448738" y="4410575"/>
            <a:ext cx="229075" cy="1063850"/>
            <a:chOff x="6963625" y="2302750"/>
            <a:chExt cx="229075" cy="1063850"/>
          </a:xfrm>
        </p:grpSpPr>
        <p:sp>
          <p:nvSpPr>
            <p:cNvPr id="196" name="Google Shape;196;p16"/>
            <p:cNvSpPr/>
            <p:nvPr/>
          </p:nvSpPr>
          <p:spPr>
            <a:xfrm>
              <a:off x="6963625" y="2302750"/>
              <a:ext cx="229075" cy="137775"/>
            </a:xfrm>
            <a:custGeom>
              <a:rect b="b" l="l" r="r" t="t"/>
              <a:pathLst>
                <a:path extrusionOk="0" h="5511" w="9163">
                  <a:moveTo>
                    <a:pt x="4582" y="1"/>
                  </a:moveTo>
                  <a:lnTo>
                    <a:pt x="1" y="4582"/>
                  </a:lnTo>
                  <a:lnTo>
                    <a:pt x="930" y="5511"/>
                  </a:lnTo>
                  <a:lnTo>
                    <a:pt x="4582" y="1860"/>
                  </a:lnTo>
                  <a:lnTo>
                    <a:pt x="8232" y="5511"/>
                  </a:lnTo>
                  <a:lnTo>
                    <a:pt x="9162" y="4582"/>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p:nvPr/>
          </p:nvSpPr>
          <p:spPr>
            <a:xfrm>
              <a:off x="6963625" y="2405625"/>
              <a:ext cx="229075" cy="137800"/>
            </a:xfrm>
            <a:custGeom>
              <a:rect b="b" l="l" r="r" t="t"/>
              <a:pathLst>
                <a:path extrusionOk="0" h="5512" w="9163">
                  <a:moveTo>
                    <a:pt x="4582" y="1"/>
                  </a:moveTo>
                  <a:lnTo>
                    <a:pt x="1" y="4582"/>
                  </a:lnTo>
                  <a:lnTo>
                    <a:pt x="930" y="5512"/>
                  </a:lnTo>
                  <a:lnTo>
                    <a:pt x="4582" y="1861"/>
                  </a:lnTo>
                  <a:lnTo>
                    <a:pt x="8232" y="5512"/>
                  </a:lnTo>
                  <a:lnTo>
                    <a:pt x="9162" y="4582"/>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6"/>
            <p:cNvSpPr/>
            <p:nvPr/>
          </p:nvSpPr>
          <p:spPr>
            <a:xfrm>
              <a:off x="6963625" y="2508550"/>
              <a:ext cx="229075" cy="137800"/>
            </a:xfrm>
            <a:custGeom>
              <a:rect b="b" l="l" r="r" t="t"/>
              <a:pathLst>
                <a:path extrusionOk="0" h="5512" w="9163">
                  <a:moveTo>
                    <a:pt x="4582" y="0"/>
                  </a:moveTo>
                  <a:lnTo>
                    <a:pt x="1" y="4581"/>
                  </a:lnTo>
                  <a:lnTo>
                    <a:pt x="930" y="5511"/>
                  </a:lnTo>
                  <a:lnTo>
                    <a:pt x="4582" y="1859"/>
                  </a:lnTo>
                  <a:lnTo>
                    <a:pt x="8232" y="5511"/>
                  </a:lnTo>
                  <a:lnTo>
                    <a:pt x="9162" y="4581"/>
                  </a:lnTo>
                  <a:lnTo>
                    <a:pt x="4582"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p:nvPr/>
          </p:nvSpPr>
          <p:spPr>
            <a:xfrm>
              <a:off x="6963625" y="2611450"/>
              <a:ext cx="229075" cy="137775"/>
            </a:xfrm>
            <a:custGeom>
              <a:rect b="b" l="l" r="r" t="t"/>
              <a:pathLst>
                <a:path extrusionOk="0" h="5511" w="9163">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
            <p:cNvSpPr/>
            <p:nvPr/>
          </p:nvSpPr>
          <p:spPr>
            <a:xfrm>
              <a:off x="6963625" y="2714325"/>
              <a:ext cx="229075" cy="137800"/>
            </a:xfrm>
            <a:custGeom>
              <a:rect b="b" l="l" r="r" t="t"/>
              <a:pathLst>
                <a:path extrusionOk="0" h="5512" w="9163">
                  <a:moveTo>
                    <a:pt x="4582" y="1"/>
                  </a:moveTo>
                  <a:lnTo>
                    <a:pt x="1" y="4581"/>
                  </a:lnTo>
                  <a:lnTo>
                    <a:pt x="930" y="5511"/>
                  </a:lnTo>
                  <a:lnTo>
                    <a:pt x="4582" y="1861"/>
                  </a:lnTo>
                  <a:lnTo>
                    <a:pt x="8232" y="5511"/>
                  </a:lnTo>
                  <a:lnTo>
                    <a:pt x="9162" y="4581"/>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
            <p:cNvSpPr/>
            <p:nvPr/>
          </p:nvSpPr>
          <p:spPr>
            <a:xfrm>
              <a:off x="6963625" y="2817225"/>
              <a:ext cx="229075" cy="137800"/>
            </a:xfrm>
            <a:custGeom>
              <a:rect b="b" l="l" r="r" t="t"/>
              <a:pathLst>
                <a:path extrusionOk="0" h="5512" w="9163">
                  <a:moveTo>
                    <a:pt x="4582" y="1"/>
                  </a:moveTo>
                  <a:lnTo>
                    <a:pt x="1" y="4582"/>
                  </a:lnTo>
                  <a:lnTo>
                    <a:pt x="930" y="5512"/>
                  </a:lnTo>
                  <a:lnTo>
                    <a:pt x="4582" y="1860"/>
                  </a:lnTo>
                  <a:lnTo>
                    <a:pt x="8232" y="5512"/>
                  </a:lnTo>
                  <a:lnTo>
                    <a:pt x="9162" y="4582"/>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6"/>
            <p:cNvSpPr/>
            <p:nvPr/>
          </p:nvSpPr>
          <p:spPr>
            <a:xfrm>
              <a:off x="6963625" y="2920100"/>
              <a:ext cx="229075" cy="137800"/>
            </a:xfrm>
            <a:custGeom>
              <a:rect b="b" l="l" r="r" t="t"/>
              <a:pathLst>
                <a:path extrusionOk="0" h="5512" w="9163">
                  <a:moveTo>
                    <a:pt x="4582" y="1"/>
                  </a:moveTo>
                  <a:lnTo>
                    <a:pt x="1" y="4583"/>
                  </a:lnTo>
                  <a:lnTo>
                    <a:pt x="930" y="5512"/>
                  </a:lnTo>
                  <a:lnTo>
                    <a:pt x="4582" y="1861"/>
                  </a:lnTo>
                  <a:lnTo>
                    <a:pt x="8232" y="5512"/>
                  </a:lnTo>
                  <a:lnTo>
                    <a:pt x="9162" y="4583"/>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6"/>
            <p:cNvSpPr/>
            <p:nvPr/>
          </p:nvSpPr>
          <p:spPr>
            <a:xfrm>
              <a:off x="6963625" y="3023025"/>
              <a:ext cx="229075" cy="137800"/>
            </a:xfrm>
            <a:custGeom>
              <a:rect b="b" l="l" r="r" t="t"/>
              <a:pathLst>
                <a:path extrusionOk="0" h="5512" w="9163">
                  <a:moveTo>
                    <a:pt x="4582" y="0"/>
                  </a:moveTo>
                  <a:lnTo>
                    <a:pt x="1" y="4581"/>
                  </a:lnTo>
                  <a:lnTo>
                    <a:pt x="930" y="5511"/>
                  </a:lnTo>
                  <a:lnTo>
                    <a:pt x="4582" y="1860"/>
                  </a:lnTo>
                  <a:lnTo>
                    <a:pt x="8232" y="5511"/>
                  </a:lnTo>
                  <a:lnTo>
                    <a:pt x="9162" y="4581"/>
                  </a:lnTo>
                  <a:lnTo>
                    <a:pt x="4582"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a:off x="6963625" y="3125925"/>
              <a:ext cx="229075" cy="137775"/>
            </a:xfrm>
            <a:custGeom>
              <a:rect b="b" l="l" r="r" t="t"/>
              <a:pathLst>
                <a:path extrusionOk="0" h="5511" w="9163">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a:off x="6963625" y="3228800"/>
              <a:ext cx="229075" cy="137800"/>
            </a:xfrm>
            <a:custGeom>
              <a:rect b="b" l="l" r="r" t="t"/>
              <a:pathLst>
                <a:path extrusionOk="0" h="5512" w="9163">
                  <a:moveTo>
                    <a:pt x="4582" y="1"/>
                  </a:moveTo>
                  <a:lnTo>
                    <a:pt x="1" y="4581"/>
                  </a:lnTo>
                  <a:lnTo>
                    <a:pt x="930" y="5512"/>
                  </a:lnTo>
                  <a:lnTo>
                    <a:pt x="4582" y="1861"/>
                  </a:lnTo>
                  <a:lnTo>
                    <a:pt x="8232" y="5512"/>
                  </a:lnTo>
                  <a:lnTo>
                    <a:pt x="9162" y="4581"/>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6" name="Shape 206"/>
        <p:cNvGrpSpPr/>
        <p:nvPr/>
      </p:nvGrpSpPr>
      <p:grpSpPr>
        <a:xfrm>
          <a:off x="0" y="0"/>
          <a:ext cx="0" cy="0"/>
          <a:chOff x="0" y="0"/>
          <a:chExt cx="0" cy="0"/>
        </a:xfrm>
      </p:grpSpPr>
      <p:sp>
        <p:nvSpPr>
          <p:cNvPr id="207" name="Google Shape;207;p17"/>
          <p:cNvSpPr txBox="1"/>
          <p:nvPr>
            <p:ph type="title"/>
          </p:nvPr>
        </p:nvSpPr>
        <p:spPr>
          <a:xfrm rot="-5400000">
            <a:off x="5033475" y="580625"/>
            <a:ext cx="7059600" cy="447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800"/>
              <a:buNone/>
              <a:defRPr sz="1800"/>
            </a:lvl9pPr>
          </a:lstStyle>
          <a:p/>
        </p:txBody>
      </p:sp>
      <p:grpSp>
        <p:nvGrpSpPr>
          <p:cNvPr id="208" name="Google Shape;208;p17"/>
          <p:cNvGrpSpPr/>
          <p:nvPr/>
        </p:nvGrpSpPr>
        <p:grpSpPr>
          <a:xfrm>
            <a:off x="8448738" y="4410575"/>
            <a:ext cx="229075" cy="1063850"/>
            <a:chOff x="6963625" y="2302750"/>
            <a:chExt cx="229075" cy="1063850"/>
          </a:xfrm>
        </p:grpSpPr>
        <p:sp>
          <p:nvSpPr>
            <p:cNvPr id="209" name="Google Shape;209;p17"/>
            <p:cNvSpPr/>
            <p:nvPr/>
          </p:nvSpPr>
          <p:spPr>
            <a:xfrm>
              <a:off x="6963625" y="2302750"/>
              <a:ext cx="229075" cy="137775"/>
            </a:xfrm>
            <a:custGeom>
              <a:rect b="b" l="l" r="r" t="t"/>
              <a:pathLst>
                <a:path extrusionOk="0" h="5511" w="9163">
                  <a:moveTo>
                    <a:pt x="4582" y="1"/>
                  </a:moveTo>
                  <a:lnTo>
                    <a:pt x="1" y="4582"/>
                  </a:lnTo>
                  <a:lnTo>
                    <a:pt x="930" y="5511"/>
                  </a:lnTo>
                  <a:lnTo>
                    <a:pt x="4582" y="1860"/>
                  </a:lnTo>
                  <a:lnTo>
                    <a:pt x="8232" y="5511"/>
                  </a:lnTo>
                  <a:lnTo>
                    <a:pt x="9162" y="4582"/>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7"/>
            <p:cNvSpPr/>
            <p:nvPr/>
          </p:nvSpPr>
          <p:spPr>
            <a:xfrm>
              <a:off x="6963625" y="2405625"/>
              <a:ext cx="229075" cy="137800"/>
            </a:xfrm>
            <a:custGeom>
              <a:rect b="b" l="l" r="r" t="t"/>
              <a:pathLst>
                <a:path extrusionOk="0" h="5512" w="9163">
                  <a:moveTo>
                    <a:pt x="4582" y="1"/>
                  </a:moveTo>
                  <a:lnTo>
                    <a:pt x="1" y="4582"/>
                  </a:lnTo>
                  <a:lnTo>
                    <a:pt x="930" y="5512"/>
                  </a:lnTo>
                  <a:lnTo>
                    <a:pt x="4582" y="1861"/>
                  </a:lnTo>
                  <a:lnTo>
                    <a:pt x="8232" y="5512"/>
                  </a:lnTo>
                  <a:lnTo>
                    <a:pt x="9162" y="4582"/>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7"/>
            <p:cNvSpPr/>
            <p:nvPr/>
          </p:nvSpPr>
          <p:spPr>
            <a:xfrm>
              <a:off x="6963625" y="2508550"/>
              <a:ext cx="229075" cy="137800"/>
            </a:xfrm>
            <a:custGeom>
              <a:rect b="b" l="l" r="r" t="t"/>
              <a:pathLst>
                <a:path extrusionOk="0" h="5512" w="9163">
                  <a:moveTo>
                    <a:pt x="4582" y="0"/>
                  </a:moveTo>
                  <a:lnTo>
                    <a:pt x="1" y="4581"/>
                  </a:lnTo>
                  <a:lnTo>
                    <a:pt x="930" y="5511"/>
                  </a:lnTo>
                  <a:lnTo>
                    <a:pt x="4582" y="1859"/>
                  </a:lnTo>
                  <a:lnTo>
                    <a:pt x="8232" y="5511"/>
                  </a:lnTo>
                  <a:lnTo>
                    <a:pt x="9162" y="4581"/>
                  </a:lnTo>
                  <a:lnTo>
                    <a:pt x="4582"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7"/>
            <p:cNvSpPr/>
            <p:nvPr/>
          </p:nvSpPr>
          <p:spPr>
            <a:xfrm>
              <a:off x="6963625" y="2611450"/>
              <a:ext cx="229075" cy="137775"/>
            </a:xfrm>
            <a:custGeom>
              <a:rect b="b" l="l" r="r" t="t"/>
              <a:pathLst>
                <a:path extrusionOk="0" h="5511" w="9163">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7"/>
            <p:cNvSpPr/>
            <p:nvPr/>
          </p:nvSpPr>
          <p:spPr>
            <a:xfrm>
              <a:off x="6963625" y="2714325"/>
              <a:ext cx="229075" cy="137800"/>
            </a:xfrm>
            <a:custGeom>
              <a:rect b="b" l="l" r="r" t="t"/>
              <a:pathLst>
                <a:path extrusionOk="0" h="5512" w="9163">
                  <a:moveTo>
                    <a:pt x="4582" y="1"/>
                  </a:moveTo>
                  <a:lnTo>
                    <a:pt x="1" y="4581"/>
                  </a:lnTo>
                  <a:lnTo>
                    <a:pt x="930" y="5511"/>
                  </a:lnTo>
                  <a:lnTo>
                    <a:pt x="4582" y="1861"/>
                  </a:lnTo>
                  <a:lnTo>
                    <a:pt x="8232" y="5511"/>
                  </a:lnTo>
                  <a:lnTo>
                    <a:pt x="9162" y="4581"/>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7"/>
            <p:cNvSpPr/>
            <p:nvPr/>
          </p:nvSpPr>
          <p:spPr>
            <a:xfrm>
              <a:off x="6963625" y="2817225"/>
              <a:ext cx="229075" cy="137800"/>
            </a:xfrm>
            <a:custGeom>
              <a:rect b="b" l="l" r="r" t="t"/>
              <a:pathLst>
                <a:path extrusionOk="0" h="5512" w="9163">
                  <a:moveTo>
                    <a:pt x="4582" y="1"/>
                  </a:moveTo>
                  <a:lnTo>
                    <a:pt x="1" y="4582"/>
                  </a:lnTo>
                  <a:lnTo>
                    <a:pt x="930" y="5512"/>
                  </a:lnTo>
                  <a:lnTo>
                    <a:pt x="4582" y="1860"/>
                  </a:lnTo>
                  <a:lnTo>
                    <a:pt x="8232" y="5512"/>
                  </a:lnTo>
                  <a:lnTo>
                    <a:pt x="9162" y="4582"/>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7"/>
            <p:cNvSpPr/>
            <p:nvPr/>
          </p:nvSpPr>
          <p:spPr>
            <a:xfrm>
              <a:off x="6963625" y="2920100"/>
              <a:ext cx="229075" cy="137800"/>
            </a:xfrm>
            <a:custGeom>
              <a:rect b="b" l="l" r="r" t="t"/>
              <a:pathLst>
                <a:path extrusionOk="0" h="5512" w="9163">
                  <a:moveTo>
                    <a:pt x="4582" y="1"/>
                  </a:moveTo>
                  <a:lnTo>
                    <a:pt x="1" y="4583"/>
                  </a:lnTo>
                  <a:lnTo>
                    <a:pt x="930" y="5512"/>
                  </a:lnTo>
                  <a:lnTo>
                    <a:pt x="4582" y="1861"/>
                  </a:lnTo>
                  <a:lnTo>
                    <a:pt x="8232" y="5512"/>
                  </a:lnTo>
                  <a:lnTo>
                    <a:pt x="9162" y="4583"/>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7"/>
            <p:cNvSpPr/>
            <p:nvPr/>
          </p:nvSpPr>
          <p:spPr>
            <a:xfrm>
              <a:off x="6963625" y="3023025"/>
              <a:ext cx="229075" cy="137800"/>
            </a:xfrm>
            <a:custGeom>
              <a:rect b="b" l="l" r="r" t="t"/>
              <a:pathLst>
                <a:path extrusionOk="0" h="5512" w="9163">
                  <a:moveTo>
                    <a:pt x="4582" y="0"/>
                  </a:moveTo>
                  <a:lnTo>
                    <a:pt x="1" y="4581"/>
                  </a:lnTo>
                  <a:lnTo>
                    <a:pt x="930" y="5511"/>
                  </a:lnTo>
                  <a:lnTo>
                    <a:pt x="4582" y="1860"/>
                  </a:lnTo>
                  <a:lnTo>
                    <a:pt x="8232" y="5511"/>
                  </a:lnTo>
                  <a:lnTo>
                    <a:pt x="9162" y="4581"/>
                  </a:lnTo>
                  <a:lnTo>
                    <a:pt x="4582"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7"/>
            <p:cNvSpPr/>
            <p:nvPr/>
          </p:nvSpPr>
          <p:spPr>
            <a:xfrm>
              <a:off x="6963625" y="3125925"/>
              <a:ext cx="229075" cy="137775"/>
            </a:xfrm>
            <a:custGeom>
              <a:rect b="b" l="l" r="r" t="t"/>
              <a:pathLst>
                <a:path extrusionOk="0" h="5511" w="9163">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7"/>
            <p:cNvSpPr/>
            <p:nvPr/>
          </p:nvSpPr>
          <p:spPr>
            <a:xfrm>
              <a:off x="6963625" y="3228800"/>
              <a:ext cx="229075" cy="137800"/>
            </a:xfrm>
            <a:custGeom>
              <a:rect b="b" l="l" r="r" t="t"/>
              <a:pathLst>
                <a:path extrusionOk="0" h="5512" w="9163">
                  <a:moveTo>
                    <a:pt x="4582" y="1"/>
                  </a:moveTo>
                  <a:lnTo>
                    <a:pt x="1" y="4581"/>
                  </a:lnTo>
                  <a:lnTo>
                    <a:pt x="930" y="5512"/>
                  </a:lnTo>
                  <a:lnTo>
                    <a:pt x="4582" y="1861"/>
                  </a:lnTo>
                  <a:lnTo>
                    <a:pt x="8232" y="5512"/>
                  </a:lnTo>
                  <a:lnTo>
                    <a:pt x="9162" y="4581"/>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 name="Google Shape;219;p17"/>
          <p:cNvSpPr txBox="1"/>
          <p:nvPr>
            <p:ph idx="1" type="body"/>
          </p:nvPr>
        </p:nvSpPr>
        <p:spPr>
          <a:xfrm>
            <a:off x="837025" y="931200"/>
            <a:ext cx="3114900" cy="3052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0" name="Google Shape;220;p17"/>
          <p:cNvSpPr txBox="1"/>
          <p:nvPr>
            <p:ph idx="2" type="body"/>
          </p:nvPr>
        </p:nvSpPr>
        <p:spPr>
          <a:xfrm>
            <a:off x="4451052" y="931200"/>
            <a:ext cx="3114900" cy="3052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grpSp>
        <p:nvGrpSpPr>
          <p:cNvPr id="221" name="Google Shape;221;p17"/>
          <p:cNvGrpSpPr/>
          <p:nvPr/>
        </p:nvGrpSpPr>
        <p:grpSpPr>
          <a:xfrm>
            <a:off x="2864531" y="4045085"/>
            <a:ext cx="2052698" cy="2052613"/>
            <a:chOff x="3088025" y="3941925"/>
            <a:chExt cx="600450" cy="600425"/>
          </a:xfrm>
        </p:grpSpPr>
        <p:sp>
          <p:nvSpPr>
            <p:cNvPr id="222" name="Google Shape;222;p17"/>
            <p:cNvSpPr/>
            <p:nvPr/>
          </p:nvSpPr>
          <p:spPr>
            <a:xfrm>
              <a:off x="3359125" y="3941925"/>
              <a:ext cx="39025" cy="39000"/>
            </a:xfrm>
            <a:custGeom>
              <a:rect b="b" l="l" r="r" t="t"/>
              <a:pathLst>
                <a:path extrusionOk="0" h="1560" w="1561">
                  <a:moveTo>
                    <a:pt x="383" y="0"/>
                  </a:moveTo>
                  <a:lnTo>
                    <a:pt x="1" y="383"/>
                  </a:lnTo>
                  <a:lnTo>
                    <a:pt x="398" y="781"/>
                  </a:lnTo>
                  <a:lnTo>
                    <a:pt x="1" y="1176"/>
                  </a:lnTo>
                  <a:lnTo>
                    <a:pt x="383" y="1560"/>
                  </a:lnTo>
                  <a:lnTo>
                    <a:pt x="780" y="1163"/>
                  </a:lnTo>
                  <a:lnTo>
                    <a:pt x="1177" y="1560"/>
                  </a:lnTo>
                  <a:lnTo>
                    <a:pt x="1560" y="1176"/>
                  </a:lnTo>
                  <a:lnTo>
                    <a:pt x="1164" y="781"/>
                  </a:lnTo>
                  <a:lnTo>
                    <a:pt x="1560" y="383"/>
                  </a:lnTo>
                  <a:lnTo>
                    <a:pt x="1177" y="0"/>
                  </a:lnTo>
                  <a:lnTo>
                    <a:pt x="780" y="397"/>
                  </a:lnTo>
                  <a:lnTo>
                    <a:pt x="383"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p:nvPr/>
          </p:nvSpPr>
          <p:spPr>
            <a:xfrm>
              <a:off x="3407500" y="3990300"/>
              <a:ext cx="39050" cy="39025"/>
            </a:xfrm>
            <a:custGeom>
              <a:rect b="b" l="l" r="r" t="t"/>
              <a:pathLst>
                <a:path extrusionOk="0" h="1561" w="1562">
                  <a:moveTo>
                    <a:pt x="384" y="1"/>
                  </a:moveTo>
                  <a:lnTo>
                    <a:pt x="1" y="383"/>
                  </a:lnTo>
                  <a:lnTo>
                    <a:pt x="398" y="780"/>
                  </a:lnTo>
                  <a:lnTo>
                    <a:pt x="0" y="1177"/>
                  </a:lnTo>
                  <a:lnTo>
                    <a:pt x="384" y="1561"/>
                  </a:lnTo>
                  <a:lnTo>
                    <a:pt x="781" y="1164"/>
                  </a:lnTo>
                  <a:lnTo>
                    <a:pt x="1177" y="1561"/>
                  </a:lnTo>
                  <a:lnTo>
                    <a:pt x="1561" y="1177"/>
                  </a:lnTo>
                  <a:lnTo>
                    <a:pt x="1164" y="780"/>
                  </a:lnTo>
                  <a:lnTo>
                    <a:pt x="1561" y="383"/>
                  </a:lnTo>
                  <a:lnTo>
                    <a:pt x="1177" y="1"/>
                  </a:lnTo>
                  <a:lnTo>
                    <a:pt x="781" y="398"/>
                  </a:lnTo>
                  <a:lnTo>
                    <a:pt x="384"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3455875" y="4038700"/>
              <a:ext cx="39050" cy="39025"/>
            </a:xfrm>
            <a:custGeom>
              <a:rect b="b" l="l" r="r" t="t"/>
              <a:pathLst>
                <a:path extrusionOk="0" h="1561" w="1562">
                  <a:moveTo>
                    <a:pt x="384" y="0"/>
                  </a:moveTo>
                  <a:lnTo>
                    <a:pt x="1" y="383"/>
                  </a:lnTo>
                  <a:lnTo>
                    <a:pt x="399" y="780"/>
                  </a:lnTo>
                  <a:lnTo>
                    <a:pt x="1" y="1177"/>
                  </a:lnTo>
                  <a:lnTo>
                    <a:pt x="384" y="1560"/>
                  </a:lnTo>
                  <a:lnTo>
                    <a:pt x="781" y="1163"/>
                  </a:lnTo>
                  <a:lnTo>
                    <a:pt x="1178" y="1560"/>
                  </a:lnTo>
                  <a:lnTo>
                    <a:pt x="1562" y="1177"/>
                  </a:lnTo>
                  <a:lnTo>
                    <a:pt x="1165" y="780"/>
                  </a:lnTo>
                  <a:lnTo>
                    <a:pt x="1562" y="383"/>
                  </a:lnTo>
                  <a:lnTo>
                    <a:pt x="1178" y="0"/>
                  </a:lnTo>
                  <a:lnTo>
                    <a:pt x="781" y="397"/>
                  </a:lnTo>
                  <a:lnTo>
                    <a:pt x="384"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
            <p:cNvSpPr/>
            <p:nvPr/>
          </p:nvSpPr>
          <p:spPr>
            <a:xfrm>
              <a:off x="3504275" y="4087050"/>
              <a:ext cx="39050" cy="39050"/>
            </a:xfrm>
            <a:custGeom>
              <a:rect b="b" l="l" r="r" t="t"/>
              <a:pathLst>
                <a:path extrusionOk="0" h="1562" w="1562">
                  <a:moveTo>
                    <a:pt x="384" y="1"/>
                  </a:moveTo>
                  <a:lnTo>
                    <a:pt x="0" y="384"/>
                  </a:lnTo>
                  <a:lnTo>
                    <a:pt x="397" y="781"/>
                  </a:lnTo>
                  <a:lnTo>
                    <a:pt x="0" y="1178"/>
                  </a:lnTo>
                  <a:lnTo>
                    <a:pt x="384" y="1562"/>
                  </a:lnTo>
                  <a:lnTo>
                    <a:pt x="781" y="1164"/>
                  </a:lnTo>
                  <a:lnTo>
                    <a:pt x="1178" y="1562"/>
                  </a:lnTo>
                  <a:lnTo>
                    <a:pt x="1560" y="1178"/>
                  </a:lnTo>
                  <a:lnTo>
                    <a:pt x="1163" y="781"/>
                  </a:lnTo>
                  <a:lnTo>
                    <a:pt x="1561" y="384"/>
                  </a:lnTo>
                  <a:lnTo>
                    <a:pt x="1178" y="1"/>
                  </a:lnTo>
                  <a:lnTo>
                    <a:pt x="781" y="398"/>
                  </a:lnTo>
                  <a:lnTo>
                    <a:pt x="384"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
            <p:cNvSpPr/>
            <p:nvPr/>
          </p:nvSpPr>
          <p:spPr>
            <a:xfrm>
              <a:off x="3552675" y="4135450"/>
              <a:ext cx="39000" cy="39025"/>
            </a:xfrm>
            <a:custGeom>
              <a:rect b="b" l="l" r="r" t="t"/>
              <a:pathLst>
                <a:path extrusionOk="0" h="1561" w="1560">
                  <a:moveTo>
                    <a:pt x="384" y="1"/>
                  </a:moveTo>
                  <a:lnTo>
                    <a:pt x="0" y="384"/>
                  </a:lnTo>
                  <a:lnTo>
                    <a:pt x="397" y="781"/>
                  </a:lnTo>
                  <a:lnTo>
                    <a:pt x="0" y="1178"/>
                  </a:lnTo>
                  <a:lnTo>
                    <a:pt x="384" y="1560"/>
                  </a:lnTo>
                  <a:lnTo>
                    <a:pt x="780" y="1163"/>
                  </a:lnTo>
                  <a:lnTo>
                    <a:pt x="1177" y="1560"/>
                  </a:lnTo>
                  <a:lnTo>
                    <a:pt x="1560" y="1178"/>
                  </a:lnTo>
                  <a:lnTo>
                    <a:pt x="1163" y="781"/>
                  </a:lnTo>
                  <a:lnTo>
                    <a:pt x="1560" y="384"/>
                  </a:lnTo>
                  <a:lnTo>
                    <a:pt x="1177" y="1"/>
                  </a:lnTo>
                  <a:lnTo>
                    <a:pt x="780" y="397"/>
                  </a:lnTo>
                  <a:lnTo>
                    <a:pt x="384"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
            <p:cNvSpPr/>
            <p:nvPr/>
          </p:nvSpPr>
          <p:spPr>
            <a:xfrm>
              <a:off x="3601050" y="4183850"/>
              <a:ext cx="39025" cy="39000"/>
            </a:xfrm>
            <a:custGeom>
              <a:rect b="b" l="l" r="r" t="t"/>
              <a:pathLst>
                <a:path extrusionOk="0" h="1560" w="1561">
                  <a:moveTo>
                    <a:pt x="383" y="0"/>
                  </a:moveTo>
                  <a:lnTo>
                    <a:pt x="1" y="384"/>
                  </a:lnTo>
                  <a:lnTo>
                    <a:pt x="398" y="779"/>
                  </a:lnTo>
                  <a:lnTo>
                    <a:pt x="1" y="1177"/>
                  </a:lnTo>
                  <a:lnTo>
                    <a:pt x="383" y="1560"/>
                  </a:lnTo>
                  <a:lnTo>
                    <a:pt x="781" y="1163"/>
                  </a:lnTo>
                  <a:lnTo>
                    <a:pt x="1178" y="1560"/>
                  </a:lnTo>
                  <a:lnTo>
                    <a:pt x="1560" y="1177"/>
                  </a:lnTo>
                  <a:lnTo>
                    <a:pt x="1164" y="781"/>
                  </a:lnTo>
                  <a:lnTo>
                    <a:pt x="1560" y="384"/>
                  </a:lnTo>
                  <a:lnTo>
                    <a:pt x="1178" y="0"/>
                  </a:lnTo>
                  <a:lnTo>
                    <a:pt x="781" y="397"/>
                  </a:lnTo>
                  <a:lnTo>
                    <a:pt x="383"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7"/>
            <p:cNvSpPr/>
            <p:nvPr/>
          </p:nvSpPr>
          <p:spPr>
            <a:xfrm>
              <a:off x="3649450" y="4232225"/>
              <a:ext cx="39025" cy="39025"/>
            </a:xfrm>
            <a:custGeom>
              <a:rect b="b" l="l" r="r" t="t"/>
              <a:pathLst>
                <a:path extrusionOk="0" h="1561" w="1561">
                  <a:moveTo>
                    <a:pt x="383" y="1"/>
                  </a:moveTo>
                  <a:lnTo>
                    <a:pt x="0" y="383"/>
                  </a:lnTo>
                  <a:lnTo>
                    <a:pt x="397" y="780"/>
                  </a:lnTo>
                  <a:lnTo>
                    <a:pt x="0" y="1178"/>
                  </a:lnTo>
                  <a:lnTo>
                    <a:pt x="383" y="1561"/>
                  </a:lnTo>
                  <a:lnTo>
                    <a:pt x="780" y="1164"/>
                  </a:lnTo>
                  <a:lnTo>
                    <a:pt x="1178" y="1561"/>
                  </a:lnTo>
                  <a:lnTo>
                    <a:pt x="1560" y="1178"/>
                  </a:lnTo>
                  <a:lnTo>
                    <a:pt x="1163" y="781"/>
                  </a:lnTo>
                  <a:lnTo>
                    <a:pt x="1560" y="383"/>
                  </a:lnTo>
                  <a:lnTo>
                    <a:pt x="1176" y="1"/>
                  </a:lnTo>
                  <a:lnTo>
                    <a:pt x="780" y="398"/>
                  </a:lnTo>
                  <a:lnTo>
                    <a:pt x="383"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7"/>
            <p:cNvSpPr/>
            <p:nvPr/>
          </p:nvSpPr>
          <p:spPr>
            <a:xfrm>
              <a:off x="3304900" y="3996125"/>
              <a:ext cx="39050" cy="39025"/>
            </a:xfrm>
            <a:custGeom>
              <a:rect b="b" l="l" r="r" t="t"/>
              <a:pathLst>
                <a:path extrusionOk="0" h="1561" w="1562">
                  <a:moveTo>
                    <a:pt x="384" y="1"/>
                  </a:moveTo>
                  <a:lnTo>
                    <a:pt x="0" y="384"/>
                  </a:lnTo>
                  <a:lnTo>
                    <a:pt x="397" y="781"/>
                  </a:lnTo>
                  <a:lnTo>
                    <a:pt x="0" y="1178"/>
                  </a:lnTo>
                  <a:lnTo>
                    <a:pt x="384" y="1560"/>
                  </a:lnTo>
                  <a:lnTo>
                    <a:pt x="781" y="1163"/>
                  </a:lnTo>
                  <a:lnTo>
                    <a:pt x="1177" y="1560"/>
                  </a:lnTo>
                  <a:lnTo>
                    <a:pt x="1561" y="1178"/>
                  </a:lnTo>
                  <a:lnTo>
                    <a:pt x="1164" y="781"/>
                  </a:lnTo>
                  <a:lnTo>
                    <a:pt x="1561" y="384"/>
                  </a:lnTo>
                  <a:lnTo>
                    <a:pt x="1177" y="1"/>
                  </a:lnTo>
                  <a:lnTo>
                    <a:pt x="781" y="397"/>
                  </a:lnTo>
                  <a:lnTo>
                    <a:pt x="384"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7"/>
            <p:cNvSpPr/>
            <p:nvPr/>
          </p:nvSpPr>
          <p:spPr>
            <a:xfrm>
              <a:off x="3353275" y="4044525"/>
              <a:ext cx="39050" cy="39000"/>
            </a:xfrm>
            <a:custGeom>
              <a:rect b="b" l="l" r="r" t="t"/>
              <a:pathLst>
                <a:path extrusionOk="0" h="1560" w="1562">
                  <a:moveTo>
                    <a:pt x="384" y="0"/>
                  </a:moveTo>
                  <a:lnTo>
                    <a:pt x="1" y="384"/>
                  </a:lnTo>
                  <a:lnTo>
                    <a:pt x="398" y="781"/>
                  </a:lnTo>
                  <a:lnTo>
                    <a:pt x="1" y="1178"/>
                  </a:lnTo>
                  <a:lnTo>
                    <a:pt x="384" y="1560"/>
                  </a:lnTo>
                  <a:lnTo>
                    <a:pt x="781" y="1163"/>
                  </a:lnTo>
                  <a:lnTo>
                    <a:pt x="1178" y="1560"/>
                  </a:lnTo>
                  <a:lnTo>
                    <a:pt x="1561" y="1178"/>
                  </a:lnTo>
                  <a:lnTo>
                    <a:pt x="1164" y="781"/>
                  </a:lnTo>
                  <a:lnTo>
                    <a:pt x="1562" y="384"/>
                  </a:lnTo>
                  <a:lnTo>
                    <a:pt x="1178" y="0"/>
                  </a:lnTo>
                  <a:lnTo>
                    <a:pt x="781" y="397"/>
                  </a:lnTo>
                  <a:lnTo>
                    <a:pt x="384"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
            <p:cNvSpPr/>
            <p:nvPr/>
          </p:nvSpPr>
          <p:spPr>
            <a:xfrm>
              <a:off x="3401675" y="4092900"/>
              <a:ext cx="39025" cy="39025"/>
            </a:xfrm>
            <a:custGeom>
              <a:rect b="b" l="l" r="r" t="t"/>
              <a:pathLst>
                <a:path extrusionOk="0" h="1561" w="1561">
                  <a:moveTo>
                    <a:pt x="384" y="1"/>
                  </a:moveTo>
                  <a:lnTo>
                    <a:pt x="0" y="383"/>
                  </a:lnTo>
                  <a:lnTo>
                    <a:pt x="397" y="780"/>
                  </a:lnTo>
                  <a:lnTo>
                    <a:pt x="0" y="1178"/>
                  </a:lnTo>
                  <a:lnTo>
                    <a:pt x="384" y="1561"/>
                  </a:lnTo>
                  <a:lnTo>
                    <a:pt x="781" y="1164"/>
                  </a:lnTo>
                  <a:lnTo>
                    <a:pt x="1178" y="1561"/>
                  </a:lnTo>
                  <a:lnTo>
                    <a:pt x="1560" y="1178"/>
                  </a:lnTo>
                  <a:lnTo>
                    <a:pt x="1163" y="781"/>
                  </a:lnTo>
                  <a:lnTo>
                    <a:pt x="1560" y="383"/>
                  </a:lnTo>
                  <a:lnTo>
                    <a:pt x="1178" y="1"/>
                  </a:lnTo>
                  <a:lnTo>
                    <a:pt x="781" y="398"/>
                  </a:lnTo>
                  <a:lnTo>
                    <a:pt x="384"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p:nvPr/>
          </p:nvSpPr>
          <p:spPr>
            <a:xfrm>
              <a:off x="3450050" y="4141300"/>
              <a:ext cx="39025" cy="39025"/>
            </a:xfrm>
            <a:custGeom>
              <a:rect b="b" l="l" r="r" t="t"/>
              <a:pathLst>
                <a:path extrusionOk="0" h="1561" w="1561">
                  <a:moveTo>
                    <a:pt x="383" y="0"/>
                  </a:moveTo>
                  <a:lnTo>
                    <a:pt x="1" y="383"/>
                  </a:lnTo>
                  <a:lnTo>
                    <a:pt x="398" y="780"/>
                  </a:lnTo>
                  <a:lnTo>
                    <a:pt x="1" y="1177"/>
                  </a:lnTo>
                  <a:lnTo>
                    <a:pt x="383" y="1560"/>
                  </a:lnTo>
                  <a:lnTo>
                    <a:pt x="780" y="1163"/>
                  </a:lnTo>
                  <a:lnTo>
                    <a:pt x="1178" y="1560"/>
                  </a:lnTo>
                  <a:lnTo>
                    <a:pt x="1561" y="1177"/>
                  </a:lnTo>
                  <a:lnTo>
                    <a:pt x="1164" y="780"/>
                  </a:lnTo>
                  <a:lnTo>
                    <a:pt x="1561" y="383"/>
                  </a:lnTo>
                  <a:lnTo>
                    <a:pt x="1178" y="0"/>
                  </a:lnTo>
                  <a:lnTo>
                    <a:pt x="780" y="397"/>
                  </a:lnTo>
                  <a:lnTo>
                    <a:pt x="383"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7"/>
            <p:cNvSpPr/>
            <p:nvPr/>
          </p:nvSpPr>
          <p:spPr>
            <a:xfrm>
              <a:off x="3498450" y="4189700"/>
              <a:ext cx="39025" cy="39000"/>
            </a:xfrm>
            <a:custGeom>
              <a:rect b="b" l="l" r="r" t="t"/>
              <a:pathLst>
                <a:path extrusionOk="0" h="1560" w="1561">
                  <a:moveTo>
                    <a:pt x="383" y="0"/>
                  </a:moveTo>
                  <a:lnTo>
                    <a:pt x="1" y="383"/>
                  </a:lnTo>
                  <a:lnTo>
                    <a:pt x="397" y="779"/>
                  </a:lnTo>
                  <a:lnTo>
                    <a:pt x="1" y="1176"/>
                  </a:lnTo>
                  <a:lnTo>
                    <a:pt x="383" y="1560"/>
                  </a:lnTo>
                  <a:lnTo>
                    <a:pt x="780" y="1163"/>
                  </a:lnTo>
                  <a:lnTo>
                    <a:pt x="1177" y="1560"/>
                  </a:lnTo>
                  <a:lnTo>
                    <a:pt x="1560" y="1176"/>
                  </a:lnTo>
                  <a:lnTo>
                    <a:pt x="1164" y="779"/>
                  </a:lnTo>
                  <a:lnTo>
                    <a:pt x="1560" y="383"/>
                  </a:lnTo>
                  <a:lnTo>
                    <a:pt x="1177" y="0"/>
                  </a:lnTo>
                  <a:lnTo>
                    <a:pt x="780" y="397"/>
                  </a:lnTo>
                  <a:lnTo>
                    <a:pt x="383"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7"/>
            <p:cNvSpPr/>
            <p:nvPr/>
          </p:nvSpPr>
          <p:spPr>
            <a:xfrm>
              <a:off x="3546850" y="4238050"/>
              <a:ext cx="39000" cy="39050"/>
            </a:xfrm>
            <a:custGeom>
              <a:rect b="b" l="l" r="r" t="t"/>
              <a:pathLst>
                <a:path extrusionOk="0" h="1562" w="1560">
                  <a:moveTo>
                    <a:pt x="383" y="1"/>
                  </a:moveTo>
                  <a:lnTo>
                    <a:pt x="0" y="384"/>
                  </a:lnTo>
                  <a:lnTo>
                    <a:pt x="397" y="781"/>
                  </a:lnTo>
                  <a:lnTo>
                    <a:pt x="0" y="1178"/>
                  </a:lnTo>
                  <a:lnTo>
                    <a:pt x="383" y="1561"/>
                  </a:lnTo>
                  <a:lnTo>
                    <a:pt x="780" y="1165"/>
                  </a:lnTo>
                  <a:lnTo>
                    <a:pt x="1176" y="1561"/>
                  </a:lnTo>
                  <a:lnTo>
                    <a:pt x="1560" y="1178"/>
                  </a:lnTo>
                  <a:lnTo>
                    <a:pt x="1163" y="781"/>
                  </a:lnTo>
                  <a:lnTo>
                    <a:pt x="1560" y="384"/>
                  </a:lnTo>
                  <a:lnTo>
                    <a:pt x="1176" y="1"/>
                  </a:lnTo>
                  <a:lnTo>
                    <a:pt x="780" y="399"/>
                  </a:lnTo>
                  <a:lnTo>
                    <a:pt x="383"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p:nvPr/>
          </p:nvSpPr>
          <p:spPr>
            <a:xfrm>
              <a:off x="3595200" y="4286450"/>
              <a:ext cx="39050" cy="39000"/>
            </a:xfrm>
            <a:custGeom>
              <a:rect b="b" l="l" r="r" t="t"/>
              <a:pathLst>
                <a:path extrusionOk="0" h="1560" w="1562">
                  <a:moveTo>
                    <a:pt x="384" y="0"/>
                  </a:moveTo>
                  <a:lnTo>
                    <a:pt x="1" y="384"/>
                  </a:lnTo>
                  <a:lnTo>
                    <a:pt x="399" y="781"/>
                  </a:lnTo>
                  <a:lnTo>
                    <a:pt x="1" y="1178"/>
                  </a:lnTo>
                  <a:lnTo>
                    <a:pt x="384" y="1560"/>
                  </a:lnTo>
                  <a:lnTo>
                    <a:pt x="781" y="1163"/>
                  </a:lnTo>
                  <a:lnTo>
                    <a:pt x="1178" y="1560"/>
                  </a:lnTo>
                  <a:lnTo>
                    <a:pt x="1562" y="1178"/>
                  </a:lnTo>
                  <a:lnTo>
                    <a:pt x="1165" y="781"/>
                  </a:lnTo>
                  <a:lnTo>
                    <a:pt x="1562" y="384"/>
                  </a:lnTo>
                  <a:lnTo>
                    <a:pt x="1178" y="0"/>
                  </a:lnTo>
                  <a:lnTo>
                    <a:pt x="781" y="397"/>
                  </a:lnTo>
                  <a:lnTo>
                    <a:pt x="384"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7"/>
            <p:cNvSpPr/>
            <p:nvPr/>
          </p:nvSpPr>
          <p:spPr>
            <a:xfrm>
              <a:off x="3250675" y="4050375"/>
              <a:ext cx="39025" cy="39000"/>
            </a:xfrm>
            <a:custGeom>
              <a:rect b="b" l="l" r="r" t="t"/>
              <a:pathLst>
                <a:path extrusionOk="0" h="1560" w="1561">
                  <a:moveTo>
                    <a:pt x="384" y="0"/>
                  </a:moveTo>
                  <a:lnTo>
                    <a:pt x="1" y="383"/>
                  </a:lnTo>
                  <a:lnTo>
                    <a:pt x="398" y="779"/>
                  </a:lnTo>
                  <a:lnTo>
                    <a:pt x="1" y="1176"/>
                  </a:lnTo>
                  <a:lnTo>
                    <a:pt x="384" y="1560"/>
                  </a:lnTo>
                  <a:lnTo>
                    <a:pt x="780" y="1163"/>
                  </a:lnTo>
                  <a:lnTo>
                    <a:pt x="1178" y="1560"/>
                  </a:lnTo>
                  <a:lnTo>
                    <a:pt x="1560" y="1176"/>
                  </a:lnTo>
                  <a:lnTo>
                    <a:pt x="1164" y="779"/>
                  </a:lnTo>
                  <a:lnTo>
                    <a:pt x="1560" y="383"/>
                  </a:lnTo>
                  <a:lnTo>
                    <a:pt x="1178" y="0"/>
                  </a:lnTo>
                  <a:lnTo>
                    <a:pt x="780" y="397"/>
                  </a:lnTo>
                  <a:lnTo>
                    <a:pt x="384"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7"/>
            <p:cNvSpPr/>
            <p:nvPr/>
          </p:nvSpPr>
          <p:spPr>
            <a:xfrm>
              <a:off x="3299075" y="4098725"/>
              <a:ext cx="39025" cy="39050"/>
            </a:xfrm>
            <a:custGeom>
              <a:rect b="b" l="l" r="r" t="t"/>
              <a:pathLst>
                <a:path extrusionOk="0" h="1562" w="1561">
                  <a:moveTo>
                    <a:pt x="383" y="1"/>
                  </a:moveTo>
                  <a:lnTo>
                    <a:pt x="0" y="384"/>
                  </a:lnTo>
                  <a:lnTo>
                    <a:pt x="397" y="781"/>
                  </a:lnTo>
                  <a:lnTo>
                    <a:pt x="0" y="1178"/>
                  </a:lnTo>
                  <a:lnTo>
                    <a:pt x="383" y="1562"/>
                  </a:lnTo>
                  <a:lnTo>
                    <a:pt x="780" y="1165"/>
                  </a:lnTo>
                  <a:lnTo>
                    <a:pt x="1178" y="1562"/>
                  </a:lnTo>
                  <a:lnTo>
                    <a:pt x="1560" y="1178"/>
                  </a:lnTo>
                  <a:lnTo>
                    <a:pt x="1163" y="781"/>
                  </a:lnTo>
                  <a:lnTo>
                    <a:pt x="1560" y="384"/>
                  </a:lnTo>
                  <a:lnTo>
                    <a:pt x="1177" y="1"/>
                  </a:lnTo>
                  <a:lnTo>
                    <a:pt x="780" y="399"/>
                  </a:lnTo>
                  <a:lnTo>
                    <a:pt x="383"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
            <p:cNvSpPr/>
            <p:nvPr/>
          </p:nvSpPr>
          <p:spPr>
            <a:xfrm>
              <a:off x="3347450" y="4147125"/>
              <a:ext cx="39025" cy="39050"/>
            </a:xfrm>
            <a:custGeom>
              <a:rect b="b" l="l" r="r" t="t"/>
              <a:pathLst>
                <a:path extrusionOk="0" h="1562" w="1561">
                  <a:moveTo>
                    <a:pt x="383" y="0"/>
                  </a:moveTo>
                  <a:lnTo>
                    <a:pt x="1" y="384"/>
                  </a:lnTo>
                  <a:lnTo>
                    <a:pt x="398" y="781"/>
                  </a:lnTo>
                  <a:lnTo>
                    <a:pt x="1" y="1178"/>
                  </a:lnTo>
                  <a:lnTo>
                    <a:pt x="383" y="1561"/>
                  </a:lnTo>
                  <a:lnTo>
                    <a:pt x="780" y="1163"/>
                  </a:lnTo>
                  <a:lnTo>
                    <a:pt x="1177" y="1561"/>
                  </a:lnTo>
                  <a:lnTo>
                    <a:pt x="1561" y="1178"/>
                  </a:lnTo>
                  <a:lnTo>
                    <a:pt x="1164" y="781"/>
                  </a:lnTo>
                  <a:lnTo>
                    <a:pt x="1561" y="384"/>
                  </a:lnTo>
                  <a:lnTo>
                    <a:pt x="1177" y="0"/>
                  </a:lnTo>
                  <a:lnTo>
                    <a:pt x="780" y="398"/>
                  </a:lnTo>
                  <a:lnTo>
                    <a:pt x="383"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7"/>
            <p:cNvSpPr/>
            <p:nvPr/>
          </p:nvSpPr>
          <p:spPr>
            <a:xfrm>
              <a:off x="3395850" y="4195500"/>
              <a:ext cx="39025" cy="39025"/>
            </a:xfrm>
            <a:custGeom>
              <a:rect b="b" l="l" r="r" t="t"/>
              <a:pathLst>
                <a:path extrusionOk="0" h="1561" w="1561">
                  <a:moveTo>
                    <a:pt x="383" y="1"/>
                  </a:moveTo>
                  <a:lnTo>
                    <a:pt x="1" y="384"/>
                  </a:lnTo>
                  <a:lnTo>
                    <a:pt x="397" y="781"/>
                  </a:lnTo>
                  <a:lnTo>
                    <a:pt x="1" y="1178"/>
                  </a:lnTo>
                  <a:lnTo>
                    <a:pt x="383" y="1561"/>
                  </a:lnTo>
                  <a:lnTo>
                    <a:pt x="780" y="1164"/>
                  </a:lnTo>
                  <a:lnTo>
                    <a:pt x="1177" y="1561"/>
                  </a:lnTo>
                  <a:lnTo>
                    <a:pt x="1560" y="1178"/>
                  </a:lnTo>
                  <a:lnTo>
                    <a:pt x="1162" y="781"/>
                  </a:lnTo>
                  <a:lnTo>
                    <a:pt x="1560" y="384"/>
                  </a:lnTo>
                  <a:lnTo>
                    <a:pt x="1177" y="1"/>
                  </a:lnTo>
                  <a:lnTo>
                    <a:pt x="780" y="398"/>
                  </a:lnTo>
                  <a:lnTo>
                    <a:pt x="383"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
            <p:cNvSpPr/>
            <p:nvPr/>
          </p:nvSpPr>
          <p:spPr>
            <a:xfrm>
              <a:off x="3444225" y="4243900"/>
              <a:ext cx="39000" cy="39025"/>
            </a:xfrm>
            <a:custGeom>
              <a:rect b="b" l="l" r="r" t="t"/>
              <a:pathLst>
                <a:path extrusionOk="0" h="1561" w="1560">
                  <a:moveTo>
                    <a:pt x="384" y="0"/>
                  </a:moveTo>
                  <a:lnTo>
                    <a:pt x="0" y="384"/>
                  </a:lnTo>
                  <a:lnTo>
                    <a:pt x="397" y="781"/>
                  </a:lnTo>
                  <a:lnTo>
                    <a:pt x="0" y="1178"/>
                  </a:lnTo>
                  <a:lnTo>
                    <a:pt x="384" y="1560"/>
                  </a:lnTo>
                  <a:lnTo>
                    <a:pt x="781" y="1163"/>
                  </a:lnTo>
                  <a:lnTo>
                    <a:pt x="1177" y="1560"/>
                  </a:lnTo>
                  <a:lnTo>
                    <a:pt x="1560" y="1178"/>
                  </a:lnTo>
                  <a:lnTo>
                    <a:pt x="1163" y="781"/>
                  </a:lnTo>
                  <a:lnTo>
                    <a:pt x="1560" y="384"/>
                  </a:lnTo>
                  <a:lnTo>
                    <a:pt x="1177" y="0"/>
                  </a:lnTo>
                  <a:lnTo>
                    <a:pt x="781" y="397"/>
                  </a:lnTo>
                  <a:lnTo>
                    <a:pt x="384"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7"/>
            <p:cNvSpPr/>
            <p:nvPr/>
          </p:nvSpPr>
          <p:spPr>
            <a:xfrm>
              <a:off x="3492600" y="4292300"/>
              <a:ext cx="39025" cy="39000"/>
            </a:xfrm>
            <a:custGeom>
              <a:rect b="b" l="l" r="r" t="t"/>
              <a:pathLst>
                <a:path extrusionOk="0" h="1560" w="1561">
                  <a:moveTo>
                    <a:pt x="384" y="0"/>
                  </a:moveTo>
                  <a:lnTo>
                    <a:pt x="1" y="383"/>
                  </a:lnTo>
                  <a:lnTo>
                    <a:pt x="398" y="779"/>
                  </a:lnTo>
                  <a:lnTo>
                    <a:pt x="1" y="1176"/>
                  </a:lnTo>
                  <a:lnTo>
                    <a:pt x="384" y="1560"/>
                  </a:lnTo>
                  <a:lnTo>
                    <a:pt x="781" y="1163"/>
                  </a:lnTo>
                  <a:lnTo>
                    <a:pt x="1178" y="1560"/>
                  </a:lnTo>
                  <a:lnTo>
                    <a:pt x="1560" y="1176"/>
                  </a:lnTo>
                  <a:lnTo>
                    <a:pt x="1164" y="779"/>
                  </a:lnTo>
                  <a:lnTo>
                    <a:pt x="1560" y="384"/>
                  </a:lnTo>
                  <a:lnTo>
                    <a:pt x="1178" y="0"/>
                  </a:lnTo>
                  <a:lnTo>
                    <a:pt x="781" y="397"/>
                  </a:lnTo>
                  <a:lnTo>
                    <a:pt x="384"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7"/>
            <p:cNvSpPr/>
            <p:nvPr/>
          </p:nvSpPr>
          <p:spPr>
            <a:xfrm>
              <a:off x="3541000" y="4340675"/>
              <a:ext cx="39025" cy="39025"/>
            </a:xfrm>
            <a:custGeom>
              <a:rect b="b" l="l" r="r" t="t"/>
              <a:pathLst>
                <a:path extrusionOk="0" h="1561" w="1561">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7"/>
            <p:cNvSpPr/>
            <p:nvPr/>
          </p:nvSpPr>
          <p:spPr>
            <a:xfrm>
              <a:off x="3196475" y="4104575"/>
              <a:ext cx="39025" cy="39025"/>
            </a:xfrm>
            <a:custGeom>
              <a:rect b="b" l="l" r="r" t="t"/>
              <a:pathLst>
                <a:path extrusionOk="0" h="1561" w="1561">
                  <a:moveTo>
                    <a:pt x="383" y="1"/>
                  </a:moveTo>
                  <a:lnTo>
                    <a:pt x="0" y="384"/>
                  </a:lnTo>
                  <a:lnTo>
                    <a:pt x="397" y="781"/>
                  </a:lnTo>
                  <a:lnTo>
                    <a:pt x="0" y="1178"/>
                  </a:lnTo>
                  <a:lnTo>
                    <a:pt x="383" y="1560"/>
                  </a:lnTo>
                  <a:lnTo>
                    <a:pt x="780" y="1163"/>
                  </a:lnTo>
                  <a:lnTo>
                    <a:pt x="1176" y="1560"/>
                  </a:lnTo>
                  <a:lnTo>
                    <a:pt x="1560" y="1178"/>
                  </a:lnTo>
                  <a:lnTo>
                    <a:pt x="1163" y="781"/>
                  </a:lnTo>
                  <a:lnTo>
                    <a:pt x="1560" y="384"/>
                  </a:lnTo>
                  <a:lnTo>
                    <a:pt x="1176" y="1"/>
                  </a:lnTo>
                  <a:lnTo>
                    <a:pt x="780" y="397"/>
                  </a:lnTo>
                  <a:lnTo>
                    <a:pt x="383"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7"/>
            <p:cNvSpPr/>
            <p:nvPr/>
          </p:nvSpPr>
          <p:spPr>
            <a:xfrm>
              <a:off x="3244825" y="4152975"/>
              <a:ext cx="39050" cy="39000"/>
            </a:xfrm>
            <a:custGeom>
              <a:rect b="b" l="l" r="r" t="t"/>
              <a:pathLst>
                <a:path extrusionOk="0" h="1560" w="1562">
                  <a:moveTo>
                    <a:pt x="384" y="0"/>
                  </a:moveTo>
                  <a:lnTo>
                    <a:pt x="1" y="384"/>
                  </a:lnTo>
                  <a:lnTo>
                    <a:pt x="398" y="781"/>
                  </a:lnTo>
                  <a:lnTo>
                    <a:pt x="1" y="1176"/>
                  </a:lnTo>
                  <a:lnTo>
                    <a:pt x="384" y="1560"/>
                  </a:lnTo>
                  <a:lnTo>
                    <a:pt x="781" y="1163"/>
                  </a:lnTo>
                  <a:lnTo>
                    <a:pt x="1178" y="1560"/>
                  </a:lnTo>
                  <a:lnTo>
                    <a:pt x="1561" y="1176"/>
                  </a:lnTo>
                  <a:lnTo>
                    <a:pt x="1165" y="781"/>
                  </a:lnTo>
                  <a:lnTo>
                    <a:pt x="1562" y="384"/>
                  </a:lnTo>
                  <a:lnTo>
                    <a:pt x="1178" y="0"/>
                  </a:lnTo>
                  <a:lnTo>
                    <a:pt x="781" y="397"/>
                  </a:lnTo>
                  <a:lnTo>
                    <a:pt x="384"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7"/>
            <p:cNvSpPr/>
            <p:nvPr/>
          </p:nvSpPr>
          <p:spPr>
            <a:xfrm>
              <a:off x="3293225" y="4201350"/>
              <a:ext cx="39025" cy="39025"/>
            </a:xfrm>
            <a:custGeom>
              <a:rect b="b" l="l" r="r" t="t"/>
              <a:pathLst>
                <a:path extrusionOk="0" h="1561" w="1561">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7"/>
            <p:cNvSpPr/>
            <p:nvPr/>
          </p:nvSpPr>
          <p:spPr>
            <a:xfrm>
              <a:off x="3341625" y="4249750"/>
              <a:ext cx="39000" cy="39025"/>
            </a:xfrm>
            <a:custGeom>
              <a:rect b="b" l="l" r="r" t="t"/>
              <a:pathLst>
                <a:path extrusionOk="0" h="1561" w="1560">
                  <a:moveTo>
                    <a:pt x="384" y="0"/>
                  </a:moveTo>
                  <a:lnTo>
                    <a:pt x="0" y="383"/>
                  </a:lnTo>
                  <a:lnTo>
                    <a:pt x="397" y="780"/>
                  </a:lnTo>
                  <a:lnTo>
                    <a:pt x="0" y="1177"/>
                  </a:lnTo>
                  <a:lnTo>
                    <a:pt x="384" y="1560"/>
                  </a:lnTo>
                  <a:lnTo>
                    <a:pt x="780" y="1163"/>
                  </a:lnTo>
                  <a:lnTo>
                    <a:pt x="1177" y="1560"/>
                  </a:lnTo>
                  <a:lnTo>
                    <a:pt x="1560" y="1177"/>
                  </a:lnTo>
                  <a:lnTo>
                    <a:pt x="1163" y="780"/>
                  </a:lnTo>
                  <a:lnTo>
                    <a:pt x="1560" y="383"/>
                  </a:lnTo>
                  <a:lnTo>
                    <a:pt x="1177" y="0"/>
                  </a:lnTo>
                  <a:lnTo>
                    <a:pt x="780" y="397"/>
                  </a:lnTo>
                  <a:lnTo>
                    <a:pt x="384"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7"/>
            <p:cNvSpPr/>
            <p:nvPr/>
          </p:nvSpPr>
          <p:spPr>
            <a:xfrm>
              <a:off x="3390000" y="4298100"/>
              <a:ext cx="39025" cy="39050"/>
            </a:xfrm>
            <a:custGeom>
              <a:rect b="b" l="l" r="r" t="t"/>
              <a:pathLst>
                <a:path extrusionOk="0" h="1562" w="1561">
                  <a:moveTo>
                    <a:pt x="383" y="1"/>
                  </a:moveTo>
                  <a:lnTo>
                    <a:pt x="1" y="384"/>
                  </a:lnTo>
                  <a:lnTo>
                    <a:pt x="398" y="781"/>
                  </a:lnTo>
                  <a:lnTo>
                    <a:pt x="1" y="1178"/>
                  </a:lnTo>
                  <a:lnTo>
                    <a:pt x="383" y="1562"/>
                  </a:lnTo>
                  <a:lnTo>
                    <a:pt x="780" y="1164"/>
                  </a:lnTo>
                  <a:lnTo>
                    <a:pt x="1178" y="1562"/>
                  </a:lnTo>
                  <a:lnTo>
                    <a:pt x="1560" y="1178"/>
                  </a:lnTo>
                  <a:lnTo>
                    <a:pt x="1164" y="781"/>
                  </a:lnTo>
                  <a:lnTo>
                    <a:pt x="1560" y="384"/>
                  </a:lnTo>
                  <a:lnTo>
                    <a:pt x="1178" y="1"/>
                  </a:lnTo>
                  <a:lnTo>
                    <a:pt x="780" y="399"/>
                  </a:lnTo>
                  <a:lnTo>
                    <a:pt x="383"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7"/>
            <p:cNvSpPr/>
            <p:nvPr/>
          </p:nvSpPr>
          <p:spPr>
            <a:xfrm>
              <a:off x="3438400" y="4346500"/>
              <a:ext cx="39025" cy="39050"/>
            </a:xfrm>
            <a:custGeom>
              <a:rect b="b" l="l" r="r" t="t"/>
              <a:pathLst>
                <a:path extrusionOk="0" h="1562" w="1561">
                  <a:moveTo>
                    <a:pt x="383" y="1"/>
                  </a:moveTo>
                  <a:lnTo>
                    <a:pt x="0" y="384"/>
                  </a:lnTo>
                  <a:lnTo>
                    <a:pt x="397" y="781"/>
                  </a:lnTo>
                  <a:lnTo>
                    <a:pt x="0" y="1178"/>
                  </a:lnTo>
                  <a:lnTo>
                    <a:pt x="383" y="1561"/>
                  </a:lnTo>
                  <a:lnTo>
                    <a:pt x="780" y="1163"/>
                  </a:lnTo>
                  <a:lnTo>
                    <a:pt x="1176" y="1561"/>
                  </a:lnTo>
                  <a:lnTo>
                    <a:pt x="1560" y="1178"/>
                  </a:lnTo>
                  <a:lnTo>
                    <a:pt x="1163" y="781"/>
                  </a:lnTo>
                  <a:lnTo>
                    <a:pt x="1560" y="384"/>
                  </a:lnTo>
                  <a:lnTo>
                    <a:pt x="1176" y="1"/>
                  </a:lnTo>
                  <a:lnTo>
                    <a:pt x="780" y="397"/>
                  </a:lnTo>
                  <a:lnTo>
                    <a:pt x="383"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7"/>
            <p:cNvSpPr/>
            <p:nvPr/>
          </p:nvSpPr>
          <p:spPr>
            <a:xfrm>
              <a:off x="3486775" y="4394900"/>
              <a:ext cx="39025" cy="39000"/>
            </a:xfrm>
            <a:custGeom>
              <a:rect b="b" l="l" r="r" t="t"/>
              <a:pathLst>
                <a:path extrusionOk="0" h="1560" w="1561">
                  <a:moveTo>
                    <a:pt x="383" y="0"/>
                  </a:moveTo>
                  <a:lnTo>
                    <a:pt x="1" y="384"/>
                  </a:lnTo>
                  <a:lnTo>
                    <a:pt x="398" y="781"/>
                  </a:lnTo>
                  <a:lnTo>
                    <a:pt x="1" y="1178"/>
                  </a:lnTo>
                  <a:lnTo>
                    <a:pt x="383" y="1560"/>
                  </a:lnTo>
                  <a:lnTo>
                    <a:pt x="780" y="1163"/>
                  </a:lnTo>
                  <a:lnTo>
                    <a:pt x="1177" y="1560"/>
                  </a:lnTo>
                  <a:lnTo>
                    <a:pt x="1561" y="1178"/>
                  </a:lnTo>
                  <a:lnTo>
                    <a:pt x="1164" y="781"/>
                  </a:lnTo>
                  <a:lnTo>
                    <a:pt x="1561" y="384"/>
                  </a:lnTo>
                  <a:lnTo>
                    <a:pt x="1177" y="0"/>
                  </a:lnTo>
                  <a:lnTo>
                    <a:pt x="780" y="397"/>
                  </a:lnTo>
                  <a:lnTo>
                    <a:pt x="383"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7"/>
            <p:cNvSpPr/>
            <p:nvPr/>
          </p:nvSpPr>
          <p:spPr>
            <a:xfrm>
              <a:off x="3142225" y="4158825"/>
              <a:ext cx="39025" cy="39000"/>
            </a:xfrm>
            <a:custGeom>
              <a:rect b="b" l="l" r="r" t="t"/>
              <a:pathLst>
                <a:path extrusionOk="0" h="1560" w="1561">
                  <a:moveTo>
                    <a:pt x="384" y="0"/>
                  </a:moveTo>
                  <a:lnTo>
                    <a:pt x="1" y="383"/>
                  </a:lnTo>
                  <a:lnTo>
                    <a:pt x="398" y="779"/>
                  </a:lnTo>
                  <a:lnTo>
                    <a:pt x="1" y="1176"/>
                  </a:lnTo>
                  <a:lnTo>
                    <a:pt x="384" y="1560"/>
                  </a:lnTo>
                  <a:lnTo>
                    <a:pt x="781" y="1163"/>
                  </a:lnTo>
                  <a:lnTo>
                    <a:pt x="1178" y="1560"/>
                  </a:lnTo>
                  <a:lnTo>
                    <a:pt x="1561" y="1176"/>
                  </a:lnTo>
                  <a:lnTo>
                    <a:pt x="1164" y="779"/>
                  </a:lnTo>
                  <a:lnTo>
                    <a:pt x="1561" y="383"/>
                  </a:lnTo>
                  <a:lnTo>
                    <a:pt x="1178" y="0"/>
                  </a:lnTo>
                  <a:lnTo>
                    <a:pt x="781" y="397"/>
                  </a:lnTo>
                  <a:lnTo>
                    <a:pt x="384"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7"/>
            <p:cNvSpPr/>
            <p:nvPr/>
          </p:nvSpPr>
          <p:spPr>
            <a:xfrm>
              <a:off x="3190625" y="4207175"/>
              <a:ext cx="39025" cy="39050"/>
            </a:xfrm>
            <a:custGeom>
              <a:rect b="b" l="l" r="r" t="t"/>
              <a:pathLst>
                <a:path extrusionOk="0" h="1562" w="1561">
                  <a:moveTo>
                    <a:pt x="383" y="1"/>
                  </a:moveTo>
                  <a:lnTo>
                    <a:pt x="0" y="384"/>
                  </a:lnTo>
                  <a:lnTo>
                    <a:pt x="397" y="781"/>
                  </a:lnTo>
                  <a:lnTo>
                    <a:pt x="0" y="1178"/>
                  </a:lnTo>
                  <a:lnTo>
                    <a:pt x="383" y="1561"/>
                  </a:lnTo>
                  <a:lnTo>
                    <a:pt x="781" y="1165"/>
                  </a:lnTo>
                  <a:lnTo>
                    <a:pt x="1178" y="1561"/>
                  </a:lnTo>
                  <a:lnTo>
                    <a:pt x="1560" y="1178"/>
                  </a:lnTo>
                  <a:lnTo>
                    <a:pt x="1163" y="781"/>
                  </a:lnTo>
                  <a:lnTo>
                    <a:pt x="1560" y="384"/>
                  </a:lnTo>
                  <a:lnTo>
                    <a:pt x="1178" y="1"/>
                  </a:lnTo>
                  <a:lnTo>
                    <a:pt x="780" y="397"/>
                  </a:lnTo>
                  <a:lnTo>
                    <a:pt x="383"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7"/>
            <p:cNvSpPr/>
            <p:nvPr/>
          </p:nvSpPr>
          <p:spPr>
            <a:xfrm>
              <a:off x="3239000" y="4255575"/>
              <a:ext cx="39025" cy="39000"/>
            </a:xfrm>
            <a:custGeom>
              <a:rect b="b" l="l" r="r" t="t"/>
              <a:pathLst>
                <a:path extrusionOk="0" h="1560" w="1561">
                  <a:moveTo>
                    <a:pt x="383" y="0"/>
                  </a:moveTo>
                  <a:lnTo>
                    <a:pt x="1" y="384"/>
                  </a:lnTo>
                  <a:lnTo>
                    <a:pt x="398" y="781"/>
                  </a:lnTo>
                  <a:lnTo>
                    <a:pt x="1" y="1178"/>
                  </a:lnTo>
                  <a:lnTo>
                    <a:pt x="383" y="1560"/>
                  </a:lnTo>
                  <a:lnTo>
                    <a:pt x="780" y="1163"/>
                  </a:lnTo>
                  <a:lnTo>
                    <a:pt x="1177" y="1560"/>
                  </a:lnTo>
                  <a:lnTo>
                    <a:pt x="1561" y="1178"/>
                  </a:lnTo>
                  <a:lnTo>
                    <a:pt x="1164" y="781"/>
                  </a:lnTo>
                  <a:lnTo>
                    <a:pt x="1561" y="384"/>
                  </a:lnTo>
                  <a:lnTo>
                    <a:pt x="1177" y="0"/>
                  </a:lnTo>
                  <a:lnTo>
                    <a:pt x="780" y="397"/>
                  </a:lnTo>
                  <a:lnTo>
                    <a:pt x="383"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7"/>
            <p:cNvSpPr/>
            <p:nvPr/>
          </p:nvSpPr>
          <p:spPr>
            <a:xfrm>
              <a:off x="3287400" y="4303950"/>
              <a:ext cx="39025" cy="39025"/>
            </a:xfrm>
            <a:custGeom>
              <a:rect b="b" l="l" r="r" t="t"/>
              <a:pathLst>
                <a:path extrusionOk="0" h="1561" w="1561">
                  <a:moveTo>
                    <a:pt x="383" y="1"/>
                  </a:moveTo>
                  <a:lnTo>
                    <a:pt x="1" y="383"/>
                  </a:lnTo>
                  <a:lnTo>
                    <a:pt x="397" y="781"/>
                  </a:lnTo>
                  <a:lnTo>
                    <a:pt x="1" y="1178"/>
                  </a:lnTo>
                  <a:lnTo>
                    <a:pt x="383" y="1561"/>
                  </a:lnTo>
                  <a:lnTo>
                    <a:pt x="780" y="1164"/>
                  </a:lnTo>
                  <a:lnTo>
                    <a:pt x="1177" y="1561"/>
                  </a:lnTo>
                  <a:lnTo>
                    <a:pt x="1560" y="1178"/>
                  </a:lnTo>
                  <a:lnTo>
                    <a:pt x="1164" y="781"/>
                  </a:lnTo>
                  <a:lnTo>
                    <a:pt x="1560" y="384"/>
                  </a:lnTo>
                  <a:lnTo>
                    <a:pt x="1177" y="1"/>
                  </a:lnTo>
                  <a:lnTo>
                    <a:pt x="780" y="398"/>
                  </a:lnTo>
                  <a:lnTo>
                    <a:pt x="383"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7"/>
            <p:cNvSpPr/>
            <p:nvPr/>
          </p:nvSpPr>
          <p:spPr>
            <a:xfrm>
              <a:off x="3335800" y="4352350"/>
              <a:ext cx="39000" cy="39025"/>
            </a:xfrm>
            <a:custGeom>
              <a:rect b="b" l="l" r="r" t="t"/>
              <a:pathLst>
                <a:path extrusionOk="0" h="1561" w="1560">
                  <a:moveTo>
                    <a:pt x="383" y="0"/>
                  </a:moveTo>
                  <a:lnTo>
                    <a:pt x="0" y="383"/>
                  </a:lnTo>
                  <a:lnTo>
                    <a:pt x="396" y="780"/>
                  </a:lnTo>
                  <a:lnTo>
                    <a:pt x="0" y="1178"/>
                  </a:lnTo>
                  <a:lnTo>
                    <a:pt x="383" y="1560"/>
                  </a:lnTo>
                  <a:lnTo>
                    <a:pt x="780" y="1163"/>
                  </a:lnTo>
                  <a:lnTo>
                    <a:pt x="1176" y="1560"/>
                  </a:lnTo>
                  <a:lnTo>
                    <a:pt x="1560" y="1178"/>
                  </a:lnTo>
                  <a:lnTo>
                    <a:pt x="1163" y="781"/>
                  </a:lnTo>
                  <a:lnTo>
                    <a:pt x="1560" y="383"/>
                  </a:lnTo>
                  <a:lnTo>
                    <a:pt x="1176" y="0"/>
                  </a:lnTo>
                  <a:lnTo>
                    <a:pt x="780" y="397"/>
                  </a:lnTo>
                  <a:lnTo>
                    <a:pt x="383"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7"/>
            <p:cNvSpPr/>
            <p:nvPr/>
          </p:nvSpPr>
          <p:spPr>
            <a:xfrm>
              <a:off x="3384150" y="4400750"/>
              <a:ext cx="39050" cy="39000"/>
            </a:xfrm>
            <a:custGeom>
              <a:rect b="b" l="l" r="r" t="t"/>
              <a:pathLst>
                <a:path extrusionOk="0" h="1560" w="1562">
                  <a:moveTo>
                    <a:pt x="384" y="0"/>
                  </a:moveTo>
                  <a:lnTo>
                    <a:pt x="1" y="383"/>
                  </a:lnTo>
                  <a:lnTo>
                    <a:pt x="398" y="779"/>
                  </a:lnTo>
                  <a:lnTo>
                    <a:pt x="1" y="1176"/>
                  </a:lnTo>
                  <a:lnTo>
                    <a:pt x="384" y="1560"/>
                  </a:lnTo>
                  <a:lnTo>
                    <a:pt x="781" y="1163"/>
                  </a:lnTo>
                  <a:lnTo>
                    <a:pt x="1178" y="1560"/>
                  </a:lnTo>
                  <a:lnTo>
                    <a:pt x="1561" y="1176"/>
                  </a:lnTo>
                  <a:lnTo>
                    <a:pt x="1164" y="781"/>
                  </a:lnTo>
                  <a:lnTo>
                    <a:pt x="1562" y="383"/>
                  </a:lnTo>
                  <a:lnTo>
                    <a:pt x="1178" y="0"/>
                  </a:lnTo>
                  <a:lnTo>
                    <a:pt x="781" y="397"/>
                  </a:lnTo>
                  <a:lnTo>
                    <a:pt x="384"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7"/>
            <p:cNvSpPr/>
            <p:nvPr/>
          </p:nvSpPr>
          <p:spPr>
            <a:xfrm>
              <a:off x="3432550" y="4449125"/>
              <a:ext cx="39025" cy="39025"/>
            </a:xfrm>
            <a:custGeom>
              <a:rect b="b" l="l" r="r" t="t"/>
              <a:pathLst>
                <a:path extrusionOk="0" h="1561" w="1561">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7"/>
            <p:cNvSpPr/>
            <p:nvPr/>
          </p:nvSpPr>
          <p:spPr>
            <a:xfrm>
              <a:off x="3088025" y="4213025"/>
              <a:ext cx="39025" cy="39025"/>
            </a:xfrm>
            <a:custGeom>
              <a:rect b="b" l="l" r="r" t="t"/>
              <a:pathLst>
                <a:path extrusionOk="0" h="1561" w="1561">
                  <a:moveTo>
                    <a:pt x="383" y="0"/>
                  </a:moveTo>
                  <a:lnTo>
                    <a:pt x="0" y="383"/>
                  </a:lnTo>
                  <a:lnTo>
                    <a:pt x="397" y="780"/>
                  </a:lnTo>
                  <a:lnTo>
                    <a:pt x="0" y="1178"/>
                  </a:lnTo>
                  <a:lnTo>
                    <a:pt x="383" y="1560"/>
                  </a:lnTo>
                  <a:lnTo>
                    <a:pt x="780" y="1163"/>
                  </a:lnTo>
                  <a:lnTo>
                    <a:pt x="1177" y="1560"/>
                  </a:lnTo>
                  <a:lnTo>
                    <a:pt x="1560" y="1178"/>
                  </a:lnTo>
                  <a:lnTo>
                    <a:pt x="1163" y="781"/>
                  </a:lnTo>
                  <a:lnTo>
                    <a:pt x="1560" y="383"/>
                  </a:lnTo>
                  <a:lnTo>
                    <a:pt x="1177" y="0"/>
                  </a:lnTo>
                  <a:lnTo>
                    <a:pt x="780" y="397"/>
                  </a:lnTo>
                  <a:lnTo>
                    <a:pt x="383"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7"/>
            <p:cNvSpPr/>
            <p:nvPr/>
          </p:nvSpPr>
          <p:spPr>
            <a:xfrm>
              <a:off x="3136400" y="4261425"/>
              <a:ext cx="39025" cy="39000"/>
            </a:xfrm>
            <a:custGeom>
              <a:rect b="b" l="l" r="r" t="t"/>
              <a:pathLst>
                <a:path extrusionOk="0" h="1560" w="1561">
                  <a:moveTo>
                    <a:pt x="383" y="0"/>
                  </a:moveTo>
                  <a:lnTo>
                    <a:pt x="1" y="383"/>
                  </a:lnTo>
                  <a:lnTo>
                    <a:pt x="398" y="779"/>
                  </a:lnTo>
                  <a:lnTo>
                    <a:pt x="1" y="1177"/>
                  </a:lnTo>
                  <a:lnTo>
                    <a:pt x="383" y="1560"/>
                  </a:lnTo>
                  <a:lnTo>
                    <a:pt x="780" y="1163"/>
                  </a:lnTo>
                  <a:lnTo>
                    <a:pt x="1177" y="1560"/>
                  </a:lnTo>
                  <a:lnTo>
                    <a:pt x="1561" y="1177"/>
                  </a:lnTo>
                  <a:lnTo>
                    <a:pt x="1164" y="781"/>
                  </a:lnTo>
                  <a:lnTo>
                    <a:pt x="1561" y="383"/>
                  </a:lnTo>
                  <a:lnTo>
                    <a:pt x="1177" y="0"/>
                  </a:lnTo>
                  <a:lnTo>
                    <a:pt x="780" y="397"/>
                  </a:lnTo>
                  <a:lnTo>
                    <a:pt x="383"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7"/>
            <p:cNvSpPr/>
            <p:nvPr/>
          </p:nvSpPr>
          <p:spPr>
            <a:xfrm>
              <a:off x="3184775" y="4309800"/>
              <a:ext cx="39025" cy="39025"/>
            </a:xfrm>
            <a:custGeom>
              <a:rect b="b" l="l" r="r" t="t"/>
              <a:pathLst>
                <a:path extrusionOk="0" h="1561" w="1561">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7"/>
            <p:cNvSpPr/>
            <p:nvPr/>
          </p:nvSpPr>
          <p:spPr>
            <a:xfrm>
              <a:off x="3233175" y="4358200"/>
              <a:ext cx="39000" cy="39025"/>
            </a:xfrm>
            <a:custGeom>
              <a:rect b="b" l="l" r="r" t="t"/>
              <a:pathLst>
                <a:path extrusionOk="0" h="1561" w="1560">
                  <a:moveTo>
                    <a:pt x="384" y="0"/>
                  </a:moveTo>
                  <a:lnTo>
                    <a:pt x="0" y="383"/>
                  </a:lnTo>
                  <a:lnTo>
                    <a:pt x="397" y="780"/>
                  </a:lnTo>
                  <a:lnTo>
                    <a:pt x="0" y="1177"/>
                  </a:lnTo>
                  <a:lnTo>
                    <a:pt x="384" y="1560"/>
                  </a:lnTo>
                  <a:lnTo>
                    <a:pt x="781" y="1163"/>
                  </a:lnTo>
                  <a:lnTo>
                    <a:pt x="1177" y="1560"/>
                  </a:lnTo>
                  <a:lnTo>
                    <a:pt x="1560" y="1177"/>
                  </a:lnTo>
                  <a:lnTo>
                    <a:pt x="1163" y="780"/>
                  </a:lnTo>
                  <a:lnTo>
                    <a:pt x="1560" y="383"/>
                  </a:lnTo>
                  <a:lnTo>
                    <a:pt x="1177" y="0"/>
                  </a:lnTo>
                  <a:lnTo>
                    <a:pt x="781" y="397"/>
                  </a:lnTo>
                  <a:lnTo>
                    <a:pt x="384"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7"/>
            <p:cNvSpPr/>
            <p:nvPr/>
          </p:nvSpPr>
          <p:spPr>
            <a:xfrm>
              <a:off x="3281550" y="4406550"/>
              <a:ext cx="39025" cy="39025"/>
            </a:xfrm>
            <a:custGeom>
              <a:rect b="b" l="l" r="r" t="t"/>
              <a:pathLst>
                <a:path extrusionOk="0" h="1561" w="1561">
                  <a:moveTo>
                    <a:pt x="384" y="1"/>
                  </a:moveTo>
                  <a:lnTo>
                    <a:pt x="1" y="384"/>
                  </a:lnTo>
                  <a:lnTo>
                    <a:pt x="398" y="781"/>
                  </a:lnTo>
                  <a:lnTo>
                    <a:pt x="1" y="1178"/>
                  </a:lnTo>
                  <a:lnTo>
                    <a:pt x="384" y="1561"/>
                  </a:lnTo>
                  <a:lnTo>
                    <a:pt x="781" y="1165"/>
                  </a:lnTo>
                  <a:lnTo>
                    <a:pt x="1178" y="1561"/>
                  </a:lnTo>
                  <a:lnTo>
                    <a:pt x="1560" y="1178"/>
                  </a:lnTo>
                  <a:lnTo>
                    <a:pt x="1164" y="781"/>
                  </a:lnTo>
                  <a:lnTo>
                    <a:pt x="1560" y="384"/>
                  </a:lnTo>
                  <a:lnTo>
                    <a:pt x="1178" y="1"/>
                  </a:lnTo>
                  <a:lnTo>
                    <a:pt x="781" y="398"/>
                  </a:lnTo>
                  <a:lnTo>
                    <a:pt x="384"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7"/>
            <p:cNvSpPr/>
            <p:nvPr/>
          </p:nvSpPr>
          <p:spPr>
            <a:xfrm>
              <a:off x="3329950" y="4454950"/>
              <a:ext cx="39025" cy="39025"/>
            </a:xfrm>
            <a:custGeom>
              <a:rect b="b" l="l" r="r" t="t"/>
              <a:pathLst>
                <a:path extrusionOk="0" h="1561" w="1561">
                  <a:moveTo>
                    <a:pt x="383" y="1"/>
                  </a:moveTo>
                  <a:lnTo>
                    <a:pt x="0" y="384"/>
                  </a:lnTo>
                  <a:lnTo>
                    <a:pt x="397" y="781"/>
                  </a:lnTo>
                  <a:lnTo>
                    <a:pt x="0" y="1178"/>
                  </a:lnTo>
                  <a:lnTo>
                    <a:pt x="383" y="1560"/>
                  </a:lnTo>
                  <a:lnTo>
                    <a:pt x="781" y="1163"/>
                  </a:lnTo>
                  <a:lnTo>
                    <a:pt x="1177" y="1560"/>
                  </a:lnTo>
                  <a:lnTo>
                    <a:pt x="1560" y="1178"/>
                  </a:lnTo>
                  <a:lnTo>
                    <a:pt x="1163" y="781"/>
                  </a:lnTo>
                  <a:lnTo>
                    <a:pt x="1560" y="384"/>
                  </a:lnTo>
                  <a:lnTo>
                    <a:pt x="1177" y="1"/>
                  </a:lnTo>
                  <a:lnTo>
                    <a:pt x="780" y="397"/>
                  </a:lnTo>
                  <a:lnTo>
                    <a:pt x="383"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7"/>
            <p:cNvSpPr/>
            <p:nvPr/>
          </p:nvSpPr>
          <p:spPr>
            <a:xfrm>
              <a:off x="3378325" y="4503350"/>
              <a:ext cx="39025" cy="39000"/>
            </a:xfrm>
            <a:custGeom>
              <a:rect b="b" l="l" r="r" t="t"/>
              <a:pathLst>
                <a:path extrusionOk="0" h="1560" w="1561">
                  <a:moveTo>
                    <a:pt x="383" y="0"/>
                  </a:moveTo>
                  <a:lnTo>
                    <a:pt x="1" y="383"/>
                  </a:lnTo>
                  <a:lnTo>
                    <a:pt x="398" y="780"/>
                  </a:lnTo>
                  <a:lnTo>
                    <a:pt x="1" y="1177"/>
                  </a:lnTo>
                  <a:lnTo>
                    <a:pt x="383" y="1560"/>
                  </a:lnTo>
                  <a:lnTo>
                    <a:pt x="780" y="1163"/>
                  </a:lnTo>
                  <a:lnTo>
                    <a:pt x="1177" y="1560"/>
                  </a:lnTo>
                  <a:lnTo>
                    <a:pt x="1561" y="1177"/>
                  </a:lnTo>
                  <a:lnTo>
                    <a:pt x="1164" y="780"/>
                  </a:lnTo>
                  <a:lnTo>
                    <a:pt x="1561" y="384"/>
                  </a:lnTo>
                  <a:lnTo>
                    <a:pt x="1177" y="0"/>
                  </a:lnTo>
                  <a:lnTo>
                    <a:pt x="780" y="397"/>
                  </a:lnTo>
                  <a:lnTo>
                    <a:pt x="383"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17"/>
          <p:cNvSpPr/>
          <p:nvPr/>
        </p:nvSpPr>
        <p:spPr>
          <a:xfrm>
            <a:off x="7927865" y="-451579"/>
            <a:ext cx="2276462" cy="2276462"/>
          </a:xfrm>
          <a:custGeom>
            <a:rect b="b" l="l" r="r" t="t"/>
            <a:pathLst>
              <a:path extrusionOk="0" h="51399" w="51399">
                <a:moveTo>
                  <a:pt x="25699" y="1"/>
                </a:moveTo>
                <a:cubicBezTo>
                  <a:pt x="18883" y="1"/>
                  <a:pt x="12347" y="2708"/>
                  <a:pt x="7527" y="7528"/>
                </a:cubicBezTo>
                <a:cubicBezTo>
                  <a:pt x="2708" y="12347"/>
                  <a:pt x="1" y="18883"/>
                  <a:pt x="1" y="25700"/>
                </a:cubicBezTo>
                <a:cubicBezTo>
                  <a:pt x="1" y="32516"/>
                  <a:pt x="2708" y="39052"/>
                  <a:pt x="7527" y="43873"/>
                </a:cubicBezTo>
                <a:cubicBezTo>
                  <a:pt x="12347" y="48692"/>
                  <a:pt x="18883" y="51399"/>
                  <a:pt x="25699" y="51399"/>
                </a:cubicBezTo>
                <a:cubicBezTo>
                  <a:pt x="32516" y="51399"/>
                  <a:pt x="39052" y="48692"/>
                  <a:pt x="43871" y="43873"/>
                </a:cubicBezTo>
                <a:cubicBezTo>
                  <a:pt x="48692" y="39052"/>
                  <a:pt x="51399" y="32516"/>
                  <a:pt x="51399" y="25700"/>
                </a:cubicBezTo>
                <a:cubicBezTo>
                  <a:pt x="51399" y="18883"/>
                  <a:pt x="48692" y="12347"/>
                  <a:pt x="43871" y="7528"/>
                </a:cubicBezTo>
                <a:cubicBezTo>
                  <a:pt x="39052" y="2708"/>
                  <a:pt x="32516" y="1"/>
                  <a:pt x="25699" y="1"/>
                </a:cubicBez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7"/>
          <p:cNvSpPr/>
          <p:nvPr/>
        </p:nvSpPr>
        <p:spPr>
          <a:xfrm>
            <a:off x="1733200" y="-1343075"/>
            <a:ext cx="1885125" cy="1885125"/>
          </a:xfrm>
          <a:custGeom>
            <a:rect b="b" l="l" r="r" t="t"/>
            <a:pathLst>
              <a:path extrusionOk="0" h="75405" w="75405">
                <a:moveTo>
                  <a:pt x="37634" y="0"/>
                </a:moveTo>
                <a:cubicBezTo>
                  <a:pt x="37270" y="0"/>
                  <a:pt x="36976" y="295"/>
                  <a:pt x="36976" y="657"/>
                </a:cubicBezTo>
                <a:cubicBezTo>
                  <a:pt x="36976" y="1021"/>
                  <a:pt x="37270" y="1315"/>
                  <a:pt x="37634" y="1315"/>
                </a:cubicBezTo>
                <a:lnTo>
                  <a:pt x="37702" y="1315"/>
                </a:lnTo>
                <a:cubicBezTo>
                  <a:pt x="38544" y="1315"/>
                  <a:pt x="39394" y="1345"/>
                  <a:pt x="40230" y="1401"/>
                </a:cubicBezTo>
                <a:cubicBezTo>
                  <a:pt x="40245" y="1403"/>
                  <a:pt x="40260" y="1403"/>
                  <a:pt x="40276" y="1403"/>
                </a:cubicBezTo>
                <a:cubicBezTo>
                  <a:pt x="40629" y="1401"/>
                  <a:pt x="40919" y="1121"/>
                  <a:pt x="40931" y="767"/>
                </a:cubicBezTo>
                <a:cubicBezTo>
                  <a:pt x="40942" y="415"/>
                  <a:pt x="40672" y="114"/>
                  <a:pt x="40320" y="90"/>
                </a:cubicBezTo>
                <a:cubicBezTo>
                  <a:pt x="39454" y="30"/>
                  <a:pt x="38574" y="0"/>
                  <a:pt x="37702" y="0"/>
                </a:cubicBezTo>
                <a:close/>
                <a:moveTo>
                  <a:pt x="34992" y="98"/>
                </a:moveTo>
                <a:cubicBezTo>
                  <a:pt x="34976" y="98"/>
                  <a:pt x="34960" y="99"/>
                  <a:pt x="34943" y="100"/>
                </a:cubicBezTo>
                <a:cubicBezTo>
                  <a:pt x="34052" y="164"/>
                  <a:pt x="33152" y="262"/>
                  <a:pt x="32269" y="389"/>
                </a:cubicBezTo>
                <a:cubicBezTo>
                  <a:pt x="31928" y="438"/>
                  <a:pt x="31682" y="742"/>
                  <a:pt x="31706" y="1086"/>
                </a:cubicBezTo>
                <a:cubicBezTo>
                  <a:pt x="31730" y="1430"/>
                  <a:pt x="32018" y="1697"/>
                  <a:pt x="32362" y="1697"/>
                </a:cubicBezTo>
                <a:cubicBezTo>
                  <a:pt x="32393" y="1697"/>
                  <a:pt x="32426" y="1695"/>
                  <a:pt x="32457" y="1691"/>
                </a:cubicBezTo>
                <a:cubicBezTo>
                  <a:pt x="33309" y="1568"/>
                  <a:pt x="34177" y="1473"/>
                  <a:pt x="35039" y="1411"/>
                </a:cubicBezTo>
                <a:cubicBezTo>
                  <a:pt x="35401" y="1385"/>
                  <a:pt x="35673" y="1070"/>
                  <a:pt x="35647" y="707"/>
                </a:cubicBezTo>
                <a:cubicBezTo>
                  <a:pt x="35622" y="362"/>
                  <a:pt x="35334" y="98"/>
                  <a:pt x="34992" y="98"/>
                </a:cubicBezTo>
                <a:close/>
                <a:moveTo>
                  <a:pt x="42905" y="362"/>
                </a:moveTo>
                <a:cubicBezTo>
                  <a:pt x="42581" y="362"/>
                  <a:pt x="42299" y="599"/>
                  <a:pt x="42253" y="928"/>
                </a:cubicBezTo>
                <a:cubicBezTo>
                  <a:pt x="42202" y="1288"/>
                  <a:pt x="42453" y="1621"/>
                  <a:pt x="42813" y="1671"/>
                </a:cubicBezTo>
                <a:cubicBezTo>
                  <a:pt x="43667" y="1792"/>
                  <a:pt x="44528" y="1943"/>
                  <a:pt x="45370" y="2124"/>
                </a:cubicBezTo>
                <a:cubicBezTo>
                  <a:pt x="45415" y="2134"/>
                  <a:pt x="45462" y="2139"/>
                  <a:pt x="45508" y="2139"/>
                </a:cubicBezTo>
                <a:cubicBezTo>
                  <a:pt x="45844" y="2137"/>
                  <a:pt x="46126" y="1884"/>
                  <a:pt x="46161" y="1550"/>
                </a:cubicBezTo>
                <a:cubicBezTo>
                  <a:pt x="46195" y="1215"/>
                  <a:pt x="45974" y="908"/>
                  <a:pt x="45646" y="838"/>
                </a:cubicBezTo>
                <a:cubicBezTo>
                  <a:pt x="44773" y="651"/>
                  <a:pt x="43882" y="493"/>
                  <a:pt x="42996" y="368"/>
                </a:cubicBezTo>
                <a:cubicBezTo>
                  <a:pt x="42965" y="364"/>
                  <a:pt x="42935" y="362"/>
                  <a:pt x="42905" y="362"/>
                </a:cubicBezTo>
                <a:close/>
                <a:moveTo>
                  <a:pt x="29768" y="852"/>
                </a:moveTo>
                <a:cubicBezTo>
                  <a:pt x="29720" y="852"/>
                  <a:pt x="29671" y="857"/>
                  <a:pt x="29622" y="868"/>
                </a:cubicBezTo>
                <a:cubicBezTo>
                  <a:pt x="28747" y="1059"/>
                  <a:pt x="27870" y="1284"/>
                  <a:pt x="27016" y="1537"/>
                </a:cubicBezTo>
                <a:cubicBezTo>
                  <a:pt x="26701" y="1629"/>
                  <a:pt x="26502" y="1937"/>
                  <a:pt x="26549" y="2262"/>
                </a:cubicBezTo>
                <a:cubicBezTo>
                  <a:pt x="26595" y="2585"/>
                  <a:pt x="26874" y="2825"/>
                  <a:pt x="27201" y="2825"/>
                </a:cubicBezTo>
                <a:cubicBezTo>
                  <a:pt x="27264" y="2825"/>
                  <a:pt x="27327" y="2816"/>
                  <a:pt x="27387" y="2797"/>
                </a:cubicBezTo>
                <a:cubicBezTo>
                  <a:pt x="28213" y="2554"/>
                  <a:pt x="29059" y="2337"/>
                  <a:pt x="29902" y="2153"/>
                </a:cubicBezTo>
                <a:cubicBezTo>
                  <a:pt x="30259" y="2078"/>
                  <a:pt x="30487" y="1725"/>
                  <a:pt x="30408" y="1369"/>
                </a:cubicBezTo>
                <a:cubicBezTo>
                  <a:pt x="30341" y="1061"/>
                  <a:pt x="30070" y="852"/>
                  <a:pt x="29768" y="852"/>
                </a:cubicBezTo>
                <a:close/>
                <a:moveTo>
                  <a:pt x="48088" y="1475"/>
                </a:moveTo>
                <a:cubicBezTo>
                  <a:pt x="47802" y="1475"/>
                  <a:pt x="47541" y="1663"/>
                  <a:pt x="47457" y="1949"/>
                </a:cubicBezTo>
                <a:cubicBezTo>
                  <a:pt x="47357" y="2290"/>
                  <a:pt x="47548" y="2650"/>
                  <a:pt x="47886" y="2758"/>
                </a:cubicBezTo>
                <a:cubicBezTo>
                  <a:pt x="48713" y="2999"/>
                  <a:pt x="49542" y="3274"/>
                  <a:pt x="50352" y="3573"/>
                </a:cubicBezTo>
                <a:cubicBezTo>
                  <a:pt x="50425" y="3601"/>
                  <a:pt x="50502" y="3614"/>
                  <a:pt x="50581" y="3615"/>
                </a:cubicBezTo>
                <a:cubicBezTo>
                  <a:pt x="50582" y="3615"/>
                  <a:pt x="50583" y="3615"/>
                  <a:pt x="50583" y="3615"/>
                </a:cubicBezTo>
                <a:cubicBezTo>
                  <a:pt x="50901" y="3615"/>
                  <a:pt x="51173" y="3387"/>
                  <a:pt x="51230" y="3074"/>
                </a:cubicBezTo>
                <a:cubicBezTo>
                  <a:pt x="51285" y="2760"/>
                  <a:pt x="51109" y="2451"/>
                  <a:pt x="50809" y="2340"/>
                </a:cubicBezTo>
                <a:cubicBezTo>
                  <a:pt x="49970" y="2030"/>
                  <a:pt x="49111" y="1746"/>
                  <a:pt x="48254" y="1497"/>
                </a:cubicBezTo>
                <a:cubicBezTo>
                  <a:pt x="48199" y="1482"/>
                  <a:pt x="48143" y="1475"/>
                  <a:pt x="48088" y="1475"/>
                </a:cubicBezTo>
                <a:close/>
                <a:moveTo>
                  <a:pt x="24687" y="2351"/>
                </a:moveTo>
                <a:cubicBezTo>
                  <a:pt x="24612" y="2351"/>
                  <a:pt x="24537" y="2363"/>
                  <a:pt x="24462" y="2390"/>
                </a:cubicBezTo>
                <a:cubicBezTo>
                  <a:pt x="23628" y="2704"/>
                  <a:pt x="22793" y="3052"/>
                  <a:pt x="21983" y="3424"/>
                </a:cubicBezTo>
                <a:cubicBezTo>
                  <a:pt x="21701" y="3553"/>
                  <a:pt x="21548" y="3860"/>
                  <a:pt x="21614" y="4162"/>
                </a:cubicBezTo>
                <a:cubicBezTo>
                  <a:pt x="21681" y="4464"/>
                  <a:pt x="21948" y="4679"/>
                  <a:pt x="22257" y="4679"/>
                </a:cubicBezTo>
                <a:cubicBezTo>
                  <a:pt x="22352" y="4679"/>
                  <a:pt x="22445" y="4658"/>
                  <a:pt x="22530" y="4620"/>
                </a:cubicBezTo>
                <a:cubicBezTo>
                  <a:pt x="23313" y="4259"/>
                  <a:pt x="24119" y="3924"/>
                  <a:pt x="24925" y="3622"/>
                </a:cubicBezTo>
                <a:cubicBezTo>
                  <a:pt x="25261" y="3492"/>
                  <a:pt x="25430" y="3115"/>
                  <a:pt x="25304" y="2777"/>
                </a:cubicBezTo>
                <a:cubicBezTo>
                  <a:pt x="25204" y="2514"/>
                  <a:pt x="24954" y="2351"/>
                  <a:pt x="24687" y="2351"/>
                </a:cubicBezTo>
                <a:close/>
                <a:moveTo>
                  <a:pt x="53027" y="3309"/>
                </a:moveTo>
                <a:cubicBezTo>
                  <a:pt x="52778" y="3309"/>
                  <a:pt x="52538" y="3452"/>
                  <a:pt x="52428" y="3694"/>
                </a:cubicBezTo>
                <a:cubicBezTo>
                  <a:pt x="52278" y="4024"/>
                  <a:pt x="52425" y="4414"/>
                  <a:pt x="52755" y="4564"/>
                </a:cubicBezTo>
                <a:cubicBezTo>
                  <a:pt x="53539" y="4921"/>
                  <a:pt x="54322" y="5311"/>
                  <a:pt x="55080" y="5725"/>
                </a:cubicBezTo>
                <a:cubicBezTo>
                  <a:pt x="55176" y="5778"/>
                  <a:pt x="55285" y="5805"/>
                  <a:pt x="55395" y="5805"/>
                </a:cubicBezTo>
                <a:cubicBezTo>
                  <a:pt x="55695" y="5805"/>
                  <a:pt x="55958" y="5601"/>
                  <a:pt x="56032" y="5310"/>
                </a:cubicBezTo>
                <a:cubicBezTo>
                  <a:pt x="56106" y="5019"/>
                  <a:pt x="55973" y="4714"/>
                  <a:pt x="55708" y="4570"/>
                </a:cubicBezTo>
                <a:cubicBezTo>
                  <a:pt x="54922" y="4142"/>
                  <a:pt x="54112" y="3737"/>
                  <a:pt x="53299" y="3368"/>
                </a:cubicBezTo>
                <a:cubicBezTo>
                  <a:pt x="53211" y="3328"/>
                  <a:pt x="53118" y="3309"/>
                  <a:pt x="53027" y="3309"/>
                </a:cubicBezTo>
                <a:close/>
                <a:moveTo>
                  <a:pt x="19896" y="4552"/>
                </a:moveTo>
                <a:cubicBezTo>
                  <a:pt x="19790" y="4552"/>
                  <a:pt x="19681" y="4578"/>
                  <a:pt x="19581" y="4633"/>
                </a:cubicBezTo>
                <a:cubicBezTo>
                  <a:pt x="18800" y="5063"/>
                  <a:pt x="18023" y="5526"/>
                  <a:pt x="17272" y="6011"/>
                </a:cubicBezTo>
                <a:cubicBezTo>
                  <a:pt x="17027" y="6169"/>
                  <a:pt x="16916" y="6470"/>
                  <a:pt x="16998" y="6749"/>
                </a:cubicBezTo>
                <a:cubicBezTo>
                  <a:pt x="17080" y="7029"/>
                  <a:pt x="17337" y="7220"/>
                  <a:pt x="17629" y="7221"/>
                </a:cubicBezTo>
                <a:cubicBezTo>
                  <a:pt x="17755" y="7221"/>
                  <a:pt x="17880" y="7185"/>
                  <a:pt x="17986" y="7116"/>
                </a:cubicBezTo>
                <a:cubicBezTo>
                  <a:pt x="18710" y="6648"/>
                  <a:pt x="19459" y="6200"/>
                  <a:pt x="20214" y="5786"/>
                </a:cubicBezTo>
                <a:cubicBezTo>
                  <a:pt x="20532" y="5612"/>
                  <a:pt x="20649" y="5212"/>
                  <a:pt x="20474" y="4893"/>
                </a:cubicBezTo>
                <a:cubicBezTo>
                  <a:pt x="20354" y="4675"/>
                  <a:pt x="20129" y="4552"/>
                  <a:pt x="19896" y="4552"/>
                </a:cubicBezTo>
                <a:close/>
                <a:moveTo>
                  <a:pt x="57672" y="5837"/>
                </a:moveTo>
                <a:cubicBezTo>
                  <a:pt x="57456" y="5837"/>
                  <a:pt x="57244" y="5944"/>
                  <a:pt x="57119" y="6139"/>
                </a:cubicBezTo>
                <a:cubicBezTo>
                  <a:pt x="56922" y="6445"/>
                  <a:pt x="57011" y="6852"/>
                  <a:pt x="57316" y="7049"/>
                </a:cubicBezTo>
                <a:cubicBezTo>
                  <a:pt x="58043" y="7514"/>
                  <a:pt x="58761" y="8012"/>
                  <a:pt x="59452" y="8529"/>
                </a:cubicBezTo>
                <a:cubicBezTo>
                  <a:pt x="59564" y="8612"/>
                  <a:pt x="59701" y="8658"/>
                  <a:pt x="59841" y="8658"/>
                </a:cubicBezTo>
                <a:cubicBezTo>
                  <a:pt x="59842" y="8658"/>
                  <a:pt x="59844" y="8658"/>
                  <a:pt x="59846" y="8658"/>
                </a:cubicBezTo>
                <a:lnTo>
                  <a:pt x="59846" y="8659"/>
                </a:lnTo>
                <a:cubicBezTo>
                  <a:pt x="60129" y="8659"/>
                  <a:pt x="60381" y="8478"/>
                  <a:pt x="60470" y="8209"/>
                </a:cubicBezTo>
                <a:cubicBezTo>
                  <a:pt x="60560" y="7940"/>
                  <a:pt x="60466" y="7644"/>
                  <a:pt x="60240" y="7474"/>
                </a:cubicBezTo>
                <a:cubicBezTo>
                  <a:pt x="59524" y="6940"/>
                  <a:pt x="58779" y="6424"/>
                  <a:pt x="58028" y="5942"/>
                </a:cubicBezTo>
                <a:cubicBezTo>
                  <a:pt x="57917" y="5871"/>
                  <a:pt x="57794" y="5837"/>
                  <a:pt x="57672" y="5837"/>
                </a:cubicBezTo>
                <a:close/>
                <a:moveTo>
                  <a:pt x="15473" y="7408"/>
                </a:moveTo>
                <a:cubicBezTo>
                  <a:pt x="15330" y="7408"/>
                  <a:pt x="15187" y="7454"/>
                  <a:pt x="15066" y="7550"/>
                </a:cubicBezTo>
                <a:cubicBezTo>
                  <a:pt x="14352" y="8086"/>
                  <a:pt x="13648" y="8655"/>
                  <a:pt x="12974" y="9242"/>
                </a:cubicBezTo>
                <a:cubicBezTo>
                  <a:pt x="12767" y="9422"/>
                  <a:pt x="12694" y="9711"/>
                  <a:pt x="12790" y="9969"/>
                </a:cubicBezTo>
                <a:cubicBezTo>
                  <a:pt x="12886" y="10226"/>
                  <a:pt x="13131" y="10395"/>
                  <a:pt x="13406" y="10395"/>
                </a:cubicBezTo>
                <a:cubicBezTo>
                  <a:pt x="13564" y="10395"/>
                  <a:pt x="13717" y="10339"/>
                  <a:pt x="13837" y="10235"/>
                </a:cubicBezTo>
                <a:cubicBezTo>
                  <a:pt x="14487" y="9668"/>
                  <a:pt x="15167" y="9118"/>
                  <a:pt x="15855" y="8601"/>
                </a:cubicBezTo>
                <a:cubicBezTo>
                  <a:pt x="16156" y="8387"/>
                  <a:pt x="16221" y="7966"/>
                  <a:pt x="15998" y="7670"/>
                </a:cubicBezTo>
                <a:cubicBezTo>
                  <a:pt x="15869" y="7498"/>
                  <a:pt x="15672" y="7408"/>
                  <a:pt x="15473" y="7408"/>
                </a:cubicBezTo>
                <a:close/>
                <a:moveTo>
                  <a:pt x="61907" y="9000"/>
                </a:moveTo>
                <a:cubicBezTo>
                  <a:pt x="61722" y="9000"/>
                  <a:pt x="61539" y="9077"/>
                  <a:pt x="61409" y="9228"/>
                </a:cubicBezTo>
                <a:cubicBezTo>
                  <a:pt x="61172" y="9503"/>
                  <a:pt x="61203" y="9919"/>
                  <a:pt x="61478" y="10156"/>
                </a:cubicBezTo>
                <a:cubicBezTo>
                  <a:pt x="62129" y="10719"/>
                  <a:pt x="62770" y="11313"/>
                  <a:pt x="63382" y="11923"/>
                </a:cubicBezTo>
                <a:cubicBezTo>
                  <a:pt x="63505" y="12045"/>
                  <a:pt x="63671" y="12115"/>
                  <a:pt x="63846" y="12115"/>
                </a:cubicBezTo>
                <a:lnTo>
                  <a:pt x="63846" y="12114"/>
                </a:lnTo>
                <a:cubicBezTo>
                  <a:pt x="64112" y="12114"/>
                  <a:pt x="64351" y="11953"/>
                  <a:pt x="64453" y="11707"/>
                </a:cubicBezTo>
                <a:cubicBezTo>
                  <a:pt x="64554" y="11461"/>
                  <a:pt x="64497" y="11178"/>
                  <a:pt x="64309" y="10990"/>
                </a:cubicBezTo>
                <a:cubicBezTo>
                  <a:pt x="63675" y="10359"/>
                  <a:pt x="63012" y="9742"/>
                  <a:pt x="62337" y="9160"/>
                </a:cubicBezTo>
                <a:cubicBezTo>
                  <a:pt x="62212" y="9053"/>
                  <a:pt x="62059" y="9000"/>
                  <a:pt x="61907" y="9000"/>
                </a:cubicBezTo>
                <a:close/>
                <a:moveTo>
                  <a:pt x="11466" y="10893"/>
                </a:moveTo>
                <a:cubicBezTo>
                  <a:pt x="11301" y="10893"/>
                  <a:pt x="11136" y="10955"/>
                  <a:pt x="11008" y="11078"/>
                </a:cubicBezTo>
                <a:cubicBezTo>
                  <a:pt x="10377" y="11711"/>
                  <a:pt x="9760" y="12374"/>
                  <a:pt x="9176" y="13049"/>
                </a:cubicBezTo>
                <a:cubicBezTo>
                  <a:pt x="9009" y="13245"/>
                  <a:pt x="8969" y="13519"/>
                  <a:pt x="9076" y="13753"/>
                </a:cubicBezTo>
                <a:cubicBezTo>
                  <a:pt x="9183" y="13987"/>
                  <a:pt x="9417" y="14137"/>
                  <a:pt x="9674" y="14138"/>
                </a:cubicBezTo>
                <a:cubicBezTo>
                  <a:pt x="9864" y="14138"/>
                  <a:pt x="10046" y="14055"/>
                  <a:pt x="10171" y="13910"/>
                </a:cubicBezTo>
                <a:cubicBezTo>
                  <a:pt x="10735" y="13258"/>
                  <a:pt x="11329" y="12618"/>
                  <a:pt x="11939" y="12007"/>
                </a:cubicBezTo>
                <a:cubicBezTo>
                  <a:pt x="12188" y="11748"/>
                  <a:pt x="12184" y="11338"/>
                  <a:pt x="11930" y="11085"/>
                </a:cubicBezTo>
                <a:cubicBezTo>
                  <a:pt x="11802" y="10957"/>
                  <a:pt x="11634" y="10893"/>
                  <a:pt x="11466" y="10893"/>
                </a:cubicBezTo>
                <a:close/>
                <a:moveTo>
                  <a:pt x="65651" y="12730"/>
                </a:moveTo>
                <a:cubicBezTo>
                  <a:pt x="65498" y="12730"/>
                  <a:pt x="65344" y="12783"/>
                  <a:pt x="65219" y="12892"/>
                </a:cubicBezTo>
                <a:cubicBezTo>
                  <a:pt x="64945" y="13130"/>
                  <a:pt x="64916" y="13545"/>
                  <a:pt x="65155" y="13820"/>
                </a:cubicBezTo>
                <a:cubicBezTo>
                  <a:pt x="65721" y="14470"/>
                  <a:pt x="66271" y="15148"/>
                  <a:pt x="66790" y="15838"/>
                </a:cubicBezTo>
                <a:cubicBezTo>
                  <a:pt x="66914" y="16003"/>
                  <a:pt x="67109" y="16099"/>
                  <a:pt x="67315" y="16099"/>
                </a:cubicBezTo>
                <a:lnTo>
                  <a:pt x="67317" y="16099"/>
                </a:lnTo>
                <a:cubicBezTo>
                  <a:pt x="67565" y="16099"/>
                  <a:pt x="67793" y="15958"/>
                  <a:pt x="67904" y="15734"/>
                </a:cubicBezTo>
                <a:cubicBezTo>
                  <a:pt x="68016" y="15512"/>
                  <a:pt x="67991" y="15246"/>
                  <a:pt x="67841" y="15046"/>
                </a:cubicBezTo>
                <a:cubicBezTo>
                  <a:pt x="67303" y="14332"/>
                  <a:pt x="66733" y="13628"/>
                  <a:pt x="66148" y="12956"/>
                </a:cubicBezTo>
                <a:cubicBezTo>
                  <a:pt x="66018" y="12806"/>
                  <a:pt x="65835" y="12730"/>
                  <a:pt x="65651" y="12730"/>
                </a:cubicBezTo>
                <a:close/>
                <a:moveTo>
                  <a:pt x="8017" y="14883"/>
                </a:moveTo>
                <a:cubicBezTo>
                  <a:pt x="7816" y="14883"/>
                  <a:pt x="7619" y="14974"/>
                  <a:pt x="7490" y="15147"/>
                </a:cubicBezTo>
                <a:cubicBezTo>
                  <a:pt x="6954" y="15863"/>
                  <a:pt x="6438" y="16607"/>
                  <a:pt x="5955" y="17360"/>
                </a:cubicBezTo>
                <a:cubicBezTo>
                  <a:pt x="5675" y="17796"/>
                  <a:pt x="5988" y="18371"/>
                  <a:pt x="6508" y="18372"/>
                </a:cubicBezTo>
                <a:cubicBezTo>
                  <a:pt x="6731" y="18372"/>
                  <a:pt x="6941" y="18258"/>
                  <a:pt x="7062" y="18069"/>
                </a:cubicBezTo>
                <a:cubicBezTo>
                  <a:pt x="7527" y="17343"/>
                  <a:pt x="8026" y="16625"/>
                  <a:pt x="8543" y="15935"/>
                </a:cubicBezTo>
                <a:cubicBezTo>
                  <a:pt x="8760" y="15644"/>
                  <a:pt x="8700" y="15232"/>
                  <a:pt x="8410" y="15014"/>
                </a:cubicBezTo>
                <a:cubicBezTo>
                  <a:pt x="8292" y="14926"/>
                  <a:pt x="8154" y="14883"/>
                  <a:pt x="8017" y="14883"/>
                </a:cubicBezTo>
                <a:close/>
                <a:moveTo>
                  <a:pt x="68828" y="16948"/>
                </a:moveTo>
                <a:cubicBezTo>
                  <a:pt x="68705" y="16948"/>
                  <a:pt x="68582" y="16982"/>
                  <a:pt x="68472" y="17054"/>
                </a:cubicBezTo>
                <a:cubicBezTo>
                  <a:pt x="68166" y="17252"/>
                  <a:pt x="68079" y="17660"/>
                  <a:pt x="68278" y="17965"/>
                </a:cubicBezTo>
                <a:cubicBezTo>
                  <a:pt x="68744" y="18688"/>
                  <a:pt x="69192" y="19437"/>
                  <a:pt x="69608" y="20193"/>
                </a:cubicBezTo>
                <a:cubicBezTo>
                  <a:pt x="69723" y="20403"/>
                  <a:pt x="69945" y="20534"/>
                  <a:pt x="70184" y="20534"/>
                </a:cubicBezTo>
                <a:lnTo>
                  <a:pt x="70186" y="20534"/>
                </a:lnTo>
                <a:cubicBezTo>
                  <a:pt x="70686" y="20534"/>
                  <a:pt x="71002" y="19997"/>
                  <a:pt x="70761" y="19559"/>
                </a:cubicBezTo>
                <a:cubicBezTo>
                  <a:pt x="70330" y="18776"/>
                  <a:pt x="69866" y="17999"/>
                  <a:pt x="69382" y="17251"/>
                </a:cubicBezTo>
                <a:cubicBezTo>
                  <a:pt x="69256" y="17055"/>
                  <a:pt x="69044" y="16948"/>
                  <a:pt x="68828" y="16948"/>
                </a:cubicBezTo>
                <a:close/>
                <a:moveTo>
                  <a:pt x="5160" y="19332"/>
                </a:moveTo>
                <a:cubicBezTo>
                  <a:pt x="4927" y="19332"/>
                  <a:pt x="4701" y="19456"/>
                  <a:pt x="4582" y="19674"/>
                </a:cubicBezTo>
                <a:cubicBezTo>
                  <a:pt x="4154" y="20460"/>
                  <a:pt x="3748" y="21271"/>
                  <a:pt x="3378" y="22083"/>
                </a:cubicBezTo>
                <a:cubicBezTo>
                  <a:pt x="3180" y="22519"/>
                  <a:pt x="3498" y="23014"/>
                  <a:pt x="3976" y="23015"/>
                </a:cubicBezTo>
                <a:cubicBezTo>
                  <a:pt x="4234" y="23015"/>
                  <a:pt x="4468" y="22864"/>
                  <a:pt x="4574" y="22629"/>
                </a:cubicBezTo>
                <a:cubicBezTo>
                  <a:pt x="4932" y="21844"/>
                  <a:pt x="5324" y="21062"/>
                  <a:pt x="5737" y="20304"/>
                </a:cubicBezTo>
                <a:cubicBezTo>
                  <a:pt x="5910" y="19986"/>
                  <a:pt x="5793" y="19586"/>
                  <a:pt x="5474" y="19413"/>
                </a:cubicBezTo>
                <a:cubicBezTo>
                  <a:pt x="5374" y="19358"/>
                  <a:pt x="5266" y="19332"/>
                  <a:pt x="5160" y="19332"/>
                </a:cubicBezTo>
                <a:close/>
                <a:moveTo>
                  <a:pt x="71375" y="21582"/>
                </a:moveTo>
                <a:cubicBezTo>
                  <a:pt x="71283" y="21582"/>
                  <a:pt x="71189" y="21601"/>
                  <a:pt x="71100" y="21642"/>
                </a:cubicBezTo>
                <a:cubicBezTo>
                  <a:pt x="70772" y="21793"/>
                  <a:pt x="70628" y="22181"/>
                  <a:pt x="70775" y="22510"/>
                </a:cubicBezTo>
                <a:cubicBezTo>
                  <a:pt x="71137" y="23294"/>
                  <a:pt x="71473" y="24100"/>
                  <a:pt x="71774" y="24904"/>
                </a:cubicBezTo>
                <a:cubicBezTo>
                  <a:pt x="71872" y="25160"/>
                  <a:pt x="72117" y="25329"/>
                  <a:pt x="72391" y="25329"/>
                </a:cubicBezTo>
                <a:cubicBezTo>
                  <a:pt x="72850" y="25328"/>
                  <a:pt x="73167" y="24870"/>
                  <a:pt x="73006" y="24440"/>
                </a:cubicBezTo>
                <a:cubicBezTo>
                  <a:pt x="72692" y="23607"/>
                  <a:pt x="72345" y="22772"/>
                  <a:pt x="71970" y="21960"/>
                </a:cubicBezTo>
                <a:cubicBezTo>
                  <a:pt x="71859" y="21722"/>
                  <a:pt x="71622" y="21582"/>
                  <a:pt x="71375" y="21582"/>
                </a:cubicBezTo>
                <a:close/>
                <a:moveTo>
                  <a:pt x="2971" y="24130"/>
                </a:moveTo>
                <a:cubicBezTo>
                  <a:pt x="2699" y="24130"/>
                  <a:pt x="2444" y="24300"/>
                  <a:pt x="2349" y="24573"/>
                </a:cubicBezTo>
                <a:cubicBezTo>
                  <a:pt x="2039" y="25411"/>
                  <a:pt x="1754" y="26271"/>
                  <a:pt x="1504" y="27129"/>
                </a:cubicBezTo>
                <a:cubicBezTo>
                  <a:pt x="1381" y="27549"/>
                  <a:pt x="1697" y="27969"/>
                  <a:pt x="2135" y="27970"/>
                </a:cubicBezTo>
                <a:cubicBezTo>
                  <a:pt x="2428" y="27969"/>
                  <a:pt x="2684" y="27776"/>
                  <a:pt x="2766" y="27496"/>
                </a:cubicBezTo>
                <a:cubicBezTo>
                  <a:pt x="3007" y="26669"/>
                  <a:pt x="3282" y="25839"/>
                  <a:pt x="3582" y="25031"/>
                </a:cubicBezTo>
                <a:cubicBezTo>
                  <a:pt x="3718" y="24688"/>
                  <a:pt x="3545" y="24300"/>
                  <a:pt x="3199" y="24171"/>
                </a:cubicBezTo>
                <a:cubicBezTo>
                  <a:pt x="3124" y="24143"/>
                  <a:pt x="3047" y="24130"/>
                  <a:pt x="2971" y="24130"/>
                </a:cubicBezTo>
                <a:close/>
                <a:moveTo>
                  <a:pt x="73229" y="26514"/>
                </a:moveTo>
                <a:cubicBezTo>
                  <a:pt x="73167" y="26514"/>
                  <a:pt x="73104" y="26523"/>
                  <a:pt x="73042" y="26541"/>
                </a:cubicBezTo>
                <a:cubicBezTo>
                  <a:pt x="72691" y="26645"/>
                  <a:pt x="72493" y="27016"/>
                  <a:pt x="72600" y="27365"/>
                </a:cubicBezTo>
                <a:cubicBezTo>
                  <a:pt x="72845" y="28194"/>
                  <a:pt x="73062" y="29040"/>
                  <a:pt x="73245" y="29879"/>
                </a:cubicBezTo>
                <a:cubicBezTo>
                  <a:pt x="73312" y="30181"/>
                  <a:pt x="73579" y="30396"/>
                  <a:pt x="73887" y="30397"/>
                </a:cubicBezTo>
                <a:cubicBezTo>
                  <a:pt x="74307" y="30396"/>
                  <a:pt x="74619" y="30009"/>
                  <a:pt x="74530" y="29599"/>
                </a:cubicBezTo>
                <a:cubicBezTo>
                  <a:pt x="74341" y="28728"/>
                  <a:pt x="74114" y="27852"/>
                  <a:pt x="73861" y="26992"/>
                </a:cubicBezTo>
                <a:cubicBezTo>
                  <a:pt x="73779" y="26702"/>
                  <a:pt x="73515" y="26514"/>
                  <a:pt x="73229" y="26514"/>
                </a:cubicBezTo>
                <a:close/>
                <a:moveTo>
                  <a:pt x="1486" y="29218"/>
                </a:moveTo>
                <a:cubicBezTo>
                  <a:pt x="1183" y="29218"/>
                  <a:pt x="910" y="29428"/>
                  <a:pt x="844" y="29737"/>
                </a:cubicBezTo>
                <a:cubicBezTo>
                  <a:pt x="656" y="30609"/>
                  <a:pt x="498" y="31500"/>
                  <a:pt x="373" y="32386"/>
                </a:cubicBezTo>
                <a:cubicBezTo>
                  <a:pt x="317" y="32782"/>
                  <a:pt x="625" y="33135"/>
                  <a:pt x="1024" y="33135"/>
                </a:cubicBezTo>
                <a:cubicBezTo>
                  <a:pt x="1351" y="33135"/>
                  <a:pt x="1629" y="32893"/>
                  <a:pt x="1675" y="32570"/>
                </a:cubicBezTo>
                <a:cubicBezTo>
                  <a:pt x="1796" y="31715"/>
                  <a:pt x="1948" y="30855"/>
                  <a:pt x="2130" y="30014"/>
                </a:cubicBezTo>
                <a:cubicBezTo>
                  <a:pt x="2206" y="29659"/>
                  <a:pt x="1980" y="29309"/>
                  <a:pt x="1625" y="29233"/>
                </a:cubicBezTo>
                <a:cubicBezTo>
                  <a:pt x="1579" y="29223"/>
                  <a:pt x="1532" y="29218"/>
                  <a:pt x="1486" y="29218"/>
                </a:cubicBezTo>
                <a:close/>
                <a:moveTo>
                  <a:pt x="74362" y="31682"/>
                </a:moveTo>
                <a:cubicBezTo>
                  <a:pt x="74331" y="31682"/>
                  <a:pt x="74299" y="31684"/>
                  <a:pt x="74267" y="31688"/>
                </a:cubicBezTo>
                <a:cubicBezTo>
                  <a:pt x="73908" y="31741"/>
                  <a:pt x="73659" y="32074"/>
                  <a:pt x="73711" y="32433"/>
                </a:cubicBezTo>
                <a:cubicBezTo>
                  <a:pt x="73834" y="33283"/>
                  <a:pt x="73928" y="34152"/>
                  <a:pt x="73993" y="35015"/>
                </a:cubicBezTo>
                <a:cubicBezTo>
                  <a:pt x="74017" y="35359"/>
                  <a:pt x="74303" y="35624"/>
                  <a:pt x="74647" y="35625"/>
                </a:cubicBezTo>
                <a:cubicBezTo>
                  <a:pt x="74663" y="35625"/>
                  <a:pt x="74680" y="35624"/>
                  <a:pt x="74695" y="35623"/>
                </a:cubicBezTo>
                <a:cubicBezTo>
                  <a:pt x="75058" y="35597"/>
                  <a:pt x="75331" y="35281"/>
                  <a:pt x="75304" y="34920"/>
                </a:cubicBezTo>
                <a:cubicBezTo>
                  <a:pt x="75237" y="34024"/>
                  <a:pt x="75140" y="33125"/>
                  <a:pt x="75012" y="32245"/>
                </a:cubicBezTo>
                <a:cubicBezTo>
                  <a:pt x="74965" y="31918"/>
                  <a:pt x="74684" y="31682"/>
                  <a:pt x="74362" y="31682"/>
                </a:cubicBezTo>
                <a:close/>
                <a:moveTo>
                  <a:pt x="746" y="34455"/>
                </a:moveTo>
                <a:cubicBezTo>
                  <a:pt x="406" y="34455"/>
                  <a:pt x="119" y="34717"/>
                  <a:pt x="92" y="35062"/>
                </a:cubicBezTo>
                <a:cubicBezTo>
                  <a:pt x="31" y="35934"/>
                  <a:pt x="0" y="36823"/>
                  <a:pt x="0" y="37697"/>
                </a:cubicBezTo>
                <a:lnTo>
                  <a:pt x="0" y="37748"/>
                </a:lnTo>
                <a:cubicBezTo>
                  <a:pt x="0" y="38112"/>
                  <a:pt x="295" y="38405"/>
                  <a:pt x="659" y="38405"/>
                </a:cubicBezTo>
                <a:cubicBezTo>
                  <a:pt x="1021" y="38405"/>
                  <a:pt x="1316" y="38112"/>
                  <a:pt x="1316" y="37748"/>
                </a:cubicBezTo>
                <a:lnTo>
                  <a:pt x="1316" y="37702"/>
                </a:lnTo>
                <a:cubicBezTo>
                  <a:pt x="1316" y="36853"/>
                  <a:pt x="1345" y="35995"/>
                  <a:pt x="1404" y="35152"/>
                </a:cubicBezTo>
                <a:cubicBezTo>
                  <a:pt x="1425" y="34791"/>
                  <a:pt x="1153" y="34481"/>
                  <a:pt x="793" y="34457"/>
                </a:cubicBezTo>
                <a:cubicBezTo>
                  <a:pt x="777" y="34456"/>
                  <a:pt x="761" y="34455"/>
                  <a:pt x="746" y="34455"/>
                </a:cubicBezTo>
                <a:close/>
                <a:moveTo>
                  <a:pt x="74747" y="36952"/>
                </a:moveTo>
                <a:cubicBezTo>
                  <a:pt x="74384" y="36952"/>
                  <a:pt x="74089" y="37246"/>
                  <a:pt x="74089" y="37609"/>
                </a:cubicBezTo>
                <a:lnTo>
                  <a:pt x="74089" y="37703"/>
                </a:lnTo>
                <a:cubicBezTo>
                  <a:pt x="74089" y="38566"/>
                  <a:pt x="74059" y="39439"/>
                  <a:pt x="73998" y="40298"/>
                </a:cubicBezTo>
                <a:cubicBezTo>
                  <a:pt x="73973" y="40660"/>
                  <a:pt x="74245" y="40974"/>
                  <a:pt x="74608" y="41001"/>
                </a:cubicBezTo>
                <a:cubicBezTo>
                  <a:pt x="74624" y="41002"/>
                  <a:pt x="74639" y="41002"/>
                  <a:pt x="74655" y="41002"/>
                </a:cubicBezTo>
                <a:cubicBezTo>
                  <a:pt x="75000" y="41001"/>
                  <a:pt x="75285" y="40735"/>
                  <a:pt x="75311" y="40391"/>
                </a:cubicBezTo>
                <a:cubicBezTo>
                  <a:pt x="75373" y="39501"/>
                  <a:pt x="75405" y="38596"/>
                  <a:pt x="75405" y="37703"/>
                </a:cubicBezTo>
                <a:lnTo>
                  <a:pt x="75405" y="37609"/>
                </a:lnTo>
                <a:cubicBezTo>
                  <a:pt x="75405" y="37246"/>
                  <a:pt x="75110" y="36952"/>
                  <a:pt x="74747" y="36952"/>
                </a:cubicBezTo>
                <a:close/>
                <a:moveTo>
                  <a:pt x="754" y="39733"/>
                </a:moveTo>
                <a:cubicBezTo>
                  <a:pt x="739" y="39733"/>
                  <a:pt x="723" y="39734"/>
                  <a:pt x="707" y="39735"/>
                </a:cubicBezTo>
                <a:cubicBezTo>
                  <a:pt x="345" y="39760"/>
                  <a:pt x="72" y="40075"/>
                  <a:pt x="99" y="40438"/>
                </a:cubicBezTo>
                <a:cubicBezTo>
                  <a:pt x="163" y="41331"/>
                  <a:pt x="259" y="42230"/>
                  <a:pt x="386" y="43113"/>
                </a:cubicBezTo>
                <a:cubicBezTo>
                  <a:pt x="432" y="43435"/>
                  <a:pt x="710" y="43676"/>
                  <a:pt x="1035" y="43677"/>
                </a:cubicBezTo>
                <a:cubicBezTo>
                  <a:pt x="1068" y="43676"/>
                  <a:pt x="1099" y="43674"/>
                  <a:pt x="1130" y="43670"/>
                </a:cubicBezTo>
                <a:cubicBezTo>
                  <a:pt x="1489" y="43618"/>
                  <a:pt x="1738" y="43284"/>
                  <a:pt x="1687" y="42925"/>
                </a:cubicBezTo>
                <a:cubicBezTo>
                  <a:pt x="1565" y="42074"/>
                  <a:pt x="1472" y="41206"/>
                  <a:pt x="1410" y="40343"/>
                </a:cubicBezTo>
                <a:cubicBezTo>
                  <a:pt x="1385" y="39997"/>
                  <a:pt x="1096" y="39733"/>
                  <a:pt x="754" y="39733"/>
                </a:cubicBezTo>
                <a:close/>
                <a:moveTo>
                  <a:pt x="74373" y="42311"/>
                </a:moveTo>
                <a:cubicBezTo>
                  <a:pt x="74050" y="42311"/>
                  <a:pt x="73768" y="42550"/>
                  <a:pt x="73723" y="42880"/>
                </a:cubicBezTo>
                <a:cubicBezTo>
                  <a:pt x="73602" y="43736"/>
                  <a:pt x="73448" y="44595"/>
                  <a:pt x="73266" y="45435"/>
                </a:cubicBezTo>
                <a:cubicBezTo>
                  <a:pt x="73178" y="45845"/>
                  <a:pt x="73490" y="46232"/>
                  <a:pt x="73909" y="46232"/>
                </a:cubicBezTo>
                <a:cubicBezTo>
                  <a:pt x="74219" y="46231"/>
                  <a:pt x="74485" y="46015"/>
                  <a:pt x="74550" y="45713"/>
                </a:cubicBezTo>
                <a:cubicBezTo>
                  <a:pt x="74739" y="44843"/>
                  <a:pt x="74898" y="43952"/>
                  <a:pt x="75025" y="43065"/>
                </a:cubicBezTo>
                <a:cubicBezTo>
                  <a:pt x="75079" y="42705"/>
                  <a:pt x="74828" y="42369"/>
                  <a:pt x="74467" y="42318"/>
                </a:cubicBezTo>
                <a:cubicBezTo>
                  <a:pt x="74435" y="42313"/>
                  <a:pt x="74404" y="42311"/>
                  <a:pt x="74373" y="42311"/>
                </a:cubicBezTo>
                <a:close/>
                <a:moveTo>
                  <a:pt x="1505" y="44962"/>
                </a:moveTo>
                <a:cubicBezTo>
                  <a:pt x="1459" y="44962"/>
                  <a:pt x="1413" y="44967"/>
                  <a:pt x="1366" y="44977"/>
                </a:cubicBezTo>
                <a:cubicBezTo>
                  <a:pt x="1011" y="45055"/>
                  <a:pt x="786" y="45405"/>
                  <a:pt x="864" y="45760"/>
                </a:cubicBezTo>
                <a:cubicBezTo>
                  <a:pt x="1054" y="46634"/>
                  <a:pt x="1278" y="47510"/>
                  <a:pt x="1530" y="48367"/>
                </a:cubicBezTo>
                <a:cubicBezTo>
                  <a:pt x="1613" y="48647"/>
                  <a:pt x="1869" y="48839"/>
                  <a:pt x="2161" y="48840"/>
                </a:cubicBezTo>
                <a:cubicBezTo>
                  <a:pt x="2600" y="48839"/>
                  <a:pt x="2916" y="48417"/>
                  <a:pt x="2792" y="47996"/>
                </a:cubicBezTo>
                <a:cubicBezTo>
                  <a:pt x="2549" y="47169"/>
                  <a:pt x="2333" y="46323"/>
                  <a:pt x="2149" y="45481"/>
                </a:cubicBezTo>
                <a:cubicBezTo>
                  <a:pt x="2081" y="45173"/>
                  <a:pt x="1808" y="44962"/>
                  <a:pt x="1505" y="44962"/>
                </a:cubicBezTo>
                <a:close/>
                <a:moveTo>
                  <a:pt x="73256" y="47479"/>
                </a:moveTo>
                <a:cubicBezTo>
                  <a:pt x="72971" y="47479"/>
                  <a:pt x="72710" y="47665"/>
                  <a:pt x="72626" y="47953"/>
                </a:cubicBezTo>
                <a:cubicBezTo>
                  <a:pt x="72383" y="48779"/>
                  <a:pt x="72108" y="49608"/>
                  <a:pt x="71806" y="50416"/>
                </a:cubicBezTo>
                <a:cubicBezTo>
                  <a:pt x="71648" y="50846"/>
                  <a:pt x="71965" y="51302"/>
                  <a:pt x="72423" y="51303"/>
                </a:cubicBezTo>
                <a:cubicBezTo>
                  <a:pt x="72698" y="51303"/>
                  <a:pt x="72944" y="51132"/>
                  <a:pt x="73039" y="50875"/>
                </a:cubicBezTo>
                <a:cubicBezTo>
                  <a:pt x="73352" y="50037"/>
                  <a:pt x="73637" y="49178"/>
                  <a:pt x="73888" y="48322"/>
                </a:cubicBezTo>
                <a:cubicBezTo>
                  <a:pt x="73990" y="47973"/>
                  <a:pt x="73790" y="47607"/>
                  <a:pt x="73442" y="47506"/>
                </a:cubicBezTo>
                <a:cubicBezTo>
                  <a:pt x="73380" y="47488"/>
                  <a:pt x="73317" y="47479"/>
                  <a:pt x="73256" y="47479"/>
                </a:cubicBezTo>
                <a:close/>
                <a:moveTo>
                  <a:pt x="3000" y="50036"/>
                </a:moveTo>
                <a:cubicBezTo>
                  <a:pt x="2923" y="50036"/>
                  <a:pt x="2845" y="50050"/>
                  <a:pt x="2769" y="50078"/>
                </a:cubicBezTo>
                <a:cubicBezTo>
                  <a:pt x="2431" y="50205"/>
                  <a:pt x="2258" y="50580"/>
                  <a:pt x="2382" y="50919"/>
                </a:cubicBezTo>
                <a:cubicBezTo>
                  <a:pt x="2695" y="51755"/>
                  <a:pt x="3042" y="52590"/>
                  <a:pt x="3415" y="53402"/>
                </a:cubicBezTo>
                <a:cubicBezTo>
                  <a:pt x="3521" y="53636"/>
                  <a:pt x="3755" y="53785"/>
                  <a:pt x="4012" y="53785"/>
                </a:cubicBezTo>
                <a:cubicBezTo>
                  <a:pt x="4491" y="53784"/>
                  <a:pt x="4808" y="53289"/>
                  <a:pt x="4610" y="52854"/>
                </a:cubicBezTo>
                <a:cubicBezTo>
                  <a:pt x="4250" y="52070"/>
                  <a:pt x="3916" y="51265"/>
                  <a:pt x="3613" y="50458"/>
                </a:cubicBezTo>
                <a:cubicBezTo>
                  <a:pt x="3513" y="50197"/>
                  <a:pt x="3264" y="50036"/>
                  <a:pt x="3000" y="50036"/>
                </a:cubicBezTo>
                <a:close/>
                <a:moveTo>
                  <a:pt x="71409" y="52432"/>
                </a:moveTo>
                <a:cubicBezTo>
                  <a:pt x="71160" y="52432"/>
                  <a:pt x="70921" y="52575"/>
                  <a:pt x="70811" y="52816"/>
                </a:cubicBezTo>
                <a:cubicBezTo>
                  <a:pt x="70453" y="53601"/>
                  <a:pt x="70061" y="54383"/>
                  <a:pt x="69647" y="55140"/>
                </a:cubicBezTo>
                <a:cubicBezTo>
                  <a:pt x="69407" y="55578"/>
                  <a:pt x="69724" y="56113"/>
                  <a:pt x="70223" y="56113"/>
                </a:cubicBezTo>
                <a:cubicBezTo>
                  <a:pt x="70464" y="56113"/>
                  <a:pt x="70684" y="55982"/>
                  <a:pt x="70800" y="55771"/>
                </a:cubicBezTo>
                <a:cubicBezTo>
                  <a:pt x="71229" y="54986"/>
                  <a:pt x="71636" y="54177"/>
                  <a:pt x="72007" y="53364"/>
                </a:cubicBezTo>
                <a:cubicBezTo>
                  <a:pt x="72158" y="53034"/>
                  <a:pt x="72013" y="52643"/>
                  <a:pt x="71682" y="52493"/>
                </a:cubicBezTo>
                <a:cubicBezTo>
                  <a:pt x="71593" y="52452"/>
                  <a:pt x="71500" y="52432"/>
                  <a:pt x="71409" y="52432"/>
                </a:cubicBezTo>
                <a:close/>
                <a:moveTo>
                  <a:pt x="5193" y="54822"/>
                </a:moveTo>
                <a:cubicBezTo>
                  <a:pt x="5087" y="54822"/>
                  <a:pt x="4978" y="54848"/>
                  <a:pt x="4878" y="54903"/>
                </a:cubicBezTo>
                <a:cubicBezTo>
                  <a:pt x="4556" y="55079"/>
                  <a:pt x="4441" y="55485"/>
                  <a:pt x="4622" y="55803"/>
                </a:cubicBezTo>
                <a:cubicBezTo>
                  <a:pt x="5052" y="56587"/>
                  <a:pt x="5515" y="57364"/>
                  <a:pt x="5999" y="58113"/>
                </a:cubicBezTo>
                <a:cubicBezTo>
                  <a:pt x="6120" y="58302"/>
                  <a:pt x="6328" y="58415"/>
                  <a:pt x="6552" y="58415"/>
                </a:cubicBezTo>
                <a:cubicBezTo>
                  <a:pt x="7072" y="58414"/>
                  <a:pt x="7386" y="57838"/>
                  <a:pt x="7104" y="57400"/>
                </a:cubicBezTo>
                <a:cubicBezTo>
                  <a:pt x="6637" y="56678"/>
                  <a:pt x="6189" y="55927"/>
                  <a:pt x="5775" y="55171"/>
                </a:cubicBezTo>
                <a:cubicBezTo>
                  <a:pt x="5657" y="54948"/>
                  <a:pt x="5429" y="54822"/>
                  <a:pt x="5193" y="54822"/>
                </a:cubicBezTo>
                <a:close/>
                <a:moveTo>
                  <a:pt x="68877" y="57066"/>
                </a:moveTo>
                <a:cubicBezTo>
                  <a:pt x="68658" y="57066"/>
                  <a:pt x="68443" y="57175"/>
                  <a:pt x="68319" y="57375"/>
                </a:cubicBezTo>
                <a:cubicBezTo>
                  <a:pt x="67853" y="58099"/>
                  <a:pt x="67354" y="58816"/>
                  <a:pt x="66835" y="59508"/>
                </a:cubicBezTo>
                <a:cubicBezTo>
                  <a:pt x="66687" y="59706"/>
                  <a:pt x="66662" y="59973"/>
                  <a:pt x="66773" y="60196"/>
                </a:cubicBezTo>
                <a:cubicBezTo>
                  <a:pt x="66885" y="60418"/>
                  <a:pt x="67113" y="60559"/>
                  <a:pt x="67361" y="60560"/>
                </a:cubicBezTo>
                <a:lnTo>
                  <a:pt x="67361" y="60559"/>
                </a:lnTo>
                <a:cubicBezTo>
                  <a:pt x="67568" y="60559"/>
                  <a:pt x="67763" y="60462"/>
                  <a:pt x="67887" y="60296"/>
                </a:cubicBezTo>
                <a:cubicBezTo>
                  <a:pt x="68424" y="59580"/>
                  <a:pt x="68942" y="58837"/>
                  <a:pt x="69425" y="58087"/>
                </a:cubicBezTo>
                <a:cubicBezTo>
                  <a:pt x="69627" y="57781"/>
                  <a:pt x="69539" y="57369"/>
                  <a:pt x="69232" y="57171"/>
                </a:cubicBezTo>
                <a:cubicBezTo>
                  <a:pt x="69122" y="57100"/>
                  <a:pt x="68999" y="57066"/>
                  <a:pt x="68877" y="57066"/>
                </a:cubicBezTo>
                <a:close/>
                <a:moveTo>
                  <a:pt x="8062" y="59268"/>
                </a:moveTo>
                <a:cubicBezTo>
                  <a:pt x="7924" y="59268"/>
                  <a:pt x="7786" y="59311"/>
                  <a:pt x="7667" y="59400"/>
                </a:cubicBezTo>
                <a:cubicBezTo>
                  <a:pt x="7377" y="59619"/>
                  <a:pt x="7318" y="60030"/>
                  <a:pt x="7536" y="60320"/>
                </a:cubicBezTo>
                <a:cubicBezTo>
                  <a:pt x="8072" y="61034"/>
                  <a:pt x="8640" y="61738"/>
                  <a:pt x="9227" y="62413"/>
                </a:cubicBezTo>
                <a:cubicBezTo>
                  <a:pt x="9352" y="62558"/>
                  <a:pt x="9533" y="62640"/>
                  <a:pt x="9724" y="62640"/>
                </a:cubicBezTo>
                <a:cubicBezTo>
                  <a:pt x="9981" y="62640"/>
                  <a:pt x="10215" y="62489"/>
                  <a:pt x="10322" y="62254"/>
                </a:cubicBezTo>
                <a:cubicBezTo>
                  <a:pt x="10429" y="62020"/>
                  <a:pt x="10389" y="61745"/>
                  <a:pt x="10220" y="61550"/>
                </a:cubicBezTo>
                <a:cubicBezTo>
                  <a:pt x="9654" y="60899"/>
                  <a:pt x="9105" y="60220"/>
                  <a:pt x="8588" y="59531"/>
                </a:cubicBezTo>
                <a:cubicBezTo>
                  <a:pt x="8459" y="59359"/>
                  <a:pt x="8262" y="59268"/>
                  <a:pt x="8062" y="59268"/>
                </a:cubicBezTo>
                <a:close/>
                <a:moveTo>
                  <a:pt x="65701" y="61302"/>
                </a:moveTo>
                <a:cubicBezTo>
                  <a:pt x="65517" y="61302"/>
                  <a:pt x="65334" y="61379"/>
                  <a:pt x="65205" y="61529"/>
                </a:cubicBezTo>
                <a:cubicBezTo>
                  <a:pt x="64639" y="62181"/>
                  <a:pt x="64044" y="62820"/>
                  <a:pt x="63434" y="63430"/>
                </a:cubicBezTo>
                <a:cubicBezTo>
                  <a:pt x="63246" y="63617"/>
                  <a:pt x="63190" y="63900"/>
                  <a:pt x="63291" y="64146"/>
                </a:cubicBezTo>
                <a:cubicBezTo>
                  <a:pt x="63393" y="64391"/>
                  <a:pt x="63633" y="64552"/>
                  <a:pt x="63899" y="64552"/>
                </a:cubicBezTo>
                <a:cubicBezTo>
                  <a:pt x="64074" y="64552"/>
                  <a:pt x="64241" y="64483"/>
                  <a:pt x="64364" y="64359"/>
                </a:cubicBezTo>
                <a:cubicBezTo>
                  <a:pt x="64995" y="63728"/>
                  <a:pt x="65613" y="63065"/>
                  <a:pt x="66198" y="62390"/>
                </a:cubicBezTo>
                <a:cubicBezTo>
                  <a:pt x="66435" y="62115"/>
                  <a:pt x="66406" y="61701"/>
                  <a:pt x="66131" y="61462"/>
                </a:cubicBezTo>
                <a:cubicBezTo>
                  <a:pt x="66007" y="61355"/>
                  <a:pt x="65854" y="61302"/>
                  <a:pt x="65701" y="61302"/>
                </a:cubicBezTo>
                <a:close/>
                <a:moveTo>
                  <a:pt x="11538" y="63268"/>
                </a:moveTo>
                <a:cubicBezTo>
                  <a:pt x="11369" y="63268"/>
                  <a:pt x="11201" y="63333"/>
                  <a:pt x="11073" y="63461"/>
                </a:cubicBezTo>
                <a:cubicBezTo>
                  <a:pt x="10820" y="63714"/>
                  <a:pt x="10816" y="64122"/>
                  <a:pt x="11063" y="64380"/>
                </a:cubicBezTo>
                <a:cubicBezTo>
                  <a:pt x="11696" y="65012"/>
                  <a:pt x="12359" y="65628"/>
                  <a:pt x="13033" y="66213"/>
                </a:cubicBezTo>
                <a:cubicBezTo>
                  <a:pt x="13153" y="66316"/>
                  <a:pt x="13304" y="66373"/>
                  <a:pt x="13463" y="66373"/>
                </a:cubicBezTo>
                <a:cubicBezTo>
                  <a:pt x="13737" y="66373"/>
                  <a:pt x="13983" y="66203"/>
                  <a:pt x="14078" y="65945"/>
                </a:cubicBezTo>
                <a:cubicBezTo>
                  <a:pt x="14175" y="65688"/>
                  <a:pt x="14100" y="65398"/>
                  <a:pt x="13893" y="65218"/>
                </a:cubicBezTo>
                <a:cubicBezTo>
                  <a:pt x="13242" y="64655"/>
                  <a:pt x="12603" y="64059"/>
                  <a:pt x="11991" y="63449"/>
                </a:cubicBezTo>
                <a:cubicBezTo>
                  <a:pt x="11864" y="63328"/>
                  <a:pt x="11701" y="63268"/>
                  <a:pt x="11538" y="63268"/>
                </a:cubicBezTo>
                <a:close/>
                <a:moveTo>
                  <a:pt x="61971" y="65034"/>
                </a:moveTo>
                <a:cubicBezTo>
                  <a:pt x="61815" y="65034"/>
                  <a:pt x="61659" y="65089"/>
                  <a:pt x="61533" y="65201"/>
                </a:cubicBezTo>
                <a:cubicBezTo>
                  <a:pt x="60882" y="65765"/>
                  <a:pt x="60203" y="66314"/>
                  <a:pt x="59513" y="66831"/>
                </a:cubicBezTo>
                <a:cubicBezTo>
                  <a:pt x="59286" y="67001"/>
                  <a:pt x="59194" y="67297"/>
                  <a:pt x="59284" y="67565"/>
                </a:cubicBezTo>
                <a:cubicBezTo>
                  <a:pt x="59373" y="67833"/>
                  <a:pt x="59624" y="68014"/>
                  <a:pt x="59905" y="68014"/>
                </a:cubicBezTo>
                <a:cubicBezTo>
                  <a:pt x="59906" y="68014"/>
                  <a:pt x="59907" y="68014"/>
                  <a:pt x="59908" y="68014"/>
                </a:cubicBezTo>
                <a:cubicBezTo>
                  <a:pt x="60050" y="68014"/>
                  <a:pt x="60188" y="67969"/>
                  <a:pt x="60302" y="67883"/>
                </a:cubicBezTo>
                <a:cubicBezTo>
                  <a:pt x="61016" y="67347"/>
                  <a:pt x="61720" y="66778"/>
                  <a:pt x="62395" y="66194"/>
                </a:cubicBezTo>
                <a:cubicBezTo>
                  <a:pt x="62675" y="65957"/>
                  <a:pt x="62708" y="65536"/>
                  <a:pt x="62468" y="65260"/>
                </a:cubicBezTo>
                <a:cubicBezTo>
                  <a:pt x="62337" y="65110"/>
                  <a:pt x="62154" y="65034"/>
                  <a:pt x="61971" y="65034"/>
                </a:cubicBezTo>
                <a:close/>
                <a:moveTo>
                  <a:pt x="15524" y="66717"/>
                </a:moveTo>
                <a:cubicBezTo>
                  <a:pt x="15324" y="66717"/>
                  <a:pt x="15126" y="66808"/>
                  <a:pt x="14997" y="66981"/>
                </a:cubicBezTo>
                <a:cubicBezTo>
                  <a:pt x="14780" y="67271"/>
                  <a:pt x="14839" y="67684"/>
                  <a:pt x="15130" y="67901"/>
                </a:cubicBezTo>
                <a:cubicBezTo>
                  <a:pt x="15846" y="68438"/>
                  <a:pt x="16589" y="68954"/>
                  <a:pt x="17341" y="69436"/>
                </a:cubicBezTo>
                <a:cubicBezTo>
                  <a:pt x="17446" y="69505"/>
                  <a:pt x="17570" y="69542"/>
                  <a:pt x="17696" y="69542"/>
                </a:cubicBezTo>
                <a:cubicBezTo>
                  <a:pt x="17987" y="69542"/>
                  <a:pt x="18244" y="69349"/>
                  <a:pt x="18327" y="69070"/>
                </a:cubicBezTo>
                <a:cubicBezTo>
                  <a:pt x="18409" y="68789"/>
                  <a:pt x="18298" y="68489"/>
                  <a:pt x="18053" y="68331"/>
                </a:cubicBezTo>
                <a:cubicBezTo>
                  <a:pt x="17328" y="67864"/>
                  <a:pt x="16609" y="67366"/>
                  <a:pt x="15918" y="66848"/>
                </a:cubicBezTo>
                <a:cubicBezTo>
                  <a:pt x="15800" y="66760"/>
                  <a:pt x="15661" y="66717"/>
                  <a:pt x="15524" y="66717"/>
                </a:cubicBezTo>
                <a:close/>
                <a:moveTo>
                  <a:pt x="57739" y="68209"/>
                </a:moveTo>
                <a:cubicBezTo>
                  <a:pt x="57617" y="68209"/>
                  <a:pt x="57494" y="68243"/>
                  <a:pt x="57383" y="68313"/>
                </a:cubicBezTo>
                <a:cubicBezTo>
                  <a:pt x="56658" y="68781"/>
                  <a:pt x="55908" y="69227"/>
                  <a:pt x="55153" y="69640"/>
                </a:cubicBezTo>
                <a:cubicBezTo>
                  <a:pt x="54889" y="69785"/>
                  <a:pt x="54757" y="70088"/>
                  <a:pt x="54831" y="70380"/>
                </a:cubicBezTo>
                <a:cubicBezTo>
                  <a:pt x="54907" y="70671"/>
                  <a:pt x="55168" y="70874"/>
                  <a:pt x="55469" y="70874"/>
                </a:cubicBezTo>
                <a:lnTo>
                  <a:pt x="55469" y="70874"/>
                </a:lnTo>
                <a:cubicBezTo>
                  <a:pt x="55579" y="70874"/>
                  <a:pt x="55688" y="70846"/>
                  <a:pt x="55785" y="70793"/>
                </a:cubicBezTo>
                <a:cubicBezTo>
                  <a:pt x="56566" y="70366"/>
                  <a:pt x="57345" y="69903"/>
                  <a:pt x="58095" y="69419"/>
                </a:cubicBezTo>
                <a:cubicBezTo>
                  <a:pt x="58401" y="69223"/>
                  <a:pt x="58489" y="68816"/>
                  <a:pt x="58293" y="68510"/>
                </a:cubicBezTo>
                <a:cubicBezTo>
                  <a:pt x="58166" y="68315"/>
                  <a:pt x="57955" y="68209"/>
                  <a:pt x="57739" y="68209"/>
                </a:cubicBezTo>
                <a:close/>
                <a:moveTo>
                  <a:pt x="55469" y="70874"/>
                </a:moveTo>
                <a:cubicBezTo>
                  <a:pt x="55469" y="70874"/>
                  <a:pt x="55468" y="70874"/>
                  <a:pt x="55468" y="70874"/>
                </a:cubicBezTo>
                <a:lnTo>
                  <a:pt x="55470" y="70874"/>
                </a:lnTo>
                <a:cubicBezTo>
                  <a:pt x="55470" y="70874"/>
                  <a:pt x="55469" y="70874"/>
                  <a:pt x="55469" y="70874"/>
                </a:cubicBezTo>
                <a:close/>
                <a:moveTo>
                  <a:pt x="19975" y="69578"/>
                </a:moveTo>
                <a:cubicBezTo>
                  <a:pt x="19742" y="69578"/>
                  <a:pt x="19516" y="69703"/>
                  <a:pt x="19397" y="69921"/>
                </a:cubicBezTo>
                <a:cubicBezTo>
                  <a:pt x="19223" y="70238"/>
                  <a:pt x="19340" y="70636"/>
                  <a:pt x="19656" y="70811"/>
                </a:cubicBezTo>
                <a:cubicBezTo>
                  <a:pt x="20442" y="71241"/>
                  <a:pt x="21252" y="71646"/>
                  <a:pt x="22063" y="72017"/>
                </a:cubicBezTo>
                <a:cubicBezTo>
                  <a:pt x="22149" y="72056"/>
                  <a:pt x="22242" y="72076"/>
                  <a:pt x="22336" y="72076"/>
                </a:cubicBezTo>
                <a:cubicBezTo>
                  <a:pt x="22645" y="72076"/>
                  <a:pt x="22913" y="71861"/>
                  <a:pt x="22979" y="71558"/>
                </a:cubicBezTo>
                <a:cubicBezTo>
                  <a:pt x="23045" y="71256"/>
                  <a:pt x="22890" y="70949"/>
                  <a:pt x="22610" y="70820"/>
                </a:cubicBezTo>
                <a:cubicBezTo>
                  <a:pt x="21826" y="70463"/>
                  <a:pt x="21045" y="70072"/>
                  <a:pt x="20285" y="69657"/>
                </a:cubicBezTo>
                <a:cubicBezTo>
                  <a:pt x="20186" y="69604"/>
                  <a:pt x="20080" y="69578"/>
                  <a:pt x="19975" y="69578"/>
                </a:cubicBezTo>
                <a:close/>
                <a:moveTo>
                  <a:pt x="53103" y="70746"/>
                </a:moveTo>
                <a:cubicBezTo>
                  <a:pt x="53013" y="70746"/>
                  <a:pt x="52921" y="70765"/>
                  <a:pt x="52834" y="70805"/>
                </a:cubicBezTo>
                <a:cubicBezTo>
                  <a:pt x="52050" y="71163"/>
                  <a:pt x="51244" y="71497"/>
                  <a:pt x="50438" y="71799"/>
                </a:cubicBezTo>
                <a:cubicBezTo>
                  <a:pt x="50141" y="71910"/>
                  <a:pt x="49965" y="72218"/>
                  <a:pt x="50021" y="72532"/>
                </a:cubicBezTo>
                <a:cubicBezTo>
                  <a:pt x="50079" y="72844"/>
                  <a:pt x="50350" y="73072"/>
                  <a:pt x="50668" y="73073"/>
                </a:cubicBezTo>
                <a:lnTo>
                  <a:pt x="50668" y="73073"/>
                </a:lnTo>
                <a:cubicBezTo>
                  <a:pt x="50747" y="73073"/>
                  <a:pt x="50825" y="73058"/>
                  <a:pt x="50899" y="73031"/>
                </a:cubicBezTo>
                <a:cubicBezTo>
                  <a:pt x="51734" y="72719"/>
                  <a:pt x="52569" y="72372"/>
                  <a:pt x="53381" y="72000"/>
                </a:cubicBezTo>
                <a:cubicBezTo>
                  <a:pt x="53708" y="71847"/>
                  <a:pt x="53851" y="71459"/>
                  <a:pt x="53701" y="71130"/>
                </a:cubicBezTo>
                <a:cubicBezTo>
                  <a:pt x="53591" y="70889"/>
                  <a:pt x="53353" y="70746"/>
                  <a:pt x="53103" y="70746"/>
                </a:cubicBezTo>
                <a:close/>
                <a:moveTo>
                  <a:pt x="50668" y="73073"/>
                </a:moveTo>
                <a:cubicBezTo>
                  <a:pt x="50668" y="73073"/>
                  <a:pt x="50668" y="73073"/>
                  <a:pt x="50668" y="73073"/>
                </a:cubicBezTo>
                <a:lnTo>
                  <a:pt x="50669" y="73073"/>
                </a:lnTo>
                <a:cubicBezTo>
                  <a:pt x="50669" y="73073"/>
                  <a:pt x="50669" y="73073"/>
                  <a:pt x="50668" y="73073"/>
                </a:cubicBezTo>
                <a:close/>
                <a:moveTo>
                  <a:pt x="24782" y="71773"/>
                </a:moveTo>
                <a:cubicBezTo>
                  <a:pt x="24515" y="71773"/>
                  <a:pt x="24264" y="71937"/>
                  <a:pt x="24165" y="72201"/>
                </a:cubicBezTo>
                <a:cubicBezTo>
                  <a:pt x="24039" y="72542"/>
                  <a:pt x="24212" y="72921"/>
                  <a:pt x="24552" y="73047"/>
                </a:cubicBezTo>
                <a:cubicBezTo>
                  <a:pt x="25390" y="73359"/>
                  <a:pt x="26250" y="73644"/>
                  <a:pt x="27106" y="73894"/>
                </a:cubicBezTo>
                <a:cubicBezTo>
                  <a:pt x="27166" y="73912"/>
                  <a:pt x="27228" y="73921"/>
                  <a:pt x="27292" y="73921"/>
                </a:cubicBezTo>
                <a:cubicBezTo>
                  <a:pt x="27618" y="73921"/>
                  <a:pt x="27895" y="73680"/>
                  <a:pt x="27941" y="73357"/>
                </a:cubicBezTo>
                <a:cubicBezTo>
                  <a:pt x="27988" y="73033"/>
                  <a:pt x="27789" y="72725"/>
                  <a:pt x="27476" y="72633"/>
                </a:cubicBezTo>
                <a:cubicBezTo>
                  <a:pt x="26649" y="72391"/>
                  <a:pt x="25819" y="72116"/>
                  <a:pt x="25011" y="71814"/>
                </a:cubicBezTo>
                <a:cubicBezTo>
                  <a:pt x="24936" y="71786"/>
                  <a:pt x="24858" y="71773"/>
                  <a:pt x="24782" y="71773"/>
                </a:cubicBezTo>
                <a:close/>
                <a:moveTo>
                  <a:pt x="48180" y="72586"/>
                </a:moveTo>
                <a:cubicBezTo>
                  <a:pt x="48112" y="72586"/>
                  <a:pt x="48043" y="72597"/>
                  <a:pt x="47975" y="72619"/>
                </a:cubicBezTo>
                <a:cubicBezTo>
                  <a:pt x="47149" y="72862"/>
                  <a:pt x="46302" y="73078"/>
                  <a:pt x="45459" y="73261"/>
                </a:cubicBezTo>
                <a:cubicBezTo>
                  <a:pt x="45131" y="73332"/>
                  <a:pt x="44909" y="73639"/>
                  <a:pt x="44945" y="73973"/>
                </a:cubicBezTo>
                <a:cubicBezTo>
                  <a:pt x="44980" y="74307"/>
                  <a:pt x="45262" y="74560"/>
                  <a:pt x="45598" y="74562"/>
                </a:cubicBezTo>
                <a:cubicBezTo>
                  <a:pt x="45644" y="74560"/>
                  <a:pt x="45692" y="74556"/>
                  <a:pt x="45738" y="74546"/>
                </a:cubicBezTo>
                <a:cubicBezTo>
                  <a:pt x="46612" y="74355"/>
                  <a:pt x="47489" y="74133"/>
                  <a:pt x="48345" y="73881"/>
                </a:cubicBezTo>
                <a:cubicBezTo>
                  <a:pt x="48704" y="73787"/>
                  <a:pt x="48915" y="73414"/>
                  <a:pt x="48810" y="73058"/>
                </a:cubicBezTo>
                <a:cubicBezTo>
                  <a:pt x="48725" y="72771"/>
                  <a:pt x="48463" y="72586"/>
                  <a:pt x="48180" y="72586"/>
                </a:cubicBezTo>
                <a:close/>
                <a:moveTo>
                  <a:pt x="29845" y="73254"/>
                </a:moveTo>
                <a:cubicBezTo>
                  <a:pt x="29542" y="73254"/>
                  <a:pt x="29269" y="73463"/>
                  <a:pt x="29202" y="73772"/>
                </a:cubicBezTo>
                <a:cubicBezTo>
                  <a:pt x="29125" y="74130"/>
                  <a:pt x="29355" y="74483"/>
                  <a:pt x="29714" y="74556"/>
                </a:cubicBezTo>
                <a:cubicBezTo>
                  <a:pt x="30585" y="74743"/>
                  <a:pt x="31477" y="74903"/>
                  <a:pt x="32363" y="75028"/>
                </a:cubicBezTo>
                <a:cubicBezTo>
                  <a:pt x="32393" y="75033"/>
                  <a:pt x="32425" y="75035"/>
                  <a:pt x="32456" y="75035"/>
                </a:cubicBezTo>
                <a:lnTo>
                  <a:pt x="32456" y="75035"/>
                </a:lnTo>
                <a:cubicBezTo>
                  <a:pt x="32802" y="75035"/>
                  <a:pt x="33087" y="74768"/>
                  <a:pt x="33111" y="74423"/>
                </a:cubicBezTo>
                <a:cubicBezTo>
                  <a:pt x="33135" y="74079"/>
                  <a:pt x="32889" y="73774"/>
                  <a:pt x="32547" y="73727"/>
                </a:cubicBezTo>
                <a:cubicBezTo>
                  <a:pt x="31692" y="73605"/>
                  <a:pt x="30831" y="73452"/>
                  <a:pt x="29991" y="73270"/>
                </a:cubicBezTo>
                <a:cubicBezTo>
                  <a:pt x="29942" y="73259"/>
                  <a:pt x="29893" y="73254"/>
                  <a:pt x="29845" y="73254"/>
                </a:cubicBezTo>
                <a:close/>
                <a:moveTo>
                  <a:pt x="32456" y="75035"/>
                </a:moveTo>
                <a:cubicBezTo>
                  <a:pt x="32456" y="75035"/>
                  <a:pt x="32456" y="75035"/>
                  <a:pt x="32455" y="75035"/>
                </a:cubicBezTo>
                <a:lnTo>
                  <a:pt x="32457" y="75035"/>
                </a:lnTo>
                <a:cubicBezTo>
                  <a:pt x="32456" y="75035"/>
                  <a:pt x="32456" y="75035"/>
                  <a:pt x="32456" y="75035"/>
                </a:cubicBezTo>
                <a:close/>
                <a:moveTo>
                  <a:pt x="42996" y="73714"/>
                </a:moveTo>
                <a:cubicBezTo>
                  <a:pt x="42965" y="73714"/>
                  <a:pt x="42934" y="73716"/>
                  <a:pt x="42903" y="73720"/>
                </a:cubicBezTo>
                <a:cubicBezTo>
                  <a:pt x="42052" y="73842"/>
                  <a:pt x="41182" y="73935"/>
                  <a:pt x="40321" y="73996"/>
                </a:cubicBezTo>
                <a:cubicBezTo>
                  <a:pt x="39968" y="74023"/>
                  <a:pt x="39700" y="74322"/>
                  <a:pt x="39712" y="74675"/>
                </a:cubicBezTo>
                <a:cubicBezTo>
                  <a:pt x="39725" y="75028"/>
                  <a:pt x="40014" y="75309"/>
                  <a:pt x="40368" y="75310"/>
                </a:cubicBezTo>
                <a:cubicBezTo>
                  <a:pt x="40383" y="75310"/>
                  <a:pt x="40399" y="75309"/>
                  <a:pt x="40415" y="75309"/>
                </a:cubicBezTo>
                <a:cubicBezTo>
                  <a:pt x="41308" y="75244"/>
                  <a:pt x="42207" y="75148"/>
                  <a:pt x="43089" y="75022"/>
                </a:cubicBezTo>
                <a:cubicBezTo>
                  <a:pt x="43449" y="74971"/>
                  <a:pt x="43699" y="74637"/>
                  <a:pt x="43647" y="74278"/>
                </a:cubicBezTo>
                <a:cubicBezTo>
                  <a:pt x="43600" y="73950"/>
                  <a:pt x="43318" y="73714"/>
                  <a:pt x="42996" y="73714"/>
                </a:cubicBezTo>
                <a:close/>
                <a:moveTo>
                  <a:pt x="35081" y="73998"/>
                </a:moveTo>
                <a:cubicBezTo>
                  <a:pt x="34739" y="73998"/>
                  <a:pt x="34451" y="74263"/>
                  <a:pt x="34427" y="74609"/>
                </a:cubicBezTo>
                <a:cubicBezTo>
                  <a:pt x="34401" y="74972"/>
                  <a:pt x="34676" y="75287"/>
                  <a:pt x="35039" y="75311"/>
                </a:cubicBezTo>
                <a:cubicBezTo>
                  <a:pt x="35921" y="75373"/>
                  <a:pt x="36818" y="75404"/>
                  <a:pt x="37702" y="75404"/>
                </a:cubicBezTo>
                <a:lnTo>
                  <a:pt x="37726" y="75404"/>
                </a:lnTo>
                <a:cubicBezTo>
                  <a:pt x="38089" y="75404"/>
                  <a:pt x="38372" y="75109"/>
                  <a:pt x="38372" y="74747"/>
                </a:cubicBezTo>
                <a:cubicBezTo>
                  <a:pt x="38372" y="74383"/>
                  <a:pt x="38066" y="74089"/>
                  <a:pt x="37702" y="74089"/>
                </a:cubicBezTo>
                <a:cubicBezTo>
                  <a:pt x="36848" y="74089"/>
                  <a:pt x="35982" y="74059"/>
                  <a:pt x="35129" y="74000"/>
                </a:cubicBezTo>
                <a:cubicBezTo>
                  <a:pt x="35113" y="73998"/>
                  <a:pt x="35097" y="73998"/>
                  <a:pt x="35081" y="73998"/>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6" name="Shape 266"/>
        <p:cNvGrpSpPr/>
        <p:nvPr/>
      </p:nvGrpSpPr>
      <p:grpSpPr>
        <a:xfrm>
          <a:off x="0" y="0"/>
          <a:ext cx="0" cy="0"/>
          <a:chOff x="0" y="0"/>
          <a:chExt cx="0" cy="0"/>
        </a:xfrm>
      </p:grpSpPr>
      <p:sp>
        <p:nvSpPr>
          <p:cNvPr id="267" name="Google Shape;267;p18"/>
          <p:cNvSpPr txBox="1"/>
          <p:nvPr>
            <p:ph type="title"/>
          </p:nvPr>
        </p:nvSpPr>
        <p:spPr>
          <a:xfrm rot="-5400000">
            <a:off x="5033475" y="580625"/>
            <a:ext cx="7059600" cy="447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800"/>
              <a:buNone/>
              <a:defRPr sz="1800"/>
            </a:lvl9pPr>
          </a:lstStyle>
          <a:p/>
        </p:txBody>
      </p:sp>
      <p:grpSp>
        <p:nvGrpSpPr>
          <p:cNvPr id="268" name="Google Shape;268;p18"/>
          <p:cNvGrpSpPr/>
          <p:nvPr/>
        </p:nvGrpSpPr>
        <p:grpSpPr>
          <a:xfrm>
            <a:off x="8448738" y="4410575"/>
            <a:ext cx="229075" cy="1063850"/>
            <a:chOff x="6963625" y="2302750"/>
            <a:chExt cx="229075" cy="1063850"/>
          </a:xfrm>
        </p:grpSpPr>
        <p:sp>
          <p:nvSpPr>
            <p:cNvPr id="269" name="Google Shape;269;p18"/>
            <p:cNvSpPr/>
            <p:nvPr/>
          </p:nvSpPr>
          <p:spPr>
            <a:xfrm>
              <a:off x="6963625" y="2302750"/>
              <a:ext cx="229075" cy="137775"/>
            </a:xfrm>
            <a:custGeom>
              <a:rect b="b" l="l" r="r" t="t"/>
              <a:pathLst>
                <a:path extrusionOk="0" h="5511" w="9163">
                  <a:moveTo>
                    <a:pt x="4582" y="1"/>
                  </a:moveTo>
                  <a:lnTo>
                    <a:pt x="1" y="4582"/>
                  </a:lnTo>
                  <a:lnTo>
                    <a:pt x="930" y="5511"/>
                  </a:lnTo>
                  <a:lnTo>
                    <a:pt x="4582" y="1860"/>
                  </a:lnTo>
                  <a:lnTo>
                    <a:pt x="8232" y="5511"/>
                  </a:lnTo>
                  <a:lnTo>
                    <a:pt x="9162" y="4582"/>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p:nvPr/>
          </p:nvSpPr>
          <p:spPr>
            <a:xfrm>
              <a:off x="6963625" y="2405625"/>
              <a:ext cx="229075" cy="137800"/>
            </a:xfrm>
            <a:custGeom>
              <a:rect b="b" l="l" r="r" t="t"/>
              <a:pathLst>
                <a:path extrusionOk="0" h="5512" w="9163">
                  <a:moveTo>
                    <a:pt x="4582" y="1"/>
                  </a:moveTo>
                  <a:lnTo>
                    <a:pt x="1" y="4582"/>
                  </a:lnTo>
                  <a:lnTo>
                    <a:pt x="930" y="5512"/>
                  </a:lnTo>
                  <a:lnTo>
                    <a:pt x="4582" y="1861"/>
                  </a:lnTo>
                  <a:lnTo>
                    <a:pt x="8232" y="5512"/>
                  </a:lnTo>
                  <a:lnTo>
                    <a:pt x="9162" y="4582"/>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8"/>
            <p:cNvSpPr/>
            <p:nvPr/>
          </p:nvSpPr>
          <p:spPr>
            <a:xfrm>
              <a:off x="6963625" y="2508550"/>
              <a:ext cx="229075" cy="137800"/>
            </a:xfrm>
            <a:custGeom>
              <a:rect b="b" l="l" r="r" t="t"/>
              <a:pathLst>
                <a:path extrusionOk="0" h="5512" w="9163">
                  <a:moveTo>
                    <a:pt x="4582" y="0"/>
                  </a:moveTo>
                  <a:lnTo>
                    <a:pt x="1" y="4581"/>
                  </a:lnTo>
                  <a:lnTo>
                    <a:pt x="930" y="5511"/>
                  </a:lnTo>
                  <a:lnTo>
                    <a:pt x="4582" y="1859"/>
                  </a:lnTo>
                  <a:lnTo>
                    <a:pt x="8232" y="5511"/>
                  </a:lnTo>
                  <a:lnTo>
                    <a:pt x="9162" y="4581"/>
                  </a:lnTo>
                  <a:lnTo>
                    <a:pt x="4582"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8"/>
            <p:cNvSpPr/>
            <p:nvPr/>
          </p:nvSpPr>
          <p:spPr>
            <a:xfrm>
              <a:off x="6963625" y="2611450"/>
              <a:ext cx="229075" cy="137775"/>
            </a:xfrm>
            <a:custGeom>
              <a:rect b="b" l="l" r="r" t="t"/>
              <a:pathLst>
                <a:path extrusionOk="0" h="5511" w="9163">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8"/>
            <p:cNvSpPr/>
            <p:nvPr/>
          </p:nvSpPr>
          <p:spPr>
            <a:xfrm>
              <a:off x="6963625" y="2714325"/>
              <a:ext cx="229075" cy="137800"/>
            </a:xfrm>
            <a:custGeom>
              <a:rect b="b" l="l" r="r" t="t"/>
              <a:pathLst>
                <a:path extrusionOk="0" h="5512" w="9163">
                  <a:moveTo>
                    <a:pt x="4582" y="1"/>
                  </a:moveTo>
                  <a:lnTo>
                    <a:pt x="1" y="4581"/>
                  </a:lnTo>
                  <a:lnTo>
                    <a:pt x="930" y="5511"/>
                  </a:lnTo>
                  <a:lnTo>
                    <a:pt x="4582" y="1861"/>
                  </a:lnTo>
                  <a:lnTo>
                    <a:pt x="8232" y="5511"/>
                  </a:lnTo>
                  <a:lnTo>
                    <a:pt x="9162" y="4581"/>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8"/>
            <p:cNvSpPr/>
            <p:nvPr/>
          </p:nvSpPr>
          <p:spPr>
            <a:xfrm>
              <a:off x="6963625" y="2817225"/>
              <a:ext cx="229075" cy="137800"/>
            </a:xfrm>
            <a:custGeom>
              <a:rect b="b" l="l" r="r" t="t"/>
              <a:pathLst>
                <a:path extrusionOk="0" h="5512" w="9163">
                  <a:moveTo>
                    <a:pt x="4582" y="1"/>
                  </a:moveTo>
                  <a:lnTo>
                    <a:pt x="1" y="4582"/>
                  </a:lnTo>
                  <a:lnTo>
                    <a:pt x="930" y="5512"/>
                  </a:lnTo>
                  <a:lnTo>
                    <a:pt x="4582" y="1860"/>
                  </a:lnTo>
                  <a:lnTo>
                    <a:pt x="8232" y="5512"/>
                  </a:lnTo>
                  <a:lnTo>
                    <a:pt x="9162" y="4582"/>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8"/>
            <p:cNvSpPr/>
            <p:nvPr/>
          </p:nvSpPr>
          <p:spPr>
            <a:xfrm>
              <a:off x="6963625" y="2920100"/>
              <a:ext cx="229075" cy="137800"/>
            </a:xfrm>
            <a:custGeom>
              <a:rect b="b" l="l" r="r" t="t"/>
              <a:pathLst>
                <a:path extrusionOk="0" h="5512" w="9163">
                  <a:moveTo>
                    <a:pt x="4582" y="1"/>
                  </a:moveTo>
                  <a:lnTo>
                    <a:pt x="1" y="4583"/>
                  </a:lnTo>
                  <a:lnTo>
                    <a:pt x="930" y="5512"/>
                  </a:lnTo>
                  <a:lnTo>
                    <a:pt x="4582" y="1861"/>
                  </a:lnTo>
                  <a:lnTo>
                    <a:pt x="8232" y="5512"/>
                  </a:lnTo>
                  <a:lnTo>
                    <a:pt x="9162" y="4583"/>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8"/>
            <p:cNvSpPr/>
            <p:nvPr/>
          </p:nvSpPr>
          <p:spPr>
            <a:xfrm>
              <a:off x="6963625" y="3023025"/>
              <a:ext cx="229075" cy="137800"/>
            </a:xfrm>
            <a:custGeom>
              <a:rect b="b" l="l" r="r" t="t"/>
              <a:pathLst>
                <a:path extrusionOk="0" h="5512" w="9163">
                  <a:moveTo>
                    <a:pt x="4582" y="0"/>
                  </a:moveTo>
                  <a:lnTo>
                    <a:pt x="1" y="4581"/>
                  </a:lnTo>
                  <a:lnTo>
                    <a:pt x="930" y="5511"/>
                  </a:lnTo>
                  <a:lnTo>
                    <a:pt x="4582" y="1860"/>
                  </a:lnTo>
                  <a:lnTo>
                    <a:pt x="8232" y="5511"/>
                  </a:lnTo>
                  <a:lnTo>
                    <a:pt x="9162" y="4581"/>
                  </a:lnTo>
                  <a:lnTo>
                    <a:pt x="4582"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8"/>
            <p:cNvSpPr/>
            <p:nvPr/>
          </p:nvSpPr>
          <p:spPr>
            <a:xfrm>
              <a:off x="6963625" y="3125925"/>
              <a:ext cx="229075" cy="137775"/>
            </a:xfrm>
            <a:custGeom>
              <a:rect b="b" l="l" r="r" t="t"/>
              <a:pathLst>
                <a:path extrusionOk="0" h="5511" w="9163">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8"/>
            <p:cNvSpPr/>
            <p:nvPr/>
          </p:nvSpPr>
          <p:spPr>
            <a:xfrm>
              <a:off x="6963625" y="3228800"/>
              <a:ext cx="229075" cy="137800"/>
            </a:xfrm>
            <a:custGeom>
              <a:rect b="b" l="l" r="r" t="t"/>
              <a:pathLst>
                <a:path extrusionOk="0" h="5512" w="9163">
                  <a:moveTo>
                    <a:pt x="4582" y="1"/>
                  </a:moveTo>
                  <a:lnTo>
                    <a:pt x="1" y="4581"/>
                  </a:lnTo>
                  <a:lnTo>
                    <a:pt x="930" y="5512"/>
                  </a:lnTo>
                  <a:lnTo>
                    <a:pt x="4582" y="1861"/>
                  </a:lnTo>
                  <a:lnTo>
                    <a:pt x="8232" y="5512"/>
                  </a:lnTo>
                  <a:lnTo>
                    <a:pt x="9162" y="4581"/>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18"/>
          <p:cNvSpPr/>
          <p:nvPr/>
        </p:nvSpPr>
        <p:spPr>
          <a:xfrm>
            <a:off x="-1063250" y="1042100"/>
            <a:ext cx="1885125" cy="1885125"/>
          </a:xfrm>
          <a:custGeom>
            <a:rect b="b" l="l" r="r" t="t"/>
            <a:pathLst>
              <a:path extrusionOk="0" h="75405" w="75405">
                <a:moveTo>
                  <a:pt x="37634" y="0"/>
                </a:moveTo>
                <a:cubicBezTo>
                  <a:pt x="37270" y="0"/>
                  <a:pt x="36976" y="295"/>
                  <a:pt x="36976" y="657"/>
                </a:cubicBezTo>
                <a:cubicBezTo>
                  <a:pt x="36976" y="1021"/>
                  <a:pt x="37270" y="1315"/>
                  <a:pt x="37634" y="1315"/>
                </a:cubicBezTo>
                <a:lnTo>
                  <a:pt x="37702" y="1315"/>
                </a:lnTo>
                <a:cubicBezTo>
                  <a:pt x="38544" y="1315"/>
                  <a:pt x="39394" y="1345"/>
                  <a:pt x="40230" y="1401"/>
                </a:cubicBezTo>
                <a:cubicBezTo>
                  <a:pt x="40245" y="1403"/>
                  <a:pt x="40260" y="1403"/>
                  <a:pt x="40276" y="1403"/>
                </a:cubicBezTo>
                <a:cubicBezTo>
                  <a:pt x="40629" y="1401"/>
                  <a:pt x="40919" y="1121"/>
                  <a:pt x="40931" y="767"/>
                </a:cubicBezTo>
                <a:cubicBezTo>
                  <a:pt x="40942" y="415"/>
                  <a:pt x="40672" y="114"/>
                  <a:pt x="40320" y="90"/>
                </a:cubicBezTo>
                <a:cubicBezTo>
                  <a:pt x="39454" y="30"/>
                  <a:pt x="38574" y="0"/>
                  <a:pt x="37702" y="0"/>
                </a:cubicBezTo>
                <a:close/>
                <a:moveTo>
                  <a:pt x="34992" y="98"/>
                </a:moveTo>
                <a:cubicBezTo>
                  <a:pt x="34976" y="98"/>
                  <a:pt x="34960" y="99"/>
                  <a:pt x="34943" y="100"/>
                </a:cubicBezTo>
                <a:cubicBezTo>
                  <a:pt x="34052" y="164"/>
                  <a:pt x="33152" y="262"/>
                  <a:pt x="32269" y="389"/>
                </a:cubicBezTo>
                <a:cubicBezTo>
                  <a:pt x="31928" y="438"/>
                  <a:pt x="31682" y="742"/>
                  <a:pt x="31706" y="1086"/>
                </a:cubicBezTo>
                <a:cubicBezTo>
                  <a:pt x="31730" y="1430"/>
                  <a:pt x="32018" y="1697"/>
                  <a:pt x="32362" y="1697"/>
                </a:cubicBezTo>
                <a:cubicBezTo>
                  <a:pt x="32393" y="1697"/>
                  <a:pt x="32426" y="1695"/>
                  <a:pt x="32457" y="1691"/>
                </a:cubicBezTo>
                <a:cubicBezTo>
                  <a:pt x="33309" y="1568"/>
                  <a:pt x="34177" y="1473"/>
                  <a:pt x="35039" y="1411"/>
                </a:cubicBezTo>
                <a:cubicBezTo>
                  <a:pt x="35401" y="1385"/>
                  <a:pt x="35673" y="1070"/>
                  <a:pt x="35647" y="707"/>
                </a:cubicBezTo>
                <a:cubicBezTo>
                  <a:pt x="35622" y="362"/>
                  <a:pt x="35334" y="98"/>
                  <a:pt x="34992" y="98"/>
                </a:cubicBezTo>
                <a:close/>
                <a:moveTo>
                  <a:pt x="42905" y="362"/>
                </a:moveTo>
                <a:cubicBezTo>
                  <a:pt x="42581" y="362"/>
                  <a:pt x="42299" y="599"/>
                  <a:pt x="42253" y="928"/>
                </a:cubicBezTo>
                <a:cubicBezTo>
                  <a:pt x="42202" y="1288"/>
                  <a:pt x="42453" y="1621"/>
                  <a:pt x="42813" y="1671"/>
                </a:cubicBezTo>
                <a:cubicBezTo>
                  <a:pt x="43667" y="1792"/>
                  <a:pt x="44528" y="1943"/>
                  <a:pt x="45370" y="2124"/>
                </a:cubicBezTo>
                <a:cubicBezTo>
                  <a:pt x="45415" y="2134"/>
                  <a:pt x="45462" y="2139"/>
                  <a:pt x="45508" y="2139"/>
                </a:cubicBezTo>
                <a:cubicBezTo>
                  <a:pt x="45844" y="2137"/>
                  <a:pt x="46126" y="1884"/>
                  <a:pt x="46161" y="1550"/>
                </a:cubicBezTo>
                <a:cubicBezTo>
                  <a:pt x="46195" y="1215"/>
                  <a:pt x="45974" y="908"/>
                  <a:pt x="45646" y="838"/>
                </a:cubicBezTo>
                <a:cubicBezTo>
                  <a:pt x="44773" y="651"/>
                  <a:pt x="43882" y="493"/>
                  <a:pt x="42996" y="368"/>
                </a:cubicBezTo>
                <a:cubicBezTo>
                  <a:pt x="42965" y="364"/>
                  <a:pt x="42935" y="362"/>
                  <a:pt x="42905" y="362"/>
                </a:cubicBezTo>
                <a:close/>
                <a:moveTo>
                  <a:pt x="29768" y="852"/>
                </a:moveTo>
                <a:cubicBezTo>
                  <a:pt x="29720" y="852"/>
                  <a:pt x="29671" y="857"/>
                  <a:pt x="29622" y="868"/>
                </a:cubicBezTo>
                <a:cubicBezTo>
                  <a:pt x="28747" y="1059"/>
                  <a:pt x="27870" y="1284"/>
                  <a:pt x="27016" y="1537"/>
                </a:cubicBezTo>
                <a:cubicBezTo>
                  <a:pt x="26701" y="1629"/>
                  <a:pt x="26502" y="1937"/>
                  <a:pt x="26549" y="2262"/>
                </a:cubicBezTo>
                <a:cubicBezTo>
                  <a:pt x="26595" y="2585"/>
                  <a:pt x="26874" y="2825"/>
                  <a:pt x="27201" y="2825"/>
                </a:cubicBezTo>
                <a:cubicBezTo>
                  <a:pt x="27264" y="2825"/>
                  <a:pt x="27327" y="2816"/>
                  <a:pt x="27387" y="2797"/>
                </a:cubicBezTo>
                <a:cubicBezTo>
                  <a:pt x="28213" y="2554"/>
                  <a:pt x="29059" y="2337"/>
                  <a:pt x="29902" y="2153"/>
                </a:cubicBezTo>
                <a:cubicBezTo>
                  <a:pt x="30259" y="2078"/>
                  <a:pt x="30487" y="1725"/>
                  <a:pt x="30408" y="1369"/>
                </a:cubicBezTo>
                <a:cubicBezTo>
                  <a:pt x="30341" y="1061"/>
                  <a:pt x="30070" y="852"/>
                  <a:pt x="29768" y="852"/>
                </a:cubicBezTo>
                <a:close/>
                <a:moveTo>
                  <a:pt x="48088" y="1475"/>
                </a:moveTo>
                <a:cubicBezTo>
                  <a:pt x="47802" y="1475"/>
                  <a:pt x="47541" y="1663"/>
                  <a:pt x="47457" y="1949"/>
                </a:cubicBezTo>
                <a:cubicBezTo>
                  <a:pt x="47357" y="2290"/>
                  <a:pt x="47548" y="2650"/>
                  <a:pt x="47886" y="2758"/>
                </a:cubicBezTo>
                <a:cubicBezTo>
                  <a:pt x="48713" y="2999"/>
                  <a:pt x="49542" y="3274"/>
                  <a:pt x="50352" y="3573"/>
                </a:cubicBezTo>
                <a:cubicBezTo>
                  <a:pt x="50425" y="3601"/>
                  <a:pt x="50502" y="3614"/>
                  <a:pt x="50581" y="3615"/>
                </a:cubicBezTo>
                <a:cubicBezTo>
                  <a:pt x="50582" y="3615"/>
                  <a:pt x="50583" y="3615"/>
                  <a:pt x="50583" y="3615"/>
                </a:cubicBezTo>
                <a:cubicBezTo>
                  <a:pt x="50901" y="3615"/>
                  <a:pt x="51173" y="3387"/>
                  <a:pt x="51230" y="3074"/>
                </a:cubicBezTo>
                <a:cubicBezTo>
                  <a:pt x="51285" y="2760"/>
                  <a:pt x="51109" y="2451"/>
                  <a:pt x="50809" y="2340"/>
                </a:cubicBezTo>
                <a:cubicBezTo>
                  <a:pt x="49970" y="2030"/>
                  <a:pt x="49111" y="1746"/>
                  <a:pt x="48254" y="1497"/>
                </a:cubicBezTo>
                <a:cubicBezTo>
                  <a:pt x="48199" y="1482"/>
                  <a:pt x="48143" y="1475"/>
                  <a:pt x="48088" y="1475"/>
                </a:cubicBezTo>
                <a:close/>
                <a:moveTo>
                  <a:pt x="24687" y="2351"/>
                </a:moveTo>
                <a:cubicBezTo>
                  <a:pt x="24612" y="2351"/>
                  <a:pt x="24537" y="2363"/>
                  <a:pt x="24462" y="2390"/>
                </a:cubicBezTo>
                <a:cubicBezTo>
                  <a:pt x="23628" y="2704"/>
                  <a:pt x="22793" y="3052"/>
                  <a:pt x="21983" y="3424"/>
                </a:cubicBezTo>
                <a:cubicBezTo>
                  <a:pt x="21701" y="3553"/>
                  <a:pt x="21548" y="3860"/>
                  <a:pt x="21614" y="4162"/>
                </a:cubicBezTo>
                <a:cubicBezTo>
                  <a:pt x="21681" y="4464"/>
                  <a:pt x="21948" y="4679"/>
                  <a:pt x="22257" y="4679"/>
                </a:cubicBezTo>
                <a:cubicBezTo>
                  <a:pt x="22352" y="4679"/>
                  <a:pt x="22445" y="4658"/>
                  <a:pt x="22530" y="4620"/>
                </a:cubicBezTo>
                <a:cubicBezTo>
                  <a:pt x="23313" y="4259"/>
                  <a:pt x="24119" y="3924"/>
                  <a:pt x="24925" y="3622"/>
                </a:cubicBezTo>
                <a:cubicBezTo>
                  <a:pt x="25261" y="3492"/>
                  <a:pt x="25430" y="3115"/>
                  <a:pt x="25304" y="2777"/>
                </a:cubicBezTo>
                <a:cubicBezTo>
                  <a:pt x="25204" y="2514"/>
                  <a:pt x="24954" y="2351"/>
                  <a:pt x="24687" y="2351"/>
                </a:cubicBezTo>
                <a:close/>
                <a:moveTo>
                  <a:pt x="53027" y="3309"/>
                </a:moveTo>
                <a:cubicBezTo>
                  <a:pt x="52778" y="3309"/>
                  <a:pt x="52538" y="3452"/>
                  <a:pt x="52428" y="3694"/>
                </a:cubicBezTo>
                <a:cubicBezTo>
                  <a:pt x="52278" y="4024"/>
                  <a:pt x="52425" y="4414"/>
                  <a:pt x="52755" y="4564"/>
                </a:cubicBezTo>
                <a:cubicBezTo>
                  <a:pt x="53539" y="4921"/>
                  <a:pt x="54322" y="5311"/>
                  <a:pt x="55080" y="5725"/>
                </a:cubicBezTo>
                <a:cubicBezTo>
                  <a:pt x="55176" y="5778"/>
                  <a:pt x="55285" y="5805"/>
                  <a:pt x="55395" y="5805"/>
                </a:cubicBezTo>
                <a:cubicBezTo>
                  <a:pt x="55695" y="5805"/>
                  <a:pt x="55958" y="5601"/>
                  <a:pt x="56032" y="5310"/>
                </a:cubicBezTo>
                <a:cubicBezTo>
                  <a:pt x="56106" y="5019"/>
                  <a:pt x="55973" y="4714"/>
                  <a:pt x="55708" y="4570"/>
                </a:cubicBezTo>
                <a:cubicBezTo>
                  <a:pt x="54922" y="4142"/>
                  <a:pt x="54112" y="3737"/>
                  <a:pt x="53299" y="3368"/>
                </a:cubicBezTo>
                <a:cubicBezTo>
                  <a:pt x="53211" y="3328"/>
                  <a:pt x="53118" y="3309"/>
                  <a:pt x="53027" y="3309"/>
                </a:cubicBezTo>
                <a:close/>
                <a:moveTo>
                  <a:pt x="19896" y="4552"/>
                </a:moveTo>
                <a:cubicBezTo>
                  <a:pt x="19790" y="4552"/>
                  <a:pt x="19681" y="4578"/>
                  <a:pt x="19581" y="4633"/>
                </a:cubicBezTo>
                <a:cubicBezTo>
                  <a:pt x="18800" y="5063"/>
                  <a:pt x="18023" y="5526"/>
                  <a:pt x="17272" y="6011"/>
                </a:cubicBezTo>
                <a:cubicBezTo>
                  <a:pt x="17027" y="6169"/>
                  <a:pt x="16916" y="6470"/>
                  <a:pt x="16998" y="6749"/>
                </a:cubicBezTo>
                <a:cubicBezTo>
                  <a:pt x="17080" y="7029"/>
                  <a:pt x="17337" y="7220"/>
                  <a:pt x="17629" y="7221"/>
                </a:cubicBezTo>
                <a:cubicBezTo>
                  <a:pt x="17755" y="7221"/>
                  <a:pt x="17880" y="7185"/>
                  <a:pt x="17986" y="7116"/>
                </a:cubicBezTo>
                <a:cubicBezTo>
                  <a:pt x="18710" y="6648"/>
                  <a:pt x="19459" y="6200"/>
                  <a:pt x="20214" y="5786"/>
                </a:cubicBezTo>
                <a:cubicBezTo>
                  <a:pt x="20532" y="5612"/>
                  <a:pt x="20649" y="5212"/>
                  <a:pt x="20474" y="4893"/>
                </a:cubicBezTo>
                <a:cubicBezTo>
                  <a:pt x="20354" y="4675"/>
                  <a:pt x="20129" y="4552"/>
                  <a:pt x="19896" y="4552"/>
                </a:cubicBezTo>
                <a:close/>
                <a:moveTo>
                  <a:pt x="57672" y="5837"/>
                </a:moveTo>
                <a:cubicBezTo>
                  <a:pt x="57456" y="5837"/>
                  <a:pt x="57244" y="5944"/>
                  <a:pt x="57119" y="6139"/>
                </a:cubicBezTo>
                <a:cubicBezTo>
                  <a:pt x="56922" y="6445"/>
                  <a:pt x="57011" y="6852"/>
                  <a:pt x="57316" y="7049"/>
                </a:cubicBezTo>
                <a:cubicBezTo>
                  <a:pt x="58043" y="7514"/>
                  <a:pt x="58761" y="8012"/>
                  <a:pt x="59452" y="8529"/>
                </a:cubicBezTo>
                <a:cubicBezTo>
                  <a:pt x="59564" y="8612"/>
                  <a:pt x="59701" y="8658"/>
                  <a:pt x="59841" y="8658"/>
                </a:cubicBezTo>
                <a:cubicBezTo>
                  <a:pt x="59842" y="8658"/>
                  <a:pt x="59844" y="8658"/>
                  <a:pt x="59846" y="8658"/>
                </a:cubicBezTo>
                <a:lnTo>
                  <a:pt x="59846" y="8659"/>
                </a:lnTo>
                <a:cubicBezTo>
                  <a:pt x="60129" y="8659"/>
                  <a:pt x="60381" y="8478"/>
                  <a:pt x="60470" y="8209"/>
                </a:cubicBezTo>
                <a:cubicBezTo>
                  <a:pt x="60560" y="7940"/>
                  <a:pt x="60466" y="7644"/>
                  <a:pt x="60240" y="7474"/>
                </a:cubicBezTo>
                <a:cubicBezTo>
                  <a:pt x="59524" y="6940"/>
                  <a:pt x="58779" y="6424"/>
                  <a:pt x="58028" y="5942"/>
                </a:cubicBezTo>
                <a:cubicBezTo>
                  <a:pt x="57917" y="5871"/>
                  <a:pt x="57794" y="5837"/>
                  <a:pt x="57672" y="5837"/>
                </a:cubicBezTo>
                <a:close/>
                <a:moveTo>
                  <a:pt x="15473" y="7408"/>
                </a:moveTo>
                <a:cubicBezTo>
                  <a:pt x="15330" y="7408"/>
                  <a:pt x="15187" y="7454"/>
                  <a:pt x="15066" y="7550"/>
                </a:cubicBezTo>
                <a:cubicBezTo>
                  <a:pt x="14352" y="8086"/>
                  <a:pt x="13648" y="8655"/>
                  <a:pt x="12974" y="9242"/>
                </a:cubicBezTo>
                <a:cubicBezTo>
                  <a:pt x="12767" y="9422"/>
                  <a:pt x="12694" y="9711"/>
                  <a:pt x="12790" y="9969"/>
                </a:cubicBezTo>
                <a:cubicBezTo>
                  <a:pt x="12886" y="10226"/>
                  <a:pt x="13131" y="10395"/>
                  <a:pt x="13406" y="10395"/>
                </a:cubicBezTo>
                <a:cubicBezTo>
                  <a:pt x="13564" y="10395"/>
                  <a:pt x="13717" y="10339"/>
                  <a:pt x="13837" y="10235"/>
                </a:cubicBezTo>
                <a:cubicBezTo>
                  <a:pt x="14487" y="9668"/>
                  <a:pt x="15167" y="9118"/>
                  <a:pt x="15855" y="8601"/>
                </a:cubicBezTo>
                <a:cubicBezTo>
                  <a:pt x="16156" y="8387"/>
                  <a:pt x="16221" y="7966"/>
                  <a:pt x="15998" y="7670"/>
                </a:cubicBezTo>
                <a:cubicBezTo>
                  <a:pt x="15869" y="7498"/>
                  <a:pt x="15672" y="7408"/>
                  <a:pt x="15473" y="7408"/>
                </a:cubicBezTo>
                <a:close/>
                <a:moveTo>
                  <a:pt x="61907" y="9000"/>
                </a:moveTo>
                <a:cubicBezTo>
                  <a:pt x="61722" y="9000"/>
                  <a:pt x="61539" y="9077"/>
                  <a:pt x="61409" y="9228"/>
                </a:cubicBezTo>
                <a:cubicBezTo>
                  <a:pt x="61172" y="9503"/>
                  <a:pt x="61203" y="9919"/>
                  <a:pt x="61478" y="10156"/>
                </a:cubicBezTo>
                <a:cubicBezTo>
                  <a:pt x="62129" y="10719"/>
                  <a:pt x="62770" y="11313"/>
                  <a:pt x="63382" y="11923"/>
                </a:cubicBezTo>
                <a:cubicBezTo>
                  <a:pt x="63505" y="12045"/>
                  <a:pt x="63671" y="12115"/>
                  <a:pt x="63846" y="12115"/>
                </a:cubicBezTo>
                <a:lnTo>
                  <a:pt x="63846" y="12114"/>
                </a:lnTo>
                <a:cubicBezTo>
                  <a:pt x="64112" y="12114"/>
                  <a:pt x="64351" y="11953"/>
                  <a:pt x="64453" y="11707"/>
                </a:cubicBezTo>
                <a:cubicBezTo>
                  <a:pt x="64554" y="11461"/>
                  <a:pt x="64497" y="11178"/>
                  <a:pt x="64309" y="10990"/>
                </a:cubicBezTo>
                <a:cubicBezTo>
                  <a:pt x="63675" y="10359"/>
                  <a:pt x="63012" y="9742"/>
                  <a:pt x="62337" y="9160"/>
                </a:cubicBezTo>
                <a:cubicBezTo>
                  <a:pt x="62212" y="9053"/>
                  <a:pt x="62059" y="9000"/>
                  <a:pt x="61907" y="9000"/>
                </a:cubicBezTo>
                <a:close/>
                <a:moveTo>
                  <a:pt x="11466" y="10893"/>
                </a:moveTo>
                <a:cubicBezTo>
                  <a:pt x="11301" y="10893"/>
                  <a:pt x="11136" y="10955"/>
                  <a:pt x="11008" y="11078"/>
                </a:cubicBezTo>
                <a:cubicBezTo>
                  <a:pt x="10377" y="11711"/>
                  <a:pt x="9760" y="12374"/>
                  <a:pt x="9176" y="13049"/>
                </a:cubicBezTo>
                <a:cubicBezTo>
                  <a:pt x="9009" y="13245"/>
                  <a:pt x="8969" y="13519"/>
                  <a:pt x="9076" y="13753"/>
                </a:cubicBezTo>
                <a:cubicBezTo>
                  <a:pt x="9183" y="13987"/>
                  <a:pt x="9417" y="14137"/>
                  <a:pt x="9674" y="14138"/>
                </a:cubicBezTo>
                <a:cubicBezTo>
                  <a:pt x="9864" y="14138"/>
                  <a:pt x="10046" y="14055"/>
                  <a:pt x="10171" y="13910"/>
                </a:cubicBezTo>
                <a:cubicBezTo>
                  <a:pt x="10735" y="13258"/>
                  <a:pt x="11329" y="12618"/>
                  <a:pt x="11939" y="12007"/>
                </a:cubicBezTo>
                <a:cubicBezTo>
                  <a:pt x="12188" y="11748"/>
                  <a:pt x="12184" y="11338"/>
                  <a:pt x="11930" y="11085"/>
                </a:cubicBezTo>
                <a:cubicBezTo>
                  <a:pt x="11802" y="10957"/>
                  <a:pt x="11634" y="10893"/>
                  <a:pt x="11466" y="10893"/>
                </a:cubicBezTo>
                <a:close/>
                <a:moveTo>
                  <a:pt x="65651" y="12730"/>
                </a:moveTo>
                <a:cubicBezTo>
                  <a:pt x="65498" y="12730"/>
                  <a:pt x="65344" y="12783"/>
                  <a:pt x="65219" y="12892"/>
                </a:cubicBezTo>
                <a:cubicBezTo>
                  <a:pt x="64945" y="13130"/>
                  <a:pt x="64916" y="13545"/>
                  <a:pt x="65155" y="13820"/>
                </a:cubicBezTo>
                <a:cubicBezTo>
                  <a:pt x="65721" y="14470"/>
                  <a:pt x="66271" y="15148"/>
                  <a:pt x="66790" y="15838"/>
                </a:cubicBezTo>
                <a:cubicBezTo>
                  <a:pt x="66914" y="16003"/>
                  <a:pt x="67109" y="16099"/>
                  <a:pt x="67315" y="16099"/>
                </a:cubicBezTo>
                <a:lnTo>
                  <a:pt x="67317" y="16099"/>
                </a:lnTo>
                <a:cubicBezTo>
                  <a:pt x="67565" y="16099"/>
                  <a:pt x="67793" y="15958"/>
                  <a:pt x="67904" y="15734"/>
                </a:cubicBezTo>
                <a:cubicBezTo>
                  <a:pt x="68016" y="15512"/>
                  <a:pt x="67991" y="15246"/>
                  <a:pt x="67841" y="15046"/>
                </a:cubicBezTo>
                <a:cubicBezTo>
                  <a:pt x="67303" y="14332"/>
                  <a:pt x="66733" y="13628"/>
                  <a:pt x="66148" y="12956"/>
                </a:cubicBezTo>
                <a:cubicBezTo>
                  <a:pt x="66018" y="12806"/>
                  <a:pt x="65835" y="12730"/>
                  <a:pt x="65651" y="12730"/>
                </a:cubicBezTo>
                <a:close/>
                <a:moveTo>
                  <a:pt x="8017" y="14883"/>
                </a:moveTo>
                <a:cubicBezTo>
                  <a:pt x="7816" y="14883"/>
                  <a:pt x="7619" y="14974"/>
                  <a:pt x="7490" y="15147"/>
                </a:cubicBezTo>
                <a:cubicBezTo>
                  <a:pt x="6954" y="15863"/>
                  <a:pt x="6438" y="16607"/>
                  <a:pt x="5955" y="17360"/>
                </a:cubicBezTo>
                <a:cubicBezTo>
                  <a:pt x="5675" y="17796"/>
                  <a:pt x="5988" y="18371"/>
                  <a:pt x="6508" y="18372"/>
                </a:cubicBezTo>
                <a:cubicBezTo>
                  <a:pt x="6731" y="18372"/>
                  <a:pt x="6941" y="18258"/>
                  <a:pt x="7062" y="18069"/>
                </a:cubicBezTo>
                <a:cubicBezTo>
                  <a:pt x="7527" y="17343"/>
                  <a:pt x="8026" y="16625"/>
                  <a:pt x="8543" y="15935"/>
                </a:cubicBezTo>
                <a:cubicBezTo>
                  <a:pt x="8760" y="15644"/>
                  <a:pt x="8700" y="15232"/>
                  <a:pt x="8410" y="15014"/>
                </a:cubicBezTo>
                <a:cubicBezTo>
                  <a:pt x="8292" y="14926"/>
                  <a:pt x="8154" y="14883"/>
                  <a:pt x="8017" y="14883"/>
                </a:cubicBezTo>
                <a:close/>
                <a:moveTo>
                  <a:pt x="68828" y="16948"/>
                </a:moveTo>
                <a:cubicBezTo>
                  <a:pt x="68705" y="16948"/>
                  <a:pt x="68582" y="16982"/>
                  <a:pt x="68472" y="17054"/>
                </a:cubicBezTo>
                <a:cubicBezTo>
                  <a:pt x="68166" y="17252"/>
                  <a:pt x="68079" y="17660"/>
                  <a:pt x="68278" y="17965"/>
                </a:cubicBezTo>
                <a:cubicBezTo>
                  <a:pt x="68744" y="18688"/>
                  <a:pt x="69192" y="19437"/>
                  <a:pt x="69608" y="20193"/>
                </a:cubicBezTo>
                <a:cubicBezTo>
                  <a:pt x="69723" y="20403"/>
                  <a:pt x="69945" y="20534"/>
                  <a:pt x="70184" y="20534"/>
                </a:cubicBezTo>
                <a:lnTo>
                  <a:pt x="70186" y="20534"/>
                </a:lnTo>
                <a:cubicBezTo>
                  <a:pt x="70686" y="20534"/>
                  <a:pt x="71002" y="19997"/>
                  <a:pt x="70761" y="19559"/>
                </a:cubicBezTo>
                <a:cubicBezTo>
                  <a:pt x="70330" y="18776"/>
                  <a:pt x="69866" y="17999"/>
                  <a:pt x="69382" y="17251"/>
                </a:cubicBezTo>
                <a:cubicBezTo>
                  <a:pt x="69256" y="17055"/>
                  <a:pt x="69044" y="16948"/>
                  <a:pt x="68828" y="16948"/>
                </a:cubicBezTo>
                <a:close/>
                <a:moveTo>
                  <a:pt x="5160" y="19332"/>
                </a:moveTo>
                <a:cubicBezTo>
                  <a:pt x="4927" y="19332"/>
                  <a:pt x="4701" y="19456"/>
                  <a:pt x="4582" y="19674"/>
                </a:cubicBezTo>
                <a:cubicBezTo>
                  <a:pt x="4154" y="20460"/>
                  <a:pt x="3748" y="21271"/>
                  <a:pt x="3378" y="22083"/>
                </a:cubicBezTo>
                <a:cubicBezTo>
                  <a:pt x="3180" y="22519"/>
                  <a:pt x="3498" y="23014"/>
                  <a:pt x="3976" y="23015"/>
                </a:cubicBezTo>
                <a:cubicBezTo>
                  <a:pt x="4234" y="23015"/>
                  <a:pt x="4468" y="22864"/>
                  <a:pt x="4574" y="22629"/>
                </a:cubicBezTo>
                <a:cubicBezTo>
                  <a:pt x="4932" y="21844"/>
                  <a:pt x="5324" y="21062"/>
                  <a:pt x="5737" y="20304"/>
                </a:cubicBezTo>
                <a:cubicBezTo>
                  <a:pt x="5910" y="19986"/>
                  <a:pt x="5793" y="19586"/>
                  <a:pt x="5474" y="19413"/>
                </a:cubicBezTo>
                <a:cubicBezTo>
                  <a:pt x="5374" y="19358"/>
                  <a:pt x="5266" y="19332"/>
                  <a:pt x="5160" y="19332"/>
                </a:cubicBezTo>
                <a:close/>
                <a:moveTo>
                  <a:pt x="71375" y="21582"/>
                </a:moveTo>
                <a:cubicBezTo>
                  <a:pt x="71283" y="21582"/>
                  <a:pt x="71189" y="21601"/>
                  <a:pt x="71100" y="21642"/>
                </a:cubicBezTo>
                <a:cubicBezTo>
                  <a:pt x="70772" y="21793"/>
                  <a:pt x="70628" y="22181"/>
                  <a:pt x="70775" y="22510"/>
                </a:cubicBezTo>
                <a:cubicBezTo>
                  <a:pt x="71137" y="23294"/>
                  <a:pt x="71473" y="24100"/>
                  <a:pt x="71774" y="24904"/>
                </a:cubicBezTo>
                <a:cubicBezTo>
                  <a:pt x="71872" y="25160"/>
                  <a:pt x="72117" y="25329"/>
                  <a:pt x="72391" y="25329"/>
                </a:cubicBezTo>
                <a:cubicBezTo>
                  <a:pt x="72850" y="25328"/>
                  <a:pt x="73167" y="24870"/>
                  <a:pt x="73006" y="24440"/>
                </a:cubicBezTo>
                <a:cubicBezTo>
                  <a:pt x="72692" y="23607"/>
                  <a:pt x="72345" y="22772"/>
                  <a:pt x="71970" y="21960"/>
                </a:cubicBezTo>
                <a:cubicBezTo>
                  <a:pt x="71859" y="21722"/>
                  <a:pt x="71622" y="21582"/>
                  <a:pt x="71375" y="21582"/>
                </a:cubicBezTo>
                <a:close/>
                <a:moveTo>
                  <a:pt x="2971" y="24130"/>
                </a:moveTo>
                <a:cubicBezTo>
                  <a:pt x="2699" y="24130"/>
                  <a:pt x="2444" y="24300"/>
                  <a:pt x="2349" y="24573"/>
                </a:cubicBezTo>
                <a:cubicBezTo>
                  <a:pt x="2039" y="25411"/>
                  <a:pt x="1754" y="26271"/>
                  <a:pt x="1504" y="27129"/>
                </a:cubicBezTo>
                <a:cubicBezTo>
                  <a:pt x="1381" y="27549"/>
                  <a:pt x="1697" y="27969"/>
                  <a:pt x="2135" y="27970"/>
                </a:cubicBezTo>
                <a:cubicBezTo>
                  <a:pt x="2428" y="27969"/>
                  <a:pt x="2684" y="27776"/>
                  <a:pt x="2766" y="27496"/>
                </a:cubicBezTo>
                <a:cubicBezTo>
                  <a:pt x="3007" y="26669"/>
                  <a:pt x="3282" y="25839"/>
                  <a:pt x="3582" y="25031"/>
                </a:cubicBezTo>
                <a:cubicBezTo>
                  <a:pt x="3718" y="24688"/>
                  <a:pt x="3545" y="24300"/>
                  <a:pt x="3199" y="24171"/>
                </a:cubicBezTo>
                <a:cubicBezTo>
                  <a:pt x="3124" y="24143"/>
                  <a:pt x="3047" y="24130"/>
                  <a:pt x="2971" y="24130"/>
                </a:cubicBezTo>
                <a:close/>
                <a:moveTo>
                  <a:pt x="73229" y="26514"/>
                </a:moveTo>
                <a:cubicBezTo>
                  <a:pt x="73167" y="26514"/>
                  <a:pt x="73104" y="26523"/>
                  <a:pt x="73042" y="26541"/>
                </a:cubicBezTo>
                <a:cubicBezTo>
                  <a:pt x="72691" y="26645"/>
                  <a:pt x="72493" y="27016"/>
                  <a:pt x="72600" y="27365"/>
                </a:cubicBezTo>
                <a:cubicBezTo>
                  <a:pt x="72845" y="28194"/>
                  <a:pt x="73062" y="29040"/>
                  <a:pt x="73245" y="29879"/>
                </a:cubicBezTo>
                <a:cubicBezTo>
                  <a:pt x="73312" y="30181"/>
                  <a:pt x="73579" y="30396"/>
                  <a:pt x="73887" y="30397"/>
                </a:cubicBezTo>
                <a:cubicBezTo>
                  <a:pt x="74307" y="30396"/>
                  <a:pt x="74619" y="30009"/>
                  <a:pt x="74530" y="29599"/>
                </a:cubicBezTo>
                <a:cubicBezTo>
                  <a:pt x="74341" y="28728"/>
                  <a:pt x="74114" y="27852"/>
                  <a:pt x="73861" y="26992"/>
                </a:cubicBezTo>
                <a:cubicBezTo>
                  <a:pt x="73779" y="26702"/>
                  <a:pt x="73515" y="26514"/>
                  <a:pt x="73229" y="26514"/>
                </a:cubicBezTo>
                <a:close/>
                <a:moveTo>
                  <a:pt x="1486" y="29218"/>
                </a:moveTo>
                <a:cubicBezTo>
                  <a:pt x="1183" y="29218"/>
                  <a:pt x="910" y="29428"/>
                  <a:pt x="844" y="29737"/>
                </a:cubicBezTo>
                <a:cubicBezTo>
                  <a:pt x="656" y="30609"/>
                  <a:pt x="498" y="31500"/>
                  <a:pt x="373" y="32386"/>
                </a:cubicBezTo>
                <a:cubicBezTo>
                  <a:pt x="317" y="32782"/>
                  <a:pt x="625" y="33135"/>
                  <a:pt x="1024" y="33135"/>
                </a:cubicBezTo>
                <a:cubicBezTo>
                  <a:pt x="1351" y="33135"/>
                  <a:pt x="1629" y="32893"/>
                  <a:pt x="1675" y="32570"/>
                </a:cubicBezTo>
                <a:cubicBezTo>
                  <a:pt x="1796" y="31715"/>
                  <a:pt x="1948" y="30855"/>
                  <a:pt x="2130" y="30014"/>
                </a:cubicBezTo>
                <a:cubicBezTo>
                  <a:pt x="2206" y="29659"/>
                  <a:pt x="1980" y="29309"/>
                  <a:pt x="1625" y="29233"/>
                </a:cubicBezTo>
                <a:cubicBezTo>
                  <a:pt x="1579" y="29223"/>
                  <a:pt x="1532" y="29218"/>
                  <a:pt x="1486" y="29218"/>
                </a:cubicBezTo>
                <a:close/>
                <a:moveTo>
                  <a:pt x="74362" y="31682"/>
                </a:moveTo>
                <a:cubicBezTo>
                  <a:pt x="74331" y="31682"/>
                  <a:pt x="74299" y="31684"/>
                  <a:pt x="74267" y="31688"/>
                </a:cubicBezTo>
                <a:cubicBezTo>
                  <a:pt x="73908" y="31741"/>
                  <a:pt x="73659" y="32074"/>
                  <a:pt x="73711" y="32433"/>
                </a:cubicBezTo>
                <a:cubicBezTo>
                  <a:pt x="73834" y="33283"/>
                  <a:pt x="73928" y="34152"/>
                  <a:pt x="73993" y="35015"/>
                </a:cubicBezTo>
                <a:cubicBezTo>
                  <a:pt x="74017" y="35359"/>
                  <a:pt x="74303" y="35624"/>
                  <a:pt x="74647" y="35625"/>
                </a:cubicBezTo>
                <a:cubicBezTo>
                  <a:pt x="74663" y="35625"/>
                  <a:pt x="74680" y="35624"/>
                  <a:pt x="74695" y="35623"/>
                </a:cubicBezTo>
                <a:cubicBezTo>
                  <a:pt x="75058" y="35597"/>
                  <a:pt x="75331" y="35281"/>
                  <a:pt x="75304" y="34920"/>
                </a:cubicBezTo>
                <a:cubicBezTo>
                  <a:pt x="75237" y="34024"/>
                  <a:pt x="75140" y="33125"/>
                  <a:pt x="75012" y="32245"/>
                </a:cubicBezTo>
                <a:cubicBezTo>
                  <a:pt x="74965" y="31918"/>
                  <a:pt x="74684" y="31682"/>
                  <a:pt x="74362" y="31682"/>
                </a:cubicBezTo>
                <a:close/>
                <a:moveTo>
                  <a:pt x="746" y="34455"/>
                </a:moveTo>
                <a:cubicBezTo>
                  <a:pt x="406" y="34455"/>
                  <a:pt x="119" y="34717"/>
                  <a:pt x="92" y="35062"/>
                </a:cubicBezTo>
                <a:cubicBezTo>
                  <a:pt x="31" y="35934"/>
                  <a:pt x="0" y="36823"/>
                  <a:pt x="0" y="37697"/>
                </a:cubicBezTo>
                <a:lnTo>
                  <a:pt x="0" y="37748"/>
                </a:lnTo>
                <a:cubicBezTo>
                  <a:pt x="0" y="38112"/>
                  <a:pt x="295" y="38405"/>
                  <a:pt x="659" y="38405"/>
                </a:cubicBezTo>
                <a:cubicBezTo>
                  <a:pt x="1021" y="38405"/>
                  <a:pt x="1316" y="38112"/>
                  <a:pt x="1316" y="37748"/>
                </a:cubicBezTo>
                <a:lnTo>
                  <a:pt x="1316" y="37702"/>
                </a:lnTo>
                <a:cubicBezTo>
                  <a:pt x="1316" y="36853"/>
                  <a:pt x="1345" y="35995"/>
                  <a:pt x="1404" y="35152"/>
                </a:cubicBezTo>
                <a:cubicBezTo>
                  <a:pt x="1425" y="34791"/>
                  <a:pt x="1153" y="34481"/>
                  <a:pt x="793" y="34457"/>
                </a:cubicBezTo>
                <a:cubicBezTo>
                  <a:pt x="777" y="34456"/>
                  <a:pt x="761" y="34455"/>
                  <a:pt x="746" y="34455"/>
                </a:cubicBezTo>
                <a:close/>
                <a:moveTo>
                  <a:pt x="74747" y="36952"/>
                </a:moveTo>
                <a:cubicBezTo>
                  <a:pt x="74384" y="36952"/>
                  <a:pt x="74089" y="37246"/>
                  <a:pt x="74089" y="37609"/>
                </a:cubicBezTo>
                <a:lnTo>
                  <a:pt x="74089" y="37703"/>
                </a:lnTo>
                <a:cubicBezTo>
                  <a:pt x="74089" y="38566"/>
                  <a:pt x="74059" y="39439"/>
                  <a:pt x="73998" y="40298"/>
                </a:cubicBezTo>
                <a:cubicBezTo>
                  <a:pt x="73973" y="40660"/>
                  <a:pt x="74245" y="40974"/>
                  <a:pt x="74608" y="41001"/>
                </a:cubicBezTo>
                <a:cubicBezTo>
                  <a:pt x="74624" y="41002"/>
                  <a:pt x="74639" y="41002"/>
                  <a:pt x="74655" y="41002"/>
                </a:cubicBezTo>
                <a:cubicBezTo>
                  <a:pt x="75000" y="41001"/>
                  <a:pt x="75285" y="40735"/>
                  <a:pt x="75311" y="40391"/>
                </a:cubicBezTo>
                <a:cubicBezTo>
                  <a:pt x="75373" y="39501"/>
                  <a:pt x="75405" y="38596"/>
                  <a:pt x="75405" y="37703"/>
                </a:cubicBezTo>
                <a:lnTo>
                  <a:pt x="75405" y="37609"/>
                </a:lnTo>
                <a:cubicBezTo>
                  <a:pt x="75405" y="37246"/>
                  <a:pt x="75110" y="36952"/>
                  <a:pt x="74747" y="36952"/>
                </a:cubicBezTo>
                <a:close/>
                <a:moveTo>
                  <a:pt x="754" y="39733"/>
                </a:moveTo>
                <a:cubicBezTo>
                  <a:pt x="739" y="39733"/>
                  <a:pt x="723" y="39734"/>
                  <a:pt x="707" y="39735"/>
                </a:cubicBezTo>
                <a:cubicBezTo>
                  <a:pt x="345" y="39760"/>
                  <a:pt x="72" y="40075"/>
                  <a:pt x="99" y="40438"/>
                </a:cubicBezTo>
                <a:cubicBezTo>
                  <a:pt x="163" y="41331"/>
                  <a:pt x="259" y="42230"/>
                  <a:pt x="386" y="43113"/>
                </a:cubicBezTo>
                <a:cubicBezTo>
                  <a:pt x="432" y="43435"/>
                  <a:pt x="710" y="43676"/>
                  <a:pt x="1035" y="43677"/>
                </a:cubicBezTo>
                <a:cubicBezTo>
                  <a:pt x="1068" y="43676"/>
                  <a:pt x="1099" y="43674"/>
                  <a:pt x="1130" y="43670"/>
                </a:cubicBezTo>
                <a:cubicBezTo>
                  <a:pt x="1489" y="43618"/>
                  <a:pt x="1738" y="43284"/>
                  <a:pt x="1687" y="42925"/>
                </a:cubicBezTo>
                <a:cubicBezTo>
                  <a:pt x="1565" y="42074"/>
                  <a:pt x="1472" y="41206"/>
                  <a:pt x="1410" y="40343"/>
                </a:cubicBezTo>
                <a:cubicBezTo>
                  <a:pt x="1385" y="39997"/>
                  <a:pt x="1096" y="39733"/>
                  <a:pt x="754" y="39733"/>
                </a:cubicBezTo>
                <a:close/>
                <a:moveTo>
                  <a:pt x="74373" y="42311"/>
                </a:moveTo>
                <a:cubicBezTo>
                  <a:pt x="74050" y="42311"/>
                  <a:pt x="73768" y="42550"/>
                  <a:pt x="73723" y="42880"/>
                </a:cubicBezTo>
                <a:cubicBezTo>
                  <a:pt x="73602" y="43736"/>
                  <a:pt x="73448" y="44595"/>
                  <a:pt x="73266" y="45435"/>
                </a:cubicBezTo>
                <a:cubicBezTo>
                  <a:pt x="73178" y="45845"/>
                  <a:pt x="73490" y="46232"/>
                  <a:pt x="73909" y="46232"/>
                </a:cubicBezTo>
                <a:cubicBezTo>
                  <a:pt x="74219" y="46231"/>
                  <a:pt x="74485" y="46015"/>
                  <a:pt x="74550" y="45713"/>
                </a:cubicBezTo>
                <a:cubicBezTo>
                  <a:pt x="74739" y="44843"/>
                  <a:pt x="74898" y="43952"/>
                  <a:pt x="75025" y="43065"/>
                </a:cubicBezTo>
                <a:cubicBezTo>
                  <a:pt x="75079" y="42705"/>
                  <a:pt x="74828" y="42369"/>
                  <a:pt x="74467" y="42318"/>
                </a:cubicBezTo>
                <a:cubicBezTo>
                  <a:pt x="74435" y="42313"/>
                  <a:pt x="74404" y="42311"/>
                  <a:pt x="74373" y="42311"/>
                </a:cubicBezTo>
                <a:close/>
                <a:moveTo>
                  <a:pt x="1505" y="44962"/>
                </a:moveTo>
                <a:cubicBezTo>
                  <a:pt x="1459" y="44962"/>
                  <a:pt x="1413" y="44967"/>
                  <a:pt x="1366" y="44977"/>
                </a:cubicBezTo>
                <a:cubicBezTo>
                  <a:pt x="1011" y="45055"/>
                  <a:pt x="786" y="45405"/>
                  <a:pt x="864" y="45760"/>
                </a:cubicBezTo>
                <a:cubicBezTo>
                  <a:pt x="1054" y="46634"/>
                  <a:pt x="1278" y="47510"/>
                  <a:pt x="1530" y="48367"/>
                </a:cubicBezTo>
                <a:cubicBezTo>
                  <a:pt x="1613" y="48647"/>
                  <a:pt x="1869" y="48839"/>
                  <a:pt x="2161" y="48840"/>
                </a:cubicBezTo>
                <a:cubicBezTo>
                  <a:pt x="2600" y="48839"/>
                  <a:pt x="2916" y="48417"/>
                  <a:pt x="2792" y="47996"/>
                </a:cubicBezTo>
                <a:cubicBezTo>
                  <a:pt x="2549" y="47169"/>
                  <a:pt x="2333" y="46323"/>
                  <a:pt x="2149" y="45481"/>
                </a:cubicBezTo>
                <a:cubicBezTo>
                  <a:pt x="2081" y="45173"/>
                  <a:pt x="1808" y="44962"/>
                  <a:pt x="1505" y="44962"/>
                </a:cubicBezTo>
                <a:close/>
                <a:moveTo>
                  <a:pt x="73256" y="47479"/>
                </a:moveTo>
                <a:cubicBezTo>
                  <a:pt x="72971" y="47479"/>
                  <a:pt x="72710" y="47665"/>
                  <a:pt x="72626" y="47953"/>
                </a:cubicBezTo>
                <a:cubicBezTo>
                  <a:pt x="72383" y="48779"/>
                  <a:pt x="72108" y="49608"/>
                  <a:pt x="71806" y="50416"/>
                </a:cubicBezTo>
                <a:cubicBezTo>
                  <a:pt x="71648" y="50846"/>
                  <a:pt x="71965" y="51302"/>
                  <a:pt x="72423" y="51303"/>
                </a:cubicBezTo>
                <a:cubicBezTo>
                  <a:pt x="72698" y="51303"/>
                  <a:pt x="72944" y="51132"/>
                  <a:pt x="73039" y="50875"/>
                </a:cubicBezTo>
                <a:cubicBezTo>
                  <a:pt x="73352" y="50037"/>
                  <a:pt x="73637" y="49178"/>
                  <a:pt x="73888" y="48322"/>
                </a:cubicBezTo>
                <a:cubicBezTo>
                  <a:pt x="73990" y="47973"/>
                  <a:pt x="73790" y="47607"/>
                  <a:pt x="73442" y="47506"/>
                </a:cubicBezTo>
                <a:cubicBezTo>
                  <a:pt x="73380" y="47488"/>
                  <a:pt x="73317" y="47479"/>
                  <a:pt x="73256" y="47479"/>
                </a:cubicBezTo>
                <a:close/>
                <a:moveTo>
                  <a:pt x="3000" y="50036"/>
                </a:moveTo>
                <a:cubicBezTo>
                  <a:pt x="2923" y="50036"/>
                  <a:pt x="2845" y="50050"/>
                  <a:pt x="2769" y="50078"/>
                </a:cubicBezTo>
                <a:cubicBezTo>
                  <a:pt x="2431" y="50205"/>
                  <a:pt x="2258" y="50580"/>
                  <a:pt x="2382" y="50919"/>
                </a:cubicBezTo>
                <a:cubicBezTo>
                  <a:pt x="2695" y="51755"/>
                  <a:pt x="3042" y="52590"/>
                  <a:pt x="3415" y="53402"/>
                </a:cubicBezTo>
                <a:cubicBezTo>
                  <a:pt x="3521" y="53636"/>
                  <a:pt x="3755" y="53785"/>
                  <a:pt x="4012" y="53785"/>
                </a:cubicBezTo>
                <a:cubicBezTo>
                  <a:pt x="4491" y="53784"/>
                  <a:pt x="4808" y="53289"/>
                  <a:pt x="4610" y="52854"/>
                </a:cubicBezTo>
                <a:cubicBezTo>
                  <a:pt x="4250" y="52070"/>
                  <a:pt x="3916" y="51265"/>
                  <a:pt x="3613" y="50458"/>
                </a:cubicBezTo>
                <a:cubicBezTo>
                  <a:pt x="3513" y="50197"/>
                  <a:pt x="3264" y="50036"/>
                  <a:pt x="3000" y="50036"/>
                </a:cubicBezTo>
                <a:close/>
                <a:moveTo>
                  <a:pt x="71409" y="52432"/>
                </a:moveTo>
                <a:cubicBezTo>
                  <a:pt x="71160" y="52432"/>
                  <a:pt x="70921" y="52575"/>
                  <a:pt x="70811" y="52816"/>
                </a:cubicBezTo>
                <a:cubicBezTo>
                  <a:pt x="70453" y="53601"/>
                  <a:pt x="70061" y="54383"/>
                  <a:pt x="69647" y="55140"/>
                </a:cubicBezTo>
                <a:cubicBezTo>
                  <a:pt x="69407" y="55578"/>
                  <a:pt x="69724" y="56113"/>
                  <a:pt x="70223" y="56113"/>
                </a:cubicBezTo>
                <a:cubicBezTo>
                  <a:pt x="70464" y="56113"/>
                  <a:pt x="70684" y="55982"/>
                  <a:pt x="70800" y="55771"/>
                </a:cubicBezTo>
                <a:cubicBezTo>
                  <a:pt x="71229" y="54986"/>
                  <a:pt x="71636" y="54177"/>
                  <a:pt x="72007" y="53364"/>
                </a:cubicBezTo>
                <a:cubicBezTo>
                  <a:pt x="72158" y="53034"/>
                  <a:pt x="72013" y="52643"/>
                  <a:pt x="71682" y="52493"/>
                </a:cubicBezTo>
                <a:cubicBezTo>
                  <a:pt x="71593" y="52452"/>
                  <a:pt x="71500" y="52432"/>
                  <a:pt x="71409" y="52432"/>
                </a:cubicBezTo>
                <a:close/>
                <a:moveTo>
                  <a:pt x="5193" y="54822"/>
                </a:moveTo>
                <a:cubicBezTo>
                  <a:pt x="5087" y="54822"/>
                  <a:pt x="4978" y="54848"/>
                  <a:pt x="4878" y="54903"/>
                </a:cubicBezTo>
                <a:cubicBezTo>
                  <a:pt x="4556" y="55079"/>
                  <a:pt x="4441" y="55485"/>
                  <a:pt x="4622" y="55803"/>
                </a:cubicBezTo>
                <a:cubicBezTo>
                  <a:pt x="5052" y="56587"/>
                  <a:pt x="5515" y="57364"/>
                  <a:pt x="5999" y="58113"/>
                </a:cubicBezTo>
                <a:cubicBezTo>
                  <a:pt x="6120" y="58302"/>
                  <a:pt x="6328" y="58415"/>
                  <a:pt x="6552" y="58415"/>
                </a:cubicBezTo>
                <a:cubicBezTo>
                  <a:pt x="7072" y="58414"/>
                  <a:pt x="7386" y="57838"/>
                  <a:pt x="7104" y="57400"/>
                </a:cubicBezTo>
                <a:cubicBezTo>
                  <a:pt x="6637" y="56678"/>
                  <a:pt x="6189" y="55927"/>
                  <a:pt x="5775" y="55171"/>
                </a:cubicBezTo>
                <a:cubicBezTo>
                  <a:pt x="5657" y="54948"/>
                  <a:pt x="5429" y="54822"/>
                  <a:pt x="5193" y="54822"/>
                </a:cubicBezTo>
                <a:close/>
                <a:moveTo>
                  <a:pt x="68877" y="57066"/>
                </a:moveTo>
                <a:cubicBezTo>
                  <a:pt x="68658" y="57066"/>
                  <a:pt x="68443" y="57175"/>
                  <a:pt x="68319" y="57375"/>
                </a:cubicBezTo>
                <a:cubicBezTo>
                  <a:pt x="67853" y="58099"/>
                  <a:pt x="67354" y="58816"/>
                  <a:pt x="66835" y="59508"/>
                </a:cubicBezTo>
                <a:cubicBezTo>
                  <a:pt x="66687" y="59706"/>
                  <a:pt x="66662" y="59973"/>
                  <a:pt x="66773" y="60196"/>
                </a:cubicBezTo>
                <a:cubicBezTo>
                  <a:pt x="66885" y="60418"/>
                  <a:pt x="67113" y="60559"/>
                  <a:pt x="67361" y="60560"/>
                </a:cubicBezTo>
                <a:lnTo>
                  <a:pt x="67361" y="60559"/>
                </a:lnTo>
                <a:cubicBezTo>
                  <a:pt x="67568" y="60559"/>
                  <a:pt x="67763" y="60462"/>
                  <a:pt x="67887" y="60296"/>
                </a:cubicBezTo>
                <a:cubicBezTo>
                  <a:pt x="68424" y="59580"/>
                  <a:pt x="68942" y="58837"/>
                  <a:pt x="69425" y="58087"/>
                </a:cubicBezTo>
                <a:cubicBezTo>
                  <a:pt x="69627" y="57781"/>
                  <a:pt x="69539" y="57369"/>
                  <a:pt x="69232" y="57171"/>
                </a:cubicBezTo>
                <a:cubicBezTo>
                  <a:pt x="69122" y="57100"/>
                  <a:pt x="68999" y="57066"/>
                  <a:pt x="68877" y="57066"/>
                </a:cubicBezTo>
                <a:close/>
                <a:moveTo>
                  <a:pt x="8062" y="59268"/>
                </a:moveTo>
                <a:cubicBezTo>
                  <a:pt x="7924" y="59268"/>
                  <a:pt x="7786" y="59311"/>
                  <a:pt x="7667" y="59400"/>
                </a:cubicBezTo>
                <a:cubicBezTo>
                  <a:pt x="7377" y="59619"/>
                  <a:pt x="7318" y="60030"/>
                  <a:pt x="7536" y="60320"/>
                </a:cubicBezTo>
                <a:cubicBezTo>
                  <a:pt x="8072" y="61034"/>
                  <a:pt x="8640" y="61738"/>
                  <a:pt x="9227" y="62413"/>
                </a:cubicBezTo>
                <a:cubicBezTo>
                  <a:pt x="9352" y="62558"/>
                  <a:pt x="9533" y="62640"/>
                  <a:pt x="9724" y="62640"/>
                </a:cubicBezTo>
                <a:cubicBezTo>
                  <a:pt x="9981" y="62640"/>
                  <a:pt x="10215" y="62489"/>
                  <a:pt x="10322" y="62254"/>
                </a:cubicBezTo>
                <a:cubicBezTo>
                  <a:pt x="10429" y="62020"/>
                  <a:pt x="10389" y="61745"/>
                  <a:pt x="10220" y="61550"/>
                </a:cubicBezTo>
                <a:cubicBezTo>
                  <a:pt x="9654" y="60899"/>
                  <a:pt x="9105" y="60220"/>
                  <a:pt x="8588" y="59531"/>
                </a:cubicBezTo>
                <a:cubicBezTo>
                  <a:pt x="8459" y="59359"/>
                  <a:pt x="8262" y="59268"/>
                  <a:pt x="8062" y="59268"/>
                </a:cubicBezTo>
                <a:close/>
                <a:moveTo>
                  <a:pt x="65701" y="61302"/>
                </a:moveTo>
                <a:cubicBezTo>
                  <a:pt x="65517" y="61302"/>
                  <a:pt x="65334" y="61379"/>
                  <a:pt x="65205" y="61529"/>
                </a:cubicBezTo>
                <a:cubicBezTo>
                  <a:pt x="64639" y="62181"/>
                  <a:pt x="64044" y="62820"/>
                  <a:pt x="63434" y="63430"/>
                </a:cubicBezTo>
                <a:cubicBezTo>
                  <a:pt x="63246" y="63617"/>
                  <a:pt x="63190" y="63900"/>
                  <a:pt x="63291" y="64146"/>
                </a:cubicBezTo>
                <a:cubicBezTo>
                  <a:pt x="63393" y="64391"/>
                  <a:pt x="63633" y="64552"/>
                  <a:pt x="63899" y="64552"/>
                </a:cubicBezTo>
                <a:cubicBezTo>
                  <a:pt x="64074" y="64552"/>
                  <a:pt x="64241" y="64483"/>
                  <a:pt x="64364" y="64359"/>
                </a:cubicBezTo>
                <a:cubicBezTo>
                  <a:pt x="64995" y="63728"/>
                  <a:pt x="65613" y="63065"/>
                  <a:pt x="66198" y="62390"/>
                </a:cubicBezTo>
                <a:cubicBezTo>
                  <a:pt x="66435" y="62115"/>
                  <a:pt x="66406" y="61701"/>
                  <a:pt x="66131" y="61462"/>
                </a:cubicBezTo>
                <a:cubicBezTo>
                  <a:pt x="66007" y="61355"/>
                  <a:pt x="65854" y="61302"/>
                  <a:pt x="65701" y="61302"/>
                </a:cubicBezTo>
                <a:close/>
                <a:moveTo>
                  <a:pt x="11538" y="63268"/>
                </a:moveTo>
                <a:cubicBezTo>
                  <a:pt x="11369" y="63268"/>
                  <a:pt x="11201" y="63333"/>
                  <a:pt x="11073" y="63461"/>
                </a:cubicBezTo>
                <a:cubicBezTo>
                  <a:pt x="10820" y="63714"/>
                  <a:pt x="10816" y="64122"/>
                  <a:pt x="11063" y="64380"/>
                </a:cubicBezTo>
                <a:cubicBezTo>
                  <a:pt x="11696" y="65012"/>
                  <a:pt x="12359" y="65628"/>
                  <a:pt x="13033" y="66213"/>
                </a:cubicBezTo>
                <a:cubicBezTo>
                  <a:pt x="13153" y="66316"/>
                  <a:pt x="13304" y="66373"/>
                  <a:pt x="13463" y="66373"/>
                </a:cubicBezTo>
                <a:cubicBezTo>
                  <a:pt x="13737" y="66373"/>
                  <a:pt x="13983" y="66203"/>
                  <a:pt x="14078" y="65945"/>
                </a:cubicBezTo>
                <a:cubicBezTo>
                  <a:pt x="14175" y="65688"/>
                  <a:pt x="14100" y="65398"/>
                  <a:pt x="13893" y="65218"/>
                </a:cubicBezTo>
                <a:cubicBezTo>
                  <a:pt x="13242" y="64655"/>
                  <a:pt x="12603" y="64059"/>
                  <a:pt x="11991" y="63449"/>
                </a:cubicBezTo>
                <a:cubicBezTo>
                  <a:pt x="11864" y="63328"/>
                  <a:pt x="11701" y="63268"/>
                  <a:pt x="11538" y="63268"/>
                </a:cubicBezTo>
                <a:close/>
                <a:moveTo>
                  <a:pt x="61971" y="65034"/>
                </a:moveTo>
                <a:cubicBezTo>
                  <a:pt x="61815" y="65034"/>
                  <a:pt x="61659" y="65089"/>
                  <a:pt x="61533" y="65201"/>
                </a:cubicBezTo>
                <a:cubicBezTo>
                  <a:pt x="60882" y="65765"/>
                  <a:pt x="60203" y="66314"/>
                  <a:pt x="59513" y="66831"/>
                </a:cubicBezTo>
                <a:cubicBezTo>
                  <a:pt x="59286" y="67001"/>
                  <a:pt x="59194" y="67297"/>
                  <a:pt x="59284" y="67565"/>
                </a:cubicBezTo>
                <a:cubicBezTo>
                  <a:pt x="59373" y="67833"/>
                  <a:pt x="59624" y="68014"/>
                  <a:pt x="59905" y="68014"/>
                </a:cubicBezTo>
                <a:cubicBezTo>
                  <a:pt x="59906" y="68014"/>
                  <a:pt x="59907" y="68014"/>
                  <a:pt x="59908" y="68014"/>
                </a:cubicBezTo>
                <a:cubicBezTo>
                  <a:pt x="60050" y="68014"/>
                  <a:pt x="60188" y="67969"/>
                  <a:pt x="60302" y="67883"/>
                </a:cubicBezTo>
                <a:cubicBezTo>
                  <a:pt x="61016" y="67347"/>
                  <a:pt x="61720" y="66778"/>
                  <a:pt x="62395" y="66194"/>
                </a:cubicBezTo>
                <a:cubicBezTo>
                  <a:pt x="62675" y="65957"/>
                  <a:pt x="62708" y="65536"/>
                  <a:pt x="62468" y="65260"/>
                </a:cubicBezTo>
                <a:cubicBezTo>
                  <a:pt x="62337" y="65110"/>
                  <a:pt x="62154" y="65034"/>
                  <a:pt x="61971" y="65034"/>
                </a:cubicBezTo>
                <a:close/>
                <a:moveTo>
                  <a:pt x="15524" y="66717"/>
                </a:moveTo>
                <a:cubicBezTo>
                  <a:pt x="15324" y="66717"/>
                  <a:pt x="15126" y="66808"/>
                  <a:pt x="14997" y="66981"/>
                </a:cubicBezTo>
                <a:cubicBezTo>
                  <a:pt x="14780" y="67271"/>
                  <a:pt x="14839" y="67684"/>
                  <a:pt x="15130" y="67901"/>
                </a:cubicBezTo>
                <a:cubicBezTo>
                  <a:pt x="15846" y="68438"/>
                  <a:pt x="16589" y="68954"/>
                  <a:pt x="17341" y="69436"/>
                </a:cubicBezTo>
                <a:cubicBezTo>
                  <a:pt x="17446" y="69505"/>
                  <a:pt x="17570" y="69542"/>
                  <a:pt x="17696" y="69542"/>
                </a:cubicBezTo>
                <a:cubicBezTo>
                  <a:pt x="17987" y="69542"/>
                  <a:pt x="18244" y="69349"/>
                  <a:pt x="18327" y="69070"/>
                </a:cubicBezTo>
                <a:cubicBezTo>
                  <a:pt x="18409" y="68789"/>
                  <a:pt x="18298" y="68489"/>
                  <a:pt x="18053" y="68331"/>
                </a:cubicBezTo>
                <a:cubicBezTo>
                  <a:pt x="17328" y="67864"/>
                  <a:pt x="16609" y="67366"/>
                  <a:pt x="15918" y="66848"/>
                </a:cubicBezTo>
                <a:cubicBezTo>
                  <a:pt x="15800" y="66760"/>
                  <a:pt x="15661" y="66717"/>
                  <a:pt x="15524" y="66717"/>
                </a:cubicBezTo>
                <a:close/>
                <a:moveTo>
                  <a:pt x="57739" y="68209"/>
                </a:moveTo>
                <a:cubicBezTo>
                  <a:pt x="57617" y="68209"/>
                  <a:pt x="57494" y="68243"/>
                  <a:pt x="57383" y="68313"/>
                </a:cubicBezTo>
                <a:cubicBezTo>
                  <a:pt x="56658" y="68781"/>
                  <a:pt x="55908" y="69227"/>
                  <a:pt x="55153" y="69640"/>
                </a:cubicBezTo>
                <a:cubicBezTo>
                  <a:pt x="54889" y="69785"/>
                  <a:pt x="54757" y="70088"/>
                  <a:pt x="54831" y="70380"/>
                </a:cubicBezTo>
                <a:cubicBezTo>
                  <a:pt x="54907" y="70671"/>
                  <a:pt x="55168" y="70874"/>
                  <a:pt x="55469" y="70874"/>
                </a:cubicBezTo>
                <a:lnTo>
                  <a:pt x="55469" y="70874"/>
                </a:lnTo>
                <a:cubicBezTo>
                  <a:pt x="55579" y="70874"/>
                  <a:pt x="55688" y="70846"/>
                  <a:pt x="55785" y="70793"/>
                </a:cubicBezTo>
                <a:cubicBezTo>
                  <a:pt x="56566" y="70366"/>
                  <a:pt x="57345" y="69903"/>
                  <a:pt x="58095" y="69419"/>
                </a:cubicBezTo>
                <a:cubicBezTo>
                  <a:pt x="58401" y="69223"/>
                  <a:pt x="58489" y="68816"/>
                  <a:pt x="58293" y="68510"/>
                </a:cubicBezTo>
                <a:cubicBezTo>
                  <a:pt x="58166" y="68315"/>
                  <a:pt x="57955" y="68209"/>
                  <a:pt x="57739" y="68209"/>
                </a:cubicBezTo>
                <a:close/>
                <a:moveTo>
                  <a:pt x="55469" y="70874"/>
                </a:moveTo>
                <a:cubicBezTo>
                  <a:pt x="55469" y="70874"/>
                  <a:pt x="55468" y="70874"/>
                  <a:pt x="55468" y="70874"/>
                </a:cubicBezTo>
                <a:lnTo>
                  <a:pt x="55470" y="70874"/>
                </a:lnTo>
                <a:cubicBezTo>
                  <a:pt x="55470" y="70874"/>
                  <a:pt x="55469" y="70874"/>
                  <a:pt x="55469" y="70874"/>
                </a:cubicBezTo>
                <a:close/>
                <a:moveTo>
                  <a:pt x="19975" y="69578"/>
                </a:moveTo>
                <a:cubicBezTo>
                  <a:pt x="19742" y="69578"/>
                  <a:pt x="19516" y="69703"/>
                  <a:pt x="19397" y="69921"/>
                </a:cubicBezTo>
                <a:cubicBezTo>
                  <a:pt x="19223" y="70238"/>
                  <a:pt x="19340" y="70636"/>
                  <a:pt x="19656" y="70811"/>
                </a:cubicBezTo>
                <a:cubicBezTo>
                  <a:pt x="20442" y="71241"/>
                  <a:pt x="21252" y="71646"/>
                  <a:pt x="22063" y="72017"/>
                </a:cubicBezTo>
                <a:cubicBezTo>
                  <a:pt x="22149" y="72056"/>
                  <a:pt x="22242" y="72076"/>
                  <a:pt x="22336" y="72076"/>
                </a:cubicBezTo>
                <a:cubicBezTo>
                  <a:pt x="22645" y="72076"/>
                  <a:pt x="22913" y="71861"/>
                  <a:pt x="22979" y="71558"/>
                </a:cubicBezTo>
                <a:cubicBezTo>
                  <a:pt x="23045" y="71256"/>
                  <a:pt x="22890" y="70949"/>
                  <a:pt x="22610" y="70820"/>
                </a:cubicBezTo>
                <a:cubicBezTo>
                  <a:pt x="21826" y="70463"/>
                  <a:pt x="21045" y="70072"/>
                  <a:pt x="20285" y="69657"/>
                </a:cubicBezTo>
                <a:cubicBezTo>
                  <a:pt x="20186" y="69604"/>
                  <a:pt x="20080" y="69578"/>
                  <a:pt x="19975" y="69578"/>
                </a:cubicBezTo>
                <a:close/>
                <a:moveTo>
                  <a:pt x="53103" y="70746"/>
                </a:moveTo>
                <a:cubicBezTo>
                  <a:pt x="53013" y="70746"/>
                  <a:pt x="52921" y="70765"/>
                  <a:pt x="52834" y="70805"/>
                </a:cubicBezTo>
                <a:cubicBezTo>
                  <a:pt x="52050" y="71163"/>
                  <a:pt x="51244" y="71497"/>
                  <a:pt x="50438" y="71799"/>
                </a:cubicBezTo>
                <a:cubicBezTo>
                  <a:pt x="50141" y="71910"/>
                  <a:pt x="49965" y="72218"/>
                  <a:pt x="50021" y="72532"/>
                </a:cubicBezTo>
                <a:cubicBezTo>
                  <a:pt x="50079" y="72844"/>
                  <a:pt x="50350" y="73072"/>
                  <a:pt x="50668" y="73073"/>
                </a:cubicBezTo>
                <a:lnTo>
                  <a:pt x="50668" y="73073"/>
                </a:lnTo>
                <a:cubicBezTo>
                  <a:pt x="50747" y="73073"/>
                  <a:pt x="50825" y="73058"/>
                  <a:pt x="50899" y="73031"/>
                </a:cubicBezTo>
                <a:cubicBezTo>
                  <a:pt x="51734" y="72719"/>
                  <a:pt x="52569" y="72372"/>
                  <a:pt x="53381" y="72000"/>
                </a:cubicBezTo>
                <a:cubicBezTo>
                  <a:pt x="53708" y="71847"/>
                  <a:pt x="53851" y="71459"/>
                  <a:pt x="53701" y="71130"/>
                </a:cubicBezTo>
                <a:cubicBezTo>
                  <a:pt x="53591" y="70889"/>
                  <a:pt x="53353" y="70746"/>
                  <a:pt x="53103" y="70746"/>
                </a:cubicBezTo>
                <a:close/>
                <a:moveTo>
                  <a:pt x="50668" y="73073"/>
                </a:moveTo>
                <a:cubicBezTo>
                  <a:pt x="50668" y="73073"/>
                  <a:pt x="50668" y="73073"/>
                  <a:pt x="50668" y="73073"/>
                </a:cubicBezTo>
                <a:lnTo>
                  <a:pt x="50669" y="73073"/>
                </a:lnTo>
                <a:cubicBezTo>
                  <a:pt x="50669" y="73073"/>
                  <a:pt x="50669" y="73073"/>
                  <a:pt x="50668" y="73073"/>
                </a:cubicBezTo>
                <a:close/>
                <a:moveTo>
                  <a:pt x="24782" y="71773"/>
                </a:moveTo>
                <a:cubicBezTo>
                  <a:pt x="24515" y="71773"/>
                  <a:pt x="24264" y="71937"/>
                  <a:pt x="24165" y="72201"/>
                </a:cubicBezTo>
                <a:cubicBezTo>
                  <a:pt x="24039" y="72542"/>
                  <a:pt x="24212" y="72921"/>
                  <a:pt x="24552" y="73047"/>
                </a:cubicBezTo>
                <a:cubicBezTo>
                  <a:pt x="25390" y="73359"/>
                  <a:pt x="26250" y="73644"/>
                  <a:pt x="27106" y="73894"/>
                </a:cubicBezTo>
                <a:cubicBezTo>
                  <a:pt x="27166" y="73912"/>
                  <a:pt x="27228" y="73921"/>
                  <a:pt x="27292" y="73921"/>
                </a:cubicBezTo>
                <a:cubicBezTo>
                  <a:pt x="27618" y="73921"/>
                  <a:pt x="27895" y="73680"/>
                  <a:pt x="27941" y="73357"/>
                </a:cubicBezTo>
                <a:cubicBezTo>
                  <a:pt x="27988" y="73033"/>
                  <a:pt x="27789" y="72725"/>
                  <a:pt x="27476" y="72633"/>
                </a:cubicBezTo>
                <a:cubicBezTo>
                  <a:pt x="26649" y="72391"/>
                  <a:pt x="25819" y="72116"/>
                  <a:pt x="25011" y="71814"/>
                </a:cubicBezTo>
                <a:cubicBezTo>
                  <a:pt x="24936" y="71786"/>
                  <a:pt x="24858" y="71773"/>
                  <a:pt x="24782" y="71773"/>
                </a:cubicBezTo>
                <a:close/>
                <a:moveTo>
                  <a:pt x="48180" y="72586"/>
                </a:moveTo>
                <a:cubicBezTo>
                  <a:pt x="48112" y="72586"/>
                  <a:pt x="48043" y="72597"/>
                  <a:pt x="47975" y="72619"/>
                </a:cubicBezTo>
                <a:cubicBezTo>
                  <a:pt x="47149" y="72862"/>
                  <a:pt x="46302" y="73078"/>
                  <a:pt x="45459" y="73261"/>
                </a:cubicBezTo>
                <a:cubicBezTo>
                  <a:pt x="45131" y="73332"/>
                  <a:pt x="44909" y="73639"/>
                  <a:pt x="44945" y="73973"/>
                </a:cubicBezTo>
                <a:cubicBezTo>
                  <a:pt x="44980" y="74307"/>
                  <a:pt x="45262" y="74560"/>
                  <a:pt x="45598" y="74562"/>
                </a:cubicBezTo>
                <a:cubicBezTo>
                  <a:pt x="45644" y="74560"/>
                  <a:pt x="45692" y="74556"/>
                  <a:pt x="45738" y="74546"/>
                </a:cubicBezTo>
                <a:cubicBezTo>
                  <a:pt x="46612" y="74355"/>
                  <a:pt x="47489" y="74133"/>
                  <a:pt x="48345" y="73881"/>
                </a:cubicBezTo>
                <a:cubicBezTo>
                  <a:pt x="48704" y="73787"/>
                  <a:pt x="48915" y="73414"/>
                  <a:pt x="48810" y="73058"/>
                </a:cubicBezTo>
                <a:cubicBezTo>
                  <a:pt x="48725" y="72771"/>
                  <a:pt x="48463" y="72586"/>
                  <a:pt x="48180" y="72586"/>
                </a:cubicBezTo>
                <a:close/>
                <a:moveTo>
                  <a:pt x="29845" y="73254"/>
                </a:moveTo>
                <a:cubicBezTo>
                  <a:pt x="29542" y="73254"/>
                  <a:pt x="29269" y="73463"/>
                  <a:pt x="29202" y="73772"/>
                </a:cubicBezTo>
                <a:cubicBezTo>
                  <a:pt x="29125" y="74130"/>
                  <a:pt x="29355" y="74483"/>
                  <a:pt x="29714" y="74556"/>
                </a:cubicBezTo>
                <a:cubicBezTo>
                  <a:pt x="30585" y="74743"/>
                  <a:pt x="31477" y="74903"/>
                  <a:pt x="32363" y="75028"/>
                </a:cubicBezTo>
                <a:cubicBezTo>
                  <a:pt x="32393" y="75033"/>
                  <a:pt x="32425" y="75035"/>
                  <a:pt x="32456" y="75035"/>
                </a:cubicBezTo>
                <a:lnTo>
                  <a:pt x="32456" y="75035"/>
                </a:lnTo>
                <a:cubicBezTo>
                  <a:pt x="32802" y="75035"/>
                  <a:pt x="33087" y="74768"/>
                  <a:pt x="33111" y="74423"/>
                </a:cubicBezTo>
                <a:cubicBezTo>
                  <a:pt x="33135" y="74079"/>
                  <a:pt x="32889" y="73774"/>
                  <a:pt x="32547" y="73727"/>
                </a:cubicBezTo>
                <a:cubicBezTo>
                  <a:pt x="31692" y="73605"/>
                  <a:pt x="30831" y="73452"/>
                  <a:pt x="29991" y="73270"/>
                </a:cubicBezTo>
                <a:cubicBezTo>
                  <a:pt x="29942" y="73259"/>
                  <a:pt x="29893" y="73254"/>
                  <a:pt x="29845" y="73254"/>
                </a:cubicBezTo>
                <a:close/>
                <a:moveTo>
                  <a:pt x="32456" y="75035"/>
                </a:moveTo>
                <a:cubicBezTo>
                  <a:pt x="32456" y="75035"/>
                  <a:pt x="32456" y="75035"/>
                  <a:pt x="32455" y="75035"/>
                </a:cubicBezTo>
                <a:lnTo>
                  <a:pt x="32457" y="75035"/>
                </a:lnTo>
                <a:cubicBezTo>
                  <a:pt x="32456" y="75035"/>
                  <a:pt x="32456" y="75035"/>
                  <a:pt x="32456" y="75035"/>
                </a:cubicBezTo>
                <a:close/>
                <a:moveTo>
                  <a:pt x="42996" y="73714"/>
                </a:moveTo>
                <a:cubicBezTo>
                  <a:pt x="42965" y="73714"/>
                  <a:pt x="42934" y="73716"/>
                  <a:pt x="42903" y="73720"/>
                </a:cubicBezTo>
                <a:cubicBezTo>
                  <a:pt x="42052" y="73842"/>
                  <a:pt x="41182" y="73935"/>
                  <a:pt x="40321" y="73996"/>
                </a:cubicBezTo>
                <a:cubicBezTo>
                  <a:pt x="39968" y="74023"/>
                  <a:pt x="39700" y="74322"/>
                  <a:pt x="39712" y="74675"/>
                </a:cubicBezTo>
                <a:cubicBezTo>
                  <a:pt x="39725" y="75028"/>
                  <a:pt x="40014" y="75309"/>
                  <a:pt x="40368" y="75310"/>
                </a:cubicBezTo>
                <a:cubicBezTo>
                  <a:pt x="40383" y="75310"/>
                  <a:pt x="40399" y="75309"/>
                  <a:pt x="40415" y="75309"/>
                </a:cubicBezTo>
                <a:cubicBezTo>
                  <a:pt x="41308" y="75244"/>
                  <a:pt x="42207" y="75148"/>
                  <a:pt x="43089" y="75022"/>
                </a:cubicBezTo>
                <a:cubicBezTo>
                  <a:pt x="43449" y="74971"/>
                  <a:pt x="43699" y="74637"/>
                  <a:pt x="43647" y="74278"/>
                </a:cubicBezTo>
                <a:cubicBezTo>
                  <a:pt x="43600" y="73950"/>
                  <a:pt x="43318" y="73714"/>
                  <a:pt x="42996" y="73714"/>
                </a:cubicBezTo>
                <a:close/>
                <a:moveTo>
                  <a:pt x="35081" y="73998"/>
                </a:moveTo>
                <a:cubicBezTo>
                  <a:pt x="34739" y="73998"/>
                  <a:pt x="34451" y="74263"/>
                  <a:pt x="34427" y="74609"/>
                </a:cubicBezTo>
                <a:cubicBezTo>
                  <a:pt x="34401" y="74972"/>
                  <a:pt x="34676" y="75287"/>
                  <a:pt x="35039" y="75311"/>
                </a:cubicBezTo>
                <a:cubicBezTo>
                  <a:pt x="35921" y="75373"/>
                  <a:pt x="36818" y="75404"/>
                  <a:pt x="37702" y="75404"/>
                </a:cubicBezTo>
                <a:lnTo>
                  <a:pt x="37726" y="75404"/>
                </a:lnTo>
                <a:cubicBezTo>
                  <a:pt x="38089" y="75404"/>
                  <a:pt x="38372" y="75109"/>
                  <a:pt x="38372" y="74747"/>
                </a:cubicBezTo>
                <a:cubicBezTo>
                  <a:pt x="38372" y="74383"/>
                  <a:pt x="38066" y="74089"/>
                  <a:pt x="37702" y="74089"/>
                </a:cubicBezTo>
                <a:cubicBezTo>
                  <a:pt x="36848" y="74089"/>
                  <a:pt x="35982" y="74059"/>
                  <a:pt x="35129" y="74000"/>
                </a:cubicBezTo>
                <a:cubicBezTo>
                  <a:pt x="35113" y="73998"/>
                  <a:pt x="35097" y="73998"/>
                  <a:pt x="35081" y="73998"/>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0" name="Google Shape;280;p18"/>
          <p:cNvGrpSpPr/>
          <p:nvPr/>
        </p:nvGrpSpPr>
        <p:grpSpPr>
          <a:xfrm>
            <a:off x="-565616" y="3846271"/>
            <a:ext cx="1459393" cy="864251"/>
            <a:chOff x="3787500" y="1780975"/>
            <a:chExt cx="598750" cy="354550"/>
          </a:xfrm>
        </p:grpSpPr>
        <p:sp>
          <p:nvSpPr>
            <p:cNvPr id="281" name="Google Shape;281;p18"/>
            <p:cNvSpPr/>
            <p:nvPr/>
          </p:nvSpPr>
          <p:spPr>
            <a:xfrm>
              <a:off x="3787500" y="1780975"/>
              <a:ext cx="51750" cy="49825"/>
            </a:xfrm>
            <a:custGeom>
              <a:rect b="b" l="l" r="r" t="t"/>
              <a:pathLst>
                <a:path extrusionOk="0" h="1993" w="2070">
                  <a:moveTo>
                    <a:pt x="1073" y="264"/>
                  </a:moveTo>
                  <a:cubicBezTo>
                    <a:pt x="1478" y="264"/>
                    <a:pt x="1806" y="592"/>
                    <a:pt x="1806" y="997"/>
                  </a:cubicBezTo>
                  <a:cubicBezTo>
                    <a:pt x="1806" y="1293"/>
                    <a:pt x="1628" y="1560"/>
                    <a:pt x="1355" y="1673"/>
                  </a:cubicBezTo>
                  <a:cubicBezTo>
                    <a:pt x="1264" y="1711"/>
                    <a:pt x="1169" y="1729"/>
                    <a:pt x="1074" y="1729"/>
                  </a:cubicBezTo>
                  <a:cubicBezTo>
                    <a:pt x="883" y="1729"/>
                    <a:pt x="696" y="1654"/>
                    <a:pt x="556" y="1514"/>
                  </a:cubicBezTo>
                  <a:cubicBezTo>
                    <a:pt x="346" y="1305"/>
                    <a:pt x="284" y="990"/>
                    <a:pt x="397" y="716"/>
                  </a:cubicBezTo>
                  <a:cubicBezTo>
                    <a:pt x="510" y="442"/>
                    <a:pt x="777" y="264"/>
                    <a:pt x="1073" y="264"/>
                  </a:cubicBezTo>
                  <a:close/>
                  <a:moveTo>
                    <a:pt x="1075" y="1"/>
                  </a:moveTo>
                  <a:cubicBezTo>
                    <a:pt x="816" y="1"/>
                    <a:pt x="561" y="102"/>
                    <a:pt x="370" y="293"/>
                  </a:cubicBezTo>
                  <a:cubicBezTo>
                    <a:pt x="86" y="578"/>
                    <a:pt x="0" y="1006"/>
                    <a:pt x="154" y="1378"/>
                  </a:cubicBezTo>
                  <a:cubicBezTo>
                    <a:pt x="308" y="1749"/>
                    <a:pt x="671" y="1992"/>
                    <a:pt x="1073" y="1992"/>
                  </a:cubicBezTo>
                  <a:cubicBezTo>
                    <a:pt x="1623" y="1991"/>
                    <a:pt x="2069" y="1547"/>
                    <a:pt x="2070" y="997"/>
                  </a:cubicBezTo>
                  <a:cubicBezTo>
                    <a:pt x="2070" y="594"/>
                    <a:pt x="1827" y="231"/>
                    <a:pt x="1455" y="77"/>
                  </a:cubicBezTo>
                  <a:cubicBezTo>
                    <a:pt x="1332" y="26"/>
                    <a:pt x="1203" y="1"/>
                    <a:pt x="1075"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8"/>
            <p:cNvSpPr/>
            <p:nvPr/>
          </p:nvSpPr>
          <p:spPr>
            <a:xfrm>
              <a:off x="3865625" y="1780975"/>
              <a:ext cx="51775" cy="49825"/>
            </a:xfrm>
            <a:custGeom>
              <a:rect b="b" l="l" r="r" t="t"/>
              <a:pathLst>
                <a:path extrusionOk="0" h="1993" w="2071">
                  <a:moveTo>
                    <a:pt x="1075" y="264"/>
                  </a:moveTo>
                  <a:cubicBezTo>
                    <a:pt x="1479" y="264"/>
                    <a:pt x="1807" y="592"/>
                    <a:pt x="1807" y="997"/>
                  </a:cubicBezTo>
                  <a:cubicBezTo>
                    <a:pt x="1807" y="1293"/>
                    <a:pt x="1629" y="1560"/>
                    <a:pt x="1355" y="1673"/>
                  </a:cubicBezTo>
                  <a:cubicBezTo>
                    <a:pt x="1264" y="1711"/>
                    <a:pt x="1169" y="1729"/>
                    <a:pt x="1075" y="1729"/>
                  </a:cubicBezTo>
                  <a:cubicBezTo>
                    <a:pt x="884" y="1729"/>
                    <a:pt x="697" y="1654"/>
                    <a:pt x="557" y="1514"/>
                  </a:cubicBezTo>
                  <a:cubicBezTo>
                    <a:pt x="347" y="1305"/>
                    <a:pt x="284" y="990"/>
                    <a:pt x="398" y="716"/>
                  </a:cubicBezTo>
                  <a:cubicBezTo>
                    <a:pt x="511" y="442"/>
                    <a:pt x="779" y="264"/>
                    <a:pt x="1075" y="264"/>
                  </a:cubicBezTo>
                  <a:close/>
                  <a:moveTo>
                    <a:pt x="1075" y="1"/>
                  </a:moveTo>
                  <a:cubicBezTo>
                    <a:pt x="816" y="1"/>
                    <a:pt x="561" y="102"/>
                    <a:pt x="371" y="293"/>
                  </a:cubicBezTo>
                  <a:cubicBezTo>
                    <a:pt x="86" y="578"/>
                    <a:pt x="0" y="1006"/>
                    <a:pt x="154" y="1378"/>
                  </a:cubicBezTo>
                  <a:cubicBezTo>
                    <a:pt x="309" y="1749"/>
                    <a:pt x="672" y="1992"/>
                    <a:pt x="1075" y="1992"/>
                  </a:cubicBezTo>
                  <a:cubicBezTo>
                    <a:pt x="1624" y="1992"/>
                    <a:pt x="2069" y="1547"/>
                    <a:pt x="2070" y="997"/>
                  </a:cubicBezTo>
                  <a:cubicBezTo>
                    <a:pt x="2070" y="594"/>
                    <a:pt x="1827" y="231"/>
                    <a:pt x="1456" y="77"/>
                  </a:cubicBezTo>
                  <a:cubicBezTo>
                    <a:pt x="1333" y="26"/>
                    <a:pt x="1203" y="1"/>
                    <a:pt x="1075"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8"/>
            <p:cNvSpPr/>
            <p:nvPr/>
          </p:nvSpPr>
          <p:spPr>
            <a:xfrm>
              <a:off x="3943775" y="1780975"/>
              <a:ext cx="51750" cy="49825"/>
            </a:xfrm>
            <a:custGeom>
              <a:rect b="b" l="l" r="r" t="t"/>
              <a:pathLst>
                <a:path extrusionOk="0" h="1993" w="2070">
                  <a:moveTo>
                    <a:pt x="1074" y="264"/>
                  </a:moveTo>
                  <a:cubicBezTo>
                    <a:pt x="1478" y="264"/>
                    <a:pt x="1806" y="592"/>
                    <a:pt x="1806" y="997"/>
                  </a:cubicBezTo>
                  <a:cubicBezTo>
                    <a:pt x="1806" y="1293"/>
                    <a:pt x="1628" y="1560"/>
                    <a:pt x="1354" y="1673"/>
                  </a:cubicBezTo>
                  <a:cubicBezTo>
                    <a:pt x="1263" y="1711"/>
                    <a:pt x="1168" y="1729"/>
                    <a:pt x="1074" y="1729"/>
                  </a:cubicBezTo>
                  <a:cubicBezTo>
                    <a:pt x="883" y="1729"/>
                    <a:pt x="696" y="1654"/>
                    <a:pt x="556" y="1514"/>
                  </a:cubicBezTo>
                  <a:cubicBezTo>
                    <a:pt x="346" y="1305"/>
                    <a:pt x="284" y="990"/>
                    <a:pt x="397" y="716"/>
                  </a:cubicBezTo>
                  <a:cubicBezTo>
                    <a:pt x="511" y="442"/>
                    <a:pt x="778" y="264"/>
                    <a:pt x="1074" y="264"/>
                  </a:cubicBezTo>
                  <a:close/>
                  <a:moveTo>
                    <a:pt x="1075" y="1"/>
                  </a:moveTo>
                  <a:cubicBezTo>
                    <a:pt x="816" y="1"/>
                    <a:pt x="560" y="102"/>
                    <a:pt x="370" y="293"/>
                  </a:cubicBezTo>
                  <a:cubicBezTo>
                    <a:pt x="86" y="578"/>
                    <a:pt x="1" y="1006"/>
                    <a:pt x="155" y="1378"/>
                  </a:cubicBezTo>
                  <a:cubicBezTo>
                    <a:pt x="309" y="1749"/>
                    <a:pt x="671" y="1992"/>
                    <a:pt x="1074" y="1992"/>
                  </a:cubicBezTo>
                  <a:cubicBezTo>
                    <a:pt x="1624" y="1992"/>
                    <a:pt x="2069" y="1547"/>
                    <a:pt x="2069" y="997"/>
                  </a:cubicBezTo>
                  <a:cubicBezTo>
                    <a:pt x="2069" y="594"/>
                    <a:pt x="1828" y="231"/>
                    <a:pt x="1455" y="77"/>
                  </a:cubicBezTo>
                  <a:cubicBezTo>
                    <a:pt x="1332" y="26"/>
                    <a:pt x="1203" y="1"/>
                    <a:pt x="1075"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8"/>
            <p:cNvSpPr/>
            <p:nvPr/>
          </p:nvSpPr>
          <p:spPr>
            <a:xfrm>
              <a:off x="4021900" y="1780975"/>
              <a:ext cx="51775" cy="49825"/>
            </a:xfrm>
            <a:custGeom>
              <a:rect b="b" l="l" r="r" t="t"/>
              <a:pathLst>
                <a:path extrusionOk="0" h="1993" w="2071">
                  <a:moveTo>
                    <a:pt x="1075" y="264"/>
                  </a:moveTo>
                  <a:cubicBezTo>
                    <a:pt x="1480" y="264"/>
                    <a:pt x="1808" y="592"/>
                    <a:pt x="1808" y="997"/>
                  </a:cubicBezTo>
                  <a:cubicBezTo>
                    <a:pt x="1808" y="1293"/>
                    <a:pt x="1629" y="1560"/>
                    <a:pt x="1355" y="1673"/>
                  </a:cubicBezTo>
                  <a:cubicBezTo>
                    <a:pt x="1265" y="1711"/>
                    <a:pt x="1169" y="1729"/>
                    <a:pt x="1075" y="1729"/>
                  </a:cubicBezTo>
                  <a:cubicBezTo>
                    <a:pt x="884" y="1729"/>
                    <a:pt x="697" y="1654"/>
                    <a:pt x="557" y="1514"/>
                  </a:cubicBezTo>
                  <a:cubicBezTo>
                    <a:pt x="348" y="1305"/>
                    <a:pt x="285" y="990"/>
                    <a:pt x="398" y="716"/>
                  </a:cubicBezTo>
                  <a:cubicBezTo>
                    <a:pt x="512" y="442"/>
                    <a:pt x="779" y="264"/>
                    <a:pt x="1075" y="264"/>
                  </a:cubicBezTo>
                  <a:close/>
                  <a:moveTo>
                    <a:pt x="1076" y="1"/>
                  </a:moveTo>
                  <a:cubicBezTo>
                    <a:pt x="816" y="1"/>
                    <a:pt x="562" y="102"/>
                    <a:pt x="371" y="293"/>
                  </a:cubicBezTo>
                  <a:cubicBezTo>
                    <a:pt x="86" y="578"/>
                    <a:pt x="1" y="1006"/>
                    <a:pt x="155" y="1378"/>
                  </a:cubicBezTo>
                  <a:cubicBezTo>
                    <a:pt x="309" y="1749"/>
                    <a:pt x="673" y="1992"/>
                    <a:pt x="1075" y="1992"/>
                  </a:cubicBezTo>
                  <a:cubicBezTo>
                    <a:pt x="1624" y="1991"/>
                    <a:pt x="2069" y="1547"/>
                    <a:pt x="2070" y="997"/>
                  </a:cubicBezTo>
                  <a:cubicBezTo>
                    <a:pt x="2070" y="594"/>
                    <a:pt x="1828" y="231"/>
                    <a:pt x="1456" y="77"/>
                  </a:cubicBezTo>
                  <a:cubicBezTo>
                    <a:pt x="1333" y="26"/>
                    <a:pt x="1204" y="1"/>
                    <a:pt x="1076"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8"/>
            <p:cNvSpPr/>
            <p:nvPr/>
          </p:nvSpPr>
          <p:spPr>
            <a:xfrm>
              <a:off x="4100050" y="1780975"/>
              <a:ext cx="51750" cy="49825"/>
            </a:xfrm>
            <a:custGeom>
              <a:rect b="b" l="l" r="r" t="t"/>
              <a:pathLst>
                <a:path extrusionOk="0" h="1993" w="2070">
                  <a:moveTo>
                    <a:pt x="1074" y="264"/>
                  </a:moveTo>
                  <a:cubicBezTo>
                    <a:pt x="1479" y="264"/>
                    <a:pt x="1807" y="592"/>
                    <a:pt x="1807" y="997"/>
                  </a:cubicBezTo>
                  <a:cubicBezTo>
                    <a:pt x="1807" y="1293"/>
                    <a:pt x="1628" y="1560"/>
                    <a:pt x="1355" y="1673"/>
                  </a:cubicBezTo>
                  <a:cubicBezTo>
                    <a:pt x="1264" y="1711"/>
                    <a:pt x="1169" y="1729"/>
                    <a:pt x="1074" y="1729"/>
                  </a:cubicBezTo>
                  <a:cubicBezTo>
                    <a:pt x="884" y="1729"/>
                    <a:pt x="696" y="1654"/>
                    <a:pt x="556" y="1514"/>
                  </a:cubicBezTo>
                  <a:cubicBezTo>
                    <a:pt x="347" y="1305"/>
                    <a:pt x="285" y="990"/>
                    <a:pt x="398" y="716"/>
                  </a:cubicBezTo>
                  <a:cubicBezTo>
                    <a:pt x="511" y="442"/>
                    <a:pt x="778" y="264"/>
                    <a:pt x="1074" y="264"/>
                  </a:cubicBezTo>
                  <a:close/>
                  <a:moveTo>
                    <a:pt x="1075" y="1"/>
                  </a:moveTo>
                  <a:cubicBezTo>
                    <a:pt x="815" y="1"/>
                    <a:pt x="561" y="102"/>
                    <a:pt x="370" y="293"/>
                  </a:cubicBezTo>
                  <a:cubicBezTo>
                    <a:pt x="85" y="578"/>
                    <a:pt x="1" y="1006"/>
                    <a:pt x="155" y="1378"/>
                  </a:cubicBezTo>
                  <a:cubicBezTo>
                    <a:pt x="309" y="1749"/>
                    <a:pt x="672" y="1992"/>
                    <a:pt x="1074" y="1992"/>
                  </a:cubicBezTo>
                  <a:cubicBezTo>
                    <a:pt x="1624" y="1991"/>
                    <a:pt x="2070" y="1547"/>
                    <a:pt x="2070" y="997"/>
                  </a:cubicBezTo>
                  <a:cubicBezTo>
                    <a:pt x="2070" y="594"/>
                    <a:pt x="1827" y="231"/>
                    <a:pt x="1455" y="77"/>
                  </a:cubicBezTo>
                  <a:cubicBezTo>
                    <a:pt x="1332" y="26"/>
                    <a:pt x="1203" y="1"/>
                    <a:pt x="1075"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8"/>
            <p:cNvSpPr/>
            <p:nvPr/>
          </p:nvSpPr>
          <p:spPr>
            <a:xfrm>
              <a:off x="4178200" y="1780975"/>
              <a:ext cx="51750" cy="49825"/>
            </a:xfrm>
            <a:custGeom>
              <a:rect b="b" l="l" r="r" t="t"/>
              <a:pathLst>
                <a:path extrusionOk="0" h="1993" w="2070">
                  <a:moveTo>
                    <a:pt x="1074" y="264"/>
                  </a:moveTo>
                  <a:cubicBezTo>
                    <a:pt x="1479" y="264"/>
                    <a:pt x="1806" y="592"/>
                    <a:pt x="1806" y="997"/>
                  </a:cubicBezTo>
                  <a:cubicBezTo>
                    <a:pt x="1806" y="1293"/>
                    <a:pt x="1628" y="1560"/>
                    <a:pt x="1354" y="1673"/>
                  </a:cubicBezTo>
                  <a:cubicBezTo>
                    <a:pt x="1263" y="1711"/>
                    <a:pt x="1168" y="1729"/>
                    <a:pt x="1074" y="1729"/>
                  </a:cubicBezTo>
                  <a:cubicBezTo>
                    <a:pt x="883" y="1729"/>
                    <a:pt x="696" y="1654"/>
                    <a:pt x="556" y="1514"/>
                  </a:cubicBezTo>
                  <a:cubicBezTo>
                    <a:pt x="346" y="1305"/>
                    <a:pt x="284" y="990"/>
                    <a:pt x="397" y="716"/>
                  </a:cubicBezTo>
                  <a:cubicBezTo>
                    <a:pt x="510" y="442"/>
                    <a:pt x="777" y="264"/>
                    <a:pt x="1074" y="264"/>
                  </a:cubicBezTo>
                  <a:close/>
                  <a:moveTo>
                    <a:pt x="1075" y="1"/>
                  </a:moveTo>
                  <a:cubicBezTo>
                    <a:pt x="816" y="1"/>
                    <a:pt x="561" y="102"/>
                    <a:pt x="370" y="293"/>
                  </a:cubicBezTo>
                  <a:cubicBezTo>
                    <a:pt x="85" y="578"/>
                    <a:pt x="0" y="1006"/>
                    <a:pt x="154" y="1378"/>
                  </a:cubicBezTo>
                  <a:cubicBezTo>
                    <a:pt x="308" y="1749"/>
                    <a:pt x="671" y="1992"/>
                    <a:pt x="1074" y="1992"/>
                  </a:cubicBezTo>
                  <a:cubicBezTo>
                    <a:pt x="1623" y="1991"/>
                    <a:pt x="2069" y="1547"/>
                    <a:pt x="2070" y="997"/>
                  </a:cubicBezTo>
                  <a:cubicBezTo>
                    <a:pt x="2070" y="594"/>
                    <a:pt x="1827" y="231"/>
                    <a:pt x="1455" y="77"/>
                  </a:cubicBezTo>
                  <a:cubicBezTo>
                    <a:pt x="1332" y="26"/>
                    <a:pt x="1203" y="1"/>
                    <a:pt x="1075"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8"/>
            <p:cNvSpPr/>
            <p:nvPr/>
          </p:nvSpPr>
          <p:spPr>
            <a:xfrm>
              <a:off x="4256350" y="1780975"/>
              <a:ext cx="51750" cy="49825"/>
            </a:xfrm>
            <a:custGeom>
              <a:rect b="b" l="l" r="r" t="t"/>
              <a:pathLst>
                <a:path extrusionOk="0" h="1993" w="2070">
                  <a:moveTo>
                    <a:pt x="1074" y="264"/>
                  </a:moveTo>
                  <a:cubicBezTo>
                    <a:pt x="1478" y="264"/>
                    <a:pt x="1806" y="592"/>
                    <a:pt x="1806" y="997"/>
                  </a:cubicBezTo>
                  <a:cubicBezTo>
                    <a:pt x="1806" y="1293"/>
                    <a:pt x="1628" y="1560"/>
                    <a:pt x="1354" y="1673"/>
                  </a:cubicBezTo>
                  <a:cubicBezTo>
                    <a:pt x="1263" y="1711"/>
                    <a:pt x="1168" y="1729"/>
                    <a:pt x="1073" y="1729"/>
                  </a:cubicBezTo>
                  <a:cubicBezTo>
                    <a:pt x="883" y="1729"/>
                    <a:pt x="696" y="1654"/>
                    <a:pt x="556" y="1514"/>
                  </a:cubicBezTo>
                  <a:cubicBezTo>
                    <a:pt x="346" y="1305"/>
                    <a:pt x="283" y="990"/>
                    <a:pt x="397" y="716"/>
                  </a:cubicBezTo>
                  <a:cubicBezTo>
                    <a:pt x="510" y="442"/>
                    <a:pt x="778" y="264"/>
                    <a:pt x="1074" y="264"/>
                  </a:cubicBezTo>
                  <a:close/>
                  <a:moveTo>
                    <a:pt x="1074" y="1"/>
                  </a:moveTo>
                  <a:cubicBezTo>
                    <a:pt x="815" y="1"/>
                    <a:pt x="560" y="102"/>
                    <a:pt x="370" y="293"/>
                  </a:cubicBezTo>
                  <a:cubicBezTo>
                    <a:pt x="85" y="578"/>
                    <a:pt x="0" y="1006"/>
                    <a:pt x="153" y="1378"/>
                  </a:cubicBezTo>
                  <a:cubicBezTo>
                    <a:pt x="307" y="1749"/>
                    <a:pt x="671" y="1992"/>
                    <a:pt x="1074" y="1992"/>
                  </a:cubicBezTo>
                  <a:cubicBezTo>
                    <a:pt x="1623" y="1992"/>
                    <a:pt x="2069" y="1547"/>
                    <a:pt x="2069" y="997"/>
                  </a:cubicBezTo>
                  <a:cubicBezTo>
                    <a:pt x="2069" y="594"/>
                    <a:pt x="1826" y="231"/>
                    <a:pt x="1455" y="77"/>
                  </a:cubicBezTo>
                  <a:cubicBezTo>
                    <a:pt x="1332" y="26"/>
                    <a:pt x="1202" y="1"/>
                    <a:pt x="1074"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8"/>
            <p:cNvSpPr/>
            <p:nvPr/>
          </p:nvSpPr>
          <p:spPr>
            <a:xfrm>
              <a:off x="4334475" y="1780975"/>
              <a:ext cx="51775" cy="49825"/>
            </a:xfrm>
            <a:custGeom>
              <a:rect b="b" l="l" r="r" t="t"/>
              <a:pathLst>
                <a:path extrusionOk="0" h="1993" w="2071">
                  <a:moveTo>
                    <a:pt x="1075" y="264"/>
                  </a:moveTo>
                  <a:cubicBezTo>
                    <a:pt x="1478" y="264"/>
                    <a:pt x="1806" y="592"/>
                    <a:pt x="1806" y="997"/>
                  </a:cubicBezTo>
                  <a:cubicBezTo>
                    <a:pt x="1806" y="1293"/>
                    <a:pt x="1628" y="1560"/>
                    <a:pt x="1355" y="1673"/>
                  </a:cubicBezTo>
                  <a:cubicBezTo>
                    <a:pt x="1264" y="1711"/>
                    <a:pt x="1169" y="1729"/>
                    <a:pt x="1074" y="1729"/>
                  </a:cubicBezTo>
                  <a:cubicBezTo>
                    <a:pt x="884" y="1729"/>
                    <a:pt x="696" y="1654"/>
                    <a:pt x="556" y="1514"/>
                  </a:cubicBezTo>
                  <a:cubicBezTo>
                    <a:pt x="346" y="1305"/>
                    <a:pt x="284" y="990"/>
                    <a:pt x="397" y="716"/>
                  </a:cubicBezTo>
                  <a:cubicBezTo>
                    <a:pt x="510" y="442"/>
                    <a:pt x="778" y="264"/>
                    <a:pt x="1075" y="264"/>
                  </a:cubicBezTo>
                  <a:close/>
                  <a:moveTo>
                    <a:pt x="1075" y="1"/>
                  </a:moveTo>
                  <a:cubicBezTo>
                    <a:pt x="816" y="1"/>
                    <a:pt x="561" y="102"/>
                    <a:pt x="371" y="293"/>
                  </a:cubicBezTo>
                  <a:cubicBezTo>
                    <a:pt x="86" y="578"/>
                    <a:pt x="1" y="1006"/>
                    <a:pt x="155" y="1378"/>
                  </a:cubicBezTo>
                  <a:cubicBezTo>
                    <a:pt x="309" y="1749"/>
                    <a:pt x="671" y="1992"/>
                    <a:pt x="1075" y="1992"/>
                  </a:cubicBezTo>
                  <a:cubicBezTo>
                    <a:pt x="1624" y="1991"/>
                    <a:pt x="2069" y="1547"/>
                    <a:pt x="2070" y="997"/>
                  </a:cubicBezTo>
                  <a:cubicBezTo>
                    <a:pt x="2070" y="594"/>
                    <a:pt x="1828" y="231"/>
                    <a:pt x="1455" y="77"/>
                  </a:cubicBezTo>
                  <a:cubicBezTo>
                    <a:pt x="1332" y="26"/>
                    <a:pt x="1203" y="1"/>
                    <a:pt x="1075"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8"/>
            <p:cNvSpPr/>
            <p:nvPr/>
          </p:nvSpPr>
          <p:spPr>
            <a:xfrm>
              <a:off x="3787500" y="1857150"/>
              <a:ext cx="51750" cy="49800"/>
            </a:xfrm>
            <a:custGeom>
              <a:rect b="b" l="l" r="r" t="t"/>
              <a:pathLst>
                <a:path extrusionOk="0" h="1992" w="2070">
                  <a:moveTo>
                    <a:pt x="1073" y="264"/>
                  </a:moveTo>
                  <a:cubicBezTo>
                    <a:pt x="1478" y="264"/>
                    <a:pt x="1806" y="593"/>
                    <a:pt x="1806" y="996"/>
                  </a:cubicBezTo>
                  <a:cubicBezTo>
                    <a:pt x="1806" y="1293"/>
                    <a:pt x="1628" y="1560"/>
                    <a:pt x="1354" y="1673"/>
                  </a:cubicBezTo>
                  <a:cubicBezTo>
                    <a:pt x="1263" y="1711"/>
                    <a:pt x="1168" y="1729"/>
                    <a:pt x="1073" y="1729"/>
                  </a:cubicBezTo>
                  <a:cubicBezTo>
                    <a:pt x="883" y="1729"/>
                    <a:pt x="696" y="1655"/>
                    <a:pt x="556" y="1515"/>
                  </a:cubicBezTo>
                  <a:cubicBezTo>
                    <a:pt x="346" y="1305"/>
                    <a:pt x="284" y="989"/>
                    <a:pt x="397" y="716"/>
                  </a:cubicBezTo>
                  <a:cubicBezTo>
                    <a:pt x="510" y="443"/>
                    <a:pt x="777" y="264"/>
                    <a:pt x="1073" y="264"/>
                  </a:cubicBezTo>
                  <a:close/>
                  <a:moveTo>
                    <a:pt x="1073" y="1"/>
                  </a:moveTo>
                  <a:cubicBezTo>
                    <a:pt x="814" y="1"/>
                    <a:pt x="560" y="102"/>
                    <a:pt x="370" y="292"/>
                  </a:cubicBezTo>
                  <a:cubicBezTo>
                    <a:pt x="86" y="577"/>
                    <a:pt x="0" y="1005"/>
                    <a:pt x="154" y="1377"/>
                  </a:cubicBezTo>
                  <a:cubicBezTo>
                    <a:pt x="308" y="1750"/>
                    <a:pt x="671" y="1992"/>
                    <a:pt x="1073" y="1992"/>
                  </a:cubicBezTo>
                  <a:cubicBezTo>
                    <a:pt x="1623" y="1992"/>
                    <a:pt x="2069" y="1546"/>
                    <a:pt x="2070" y="996"/>
                  </a:cubicBezTo>
                  <a:cubicBezTo>
                    <a:pt x="2070" y="594"/>
                    <a:pt x="1827" y="231"/>
                    <a:pt x="1455" y="77"/>
                  </a:cubicBezTo>
                  <a:cubicBezTo>
                    <a:pt x="1331" y="26"/>
                    <a:pt x="1202" y="1"/>
                    <a:pt x="1073"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8"/>
            <p:cNvSpPr/>
            <p:nvPr/>
          </p:nvSpPr>
          <p:spPr>
            <a:xfrm>
              <a:off x="3865625" y="1857150"/>
              <a:ext cx="51775" cy="49800"/>
            </a:xfrm>
            <a:custGeom>
              <a:rect b="b" l="l" r="r" t="t"/>
              <a:pathLst>
                <a:path extrusionOk="0" h="1992" w="2071">
                  <a:moveTo>
                    <a:pt x="1075" y="264"/>
                  </a:moveTo>
                  <a:cubicBezTo>
                    <a:pt x="1479" y="264"/>
                    <a:pt x="1806" y="591"/>
                    <a:pt x="1807" y="996"/>
                  </a:cubicBezTo>
                  <a:cubicBezTo>
                    <a:pt x="1807" y="1292"/>
                    <a:pt x="1629" y="1559"/>
                    <a:pt x="1355" y="1673"/>
                  </a:cubicBezTo>
                  <a:cubicBezTo>
                    <a:pt x="1264" y="1711"/>
                    <a:pt x="1169" y="1729"/>
                    <a:pt x="1075" y="1729"/>
                  </a:cubicBezTo>
                  <a:cubicBezTo>
                    <a:pt x="884" y="1729"/>
                    <a:pt x="697" y="1655"/>
                    <a:pt x="557" y="1515"/>
                  </a:cubicBezTo>
                  <a:cubicBezTo>
                    <a:pt x="347" y="1305"/>
                    <a:pt x="284" y="991"/>
                    <a:pt x="397" y="717"/>
                  </a:cubicBezTo>
                  <a:cubicBezTo>
                    <a:pt x="511" y="443"/>
                    <a:pt x="779" y="264"/>
                    <a:pt x="1075" y="264"/>
                  </a:cubicBezTo>
                  <a:close/>
                  <a:moveTo>
                    <a:pt x="1074" y="1"/>
                  </a:moveTo>
                  <a:cubicBezTo>
                    <a:pt x="815" y="1"/>
                    <a:pt x="561" y="102"/>
                    <a:pt x="371" y="292"/>
                  </a:cubicBezTo>
                  <a:cubicBezTo>
                    <a:pt x="86" y="577"/>
                    <a:pt x="0" y="1005"/>
                    <a:pt x="154" y="1377"/>
                  </a:cubicBezTo>
                  <a:cubicBezTo>
                    <a:pt x="309" y="1750"/>
                    <a:pt x="672" y="1992"/>
                    <a:pt x="1075" y="1992"/>
                  </a:cubicBezTo>
                  <a:cubicBezTo>
                    <a:pt x="1624" y="1992"/>
                    <a:pt x="2069" y="1546"/>
                    <a:pt x="2070" y="996"/>
                  </a:cubicBezTo>
                  <a:cubicBezTo>
                    <a:pt x="2070" y="594"/>
                    <a:pt x="1827" y="231"/>
                    <a:pt x="1456" y="77"/>
                  </a:cubicBezTo>
                  <a:cubicBezTo>
                    <a:pt x="1332" y="26"/>
                    <a:pt x="1202" y="1"/>
                    <a:pt x="1074"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8"/>
            <p:cNvSpPr/>
            <p:nvPr/>
          </p:nvSpPr>
          <p:spPr>
            <a:xfrm>
              <a:off x="3943750" y="1857150"/>
              <a:ext cx="51775" cy="49800"/>
            </a:xfrm>
            <a:custGeom>
              <a:rect b="b" l="l" r="r" t="t"/>
              <a:pathLst>
                <a:path extrusionOk="0" h="1992" w="2071">
                  <a:moveTo>
                    <a:pt x="1075" y="264"/>
                  </a:moveTo>
                  <a:cubicBezTo>
                    <a:pt x="1479" y="264"/>
                    <a:pt x="1807" y="593"/>
                    <a:pt x="1807" y="996"/>
                  </a:cubicBezTo>
                  <a:cubicBezTo>
                    <a:pt x="1807" y="1293"/>
                    <a:pt x="1629" y="1560"/>
                    <a:pt x="1355" y="1673"/>
                  </a:cubicBezTo>
                  <a:cubicBezTo>
                    <a:pt x="1264" y="1711"/>
                    <a:pt x="1169" y="1729"/>
                    <a:pt x="1075" y="1729"/>
                  </a:cubicBezTo>
                  <a:cubicBezTo>
                    <a:pt x="884" y="1729"/>
                    <a:pt x="697" y="1655"/>
                    <a:pt x="557" y="1515"/>
                  </a:cubicBezTo>
                  <a:cubicBezTo>
                    <a:pt x="347" y="1305"/>
                    <a:pt x="284" y="989"/>
                    <a:pt x="398" y="716"/>
                  </a:cubicBezTo>
                  <a:cubicBezTo>
                    <a:pt x="512" y="443"/>
                    <a:pt x="779" y="264"/>
                    <a:pt x="1075" y="264"/>
                  </a:cubicBezTo>
                  <a:close/>
                  <a:moveTo>
                    <a:pt x="1074" y="1"/>
                  </a:moveTo>
                  <a:cubicBezTo>
                    <a:pt x="815" y="1"/>
                    <a:pt x="561" y="102"/>
                    <a:pt x="371" y="292"/>
                  </a:cubicBezTo>
                  <a:cubicBezTo>
                    <a:pt x="86" y="577"/>
                    <a:pt x="0" y="1005"/>
                    <a:pt x="155" y="1377"/>
                  </a:cubicBezTo>
                  <a:cubicBezTo>
                    <a:pt x="309" y="1750"/>
                    <a:pt x="672" y="1992"/>
                    <a:pt x="1075" y="1992"/>
                  </a:cubicBezTo>
                  <a:cubicBezTo>
                    <a:pt x="1625" y="1992"/>
                    <a:pt x="2070" y="1546"/>
                    <a:pt x="2070" y="996"/>
                  </a:cubicBezTo>
                  <a:cubicBezTo>
                    <a:pt x="2070" y="594"/>
                    <a:pt x="1829" y="231"/>
                    <a:pt x="1456" y="77"/>
                  </a:cubicBezTo>
                  <a:cubicBezTo>
                    <a:pt x="1332" y="26"/>
                    <a:pt x="1203" y="1"/>
                    <a:pt x="1074"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8"/>
            <p:cNvSpPr/>
            <p:nvPr/>
          </p:nvSpPr>
          <p:spPr>
            <a:xfrm>
              <a:off x="4021900" y="1857150"/>
              <a:ext cx="51775" cy="49800"/>
            </a:xfrm>
            <a:custGeom>
              <a:rect b="b" l="l" r="r" t="t"/>
              <a:pathLst>
                <a:path extrusionOk="0" h="1992" w="2071">
                  <a:moveTo>
                    <a:pt x="1075" y="264"/>
                  </a:moveTo>
                  <a:cubicBezTo>
                    <a:pt x="1480" y="264"/>
                    <a:pt x="1807" y="593"/>
                    <a:pt x="1808" y="996"/>
                  </a:cubicBezTo>
                  <a:cubicBezTo>
                    <a:pt x="1808" y="1293"/>
                    <a:pt x="1629" y="1560"/>
                    <a:pt x="1355" y="1673"/>
                  </a:cubicBezTo>
                  <a:cubicBezTo>
                    <a:pt x="1265" y="1711"/>
                    <a:pt x="1169" y="1729"/>
                    <a:pt x="1075" y="1729"/>
                  </a:cubicBezTo>
                  <a:cubicBezTo>
                    <a:pt x="884" y="1729"/>
                    <a:pt x="697" y="1655"/>
                    <a:pt x="557" y="1515"/>
                  </a:cubicBezTo>
                  <a:cubicBezTo>
                    <a:pt x="348" y="1305"/>
                    <a:pt x="285" y="991"/>
                    <a:pt x="398" y="717"/>
                  </a:cubicBezTo>
                  <a:cubicBezTo>
                    <a:pt x="512" y="443"/>
                    <a:pt x="778" y="264"/>
                    <a:pt x="1075" y="264"/>
                  </a:cubicBezTo>
                  <a:close/>
                  <a:moveTo>
                    <a:pt x="1074" y="1"/>
                  </a:moveTo>
                  <a:cubicBezTo>
                    <a:pt x="815" y="1"/>
                    <a:pt x="561" y="102"/>
                    <a:pt x="371" y="292"/>
                  </a:cubicBezTo>
                  <a:cubicBezTo>
                    <a:pt x="86" y="577"/>
                    <a:pt x="1" y="1005"/>
                    <a:pt x="155" y="1377"/>
                  </a:cubicBezTo>
                  <a:cubicBezTo>
                    <a:pt x="309" y="1750"/>
                    <a:pt x="671" y="1992"/>
                    <a:pt x="1075" y="1992"/>
                  </a:cubicBezTo>
                  <a:cubicBezTo>
                    <a:pt x="1624" y="1992"/>
                    <a:pt x="2069" y="1546"/>
                    <a:pt x="2070" y="996"/>
                  </a:cubicBezTo>
                  <a:cubicBezTo>
                    <a:pt x="2070" y="594"/>
                    <a:pt x="1828" y="231"/>
                    <a:pt x="1456" y="77"/>
                  </a:cubicBezTo>
                  <a:cubicBezTo>
                    <a:pt x="1333" y="26"/>
                    <a:pt x="1203" y="1"/>
                    <a:pt x="1074"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8"/>
            <p:cNvSpPr/>
            <p:nvPr/>
          </p:nvSpPr>
          <p:spPr>
            <a:xfrm>
              <a:off x="4100025" y="1857150"/>
              <a:ext cx="51775" cy="49800"/>
            </a:xfrm>
            <a:custGeom>
              <a:rect b="b" l="l" r="r" t="t"/>
              <a:pathLst>
                <a:path extrusionOk="0" h="1992" w="2071">
                  <a:moveTo>
                    <a:pt x="1072" y="264"/>
                  </a:moveTo>
                  <a:cubicBezTo>
                    <a:pt x="1073" y="264"/>
                    <a:pt x="1074" y="264"/>
                    <a:pt x="1075" y="264"/>
                  </a:cubicBezTo>
                  <a:cubicBezTo>
                    <a:pt x="1480" y="264"/>
                    <a:pt x="1808" y="593"/>
                    <a:pt x="1808" y="996"/>
                  </a:cubicBezTo>
                  <a:cubicBezTo>
                    <a:pt x="1808" y="1293"/>
                    <a:pt x="1629" y="1560"/>
                    <a:pt x="1356" y="1673"/>
                  </a:cubicBezTo>
                  <a:cubicBezTo>
                    <a:pt x="1265" y="1711"/>
                    <a:pt x="1170" y="1729"/>
                    <a:pt x="1075" y="1729"/>
                  </a:cubicBezTo>
                  <a:cubicBezTo>
                    <a:pt x="885" y="1729"/>
                    <a:pt x="697" y="1655"/>
                    <a:pt x="557" y="1515"/>
                  </a:cubicBezTo>
                  <a:cubicBezTo>
                    <a:pt x="348" y="1305"/>
                    <a:pt x="285" y="989"/>
                    <a:pt x="399" y="716"/>
                  </a:cubicBezTo>
                  <a:cubicBezTo>
                    <a:pt x="512" y="443"/>
                    <a:pt x="777" y="264"/>
                    <a:pt x="1072" y="264"/>
                  </a:cubicBezTo>
                  <a:close/>
                  <a:moveTo>
                    <a:pt x="1074" y="1"/>
                  </a:moveTo>
                  <a:cubicBezTo>
                    <a:pt x="816" y="1"/>
                    <a:pt x="561" y="102"/>
                    <a:pt x="371" y="292"/>
                  </a:cubicBezTo>
                  <a:cubicBezTo>
                    <a:pt x="86" y="577"/>
                    <a:pt x="1" y="1005"/>
                    <a:pt x="155" y="1377"/>
                  </a:cubicBezTo>
                  <a:cubicBezTo>
                    <a:pt x="309" y="1750"/>
                    <a:pt x="673" y="1992"/>
                    <a:pt x="1075" y="1992"/>
                  </a:cubicBezTo>
                  <a:cubicBezTo>
                    <a:pt x="1625" y="1992"/>
                    <a:pt x="2071" y="1546"/>
                    <a:pt x="2071" y="996"/>
                  </a:cubicBezTo>
                  <a:cubicBezTo>
                    <a:pt x="2071" y="594"/>
                    <a:pt x="1828" y="231"/>
                    <a:pt x="1456" y="77"/>
                  </a:cubicBezTo>
                  <a:cubicBezTo>
                    <a:pt x="1333" y="26"/>
                    <a:pt x="1203" y="1"/>
                    <a:pt x="1074"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8"/>
            <p:cNvSpPr/>
            <p:nvPr/>
          </p:nvSpPr>
          <p:spPr>
            <a:xfrm>
              <a:off x="4178200" y="1857150"/>
              <a:ext cx="51750" cy="49800"/>
            </a:xfrm>
            <a:custGeom>
              <a:rect b="b" l="l" r="r" t="t"/>
              <a:pathLst>
                <a:path extrusionOk="0" h="1992" w="2070">
                  <a:moveTo>
                    <a:pt x="1072" y="264"/>
                  </a:moveTo>
                  <a:cubicBezTo>
                    <a:pt x="1073" y="264"/>
                    <a:pt x="1073" y="264"/>
                    <a:pt x="1074" y="264"/>
                  </a:cubicBezTo>
                  <a:cubicBezTo>
                    <a:pt x="1478" y="264"/>
                    <a:pt x="1806" y="593"/>
                    <a:pt x="1806" y="996"/>
                  </a:cubicBezTo>
                  <a:cubicBezTo>
                    <a:pt x="1806" y="1293"/>
                    <a:pt x="1628" y="1560"/>
                    <a:pt x="1354" y="1673"/>
                  </a:cubicBezTo>
                  <a:cubicBezTo>
                    <a:pt x="1263" y="1711"/>
                    <a:pt x="1168" y="1729"/>
                    <a:pt x="1073" y="1729"/>
                  </a:cubicBezTo>
                  <a:cubicBezTo>
                    <a:pt x="883" y="1729"/>
                    <a:pt x="696" y="1655"/>
                    <a:pt x="556" y="1515"/>
                  </a:cubicBezTo>
                  <a:cubicBezTo>
                    <a:pt x="346" y="1305"/>
                    <a:pt x="284" y="989"/>
                    <a:pt x="397" y="716"/>
                  </a:cubicBezTo>
                  <a:cubicBezTo>
                    <a:pt x="510" y="443"/>
                    <a:pt x="776" y="264"/>
                    <a:pt x="1072" y="264"/>
                  </a:cubicBezTo>
                  <a:close/>
                  <a:moveTo>
                    <a:pt x="1073" y="1"/>
                  </a:moveTo>
                  <a:cubicBezTo>
                    <a:pt x="814" y="1"/>
                    <a:pt x="560" y="102"/>
                    <a:pt x="369" y="292"/>
                  </a:cubicBezTo>
                  <a:cubicBezTo>
                    <a:pt x="85" y="577"/>
                    <a:pt x="0" y="1005"/>
                    <a:pt x="154" y="1377"/>
                  </a:cubicBezTo>
                  <a:cubicBezTo>
                    <a:pt x="308" y="1750"/>
                    <a:pt x="671" y="1992"/>
                    <a:pt x="1074" y="1992"/>
                  </a:cubicBezTo>
                  <a:cubicBezTo>
                    <a:pt x="1623" y="1992"/>
                    <a:pt x="2069" y="1546"/>
                    <a:pt x="2070" y="996"/>
                  </a:cubicBezTo>
                  <a:cubicBezTo>
                    <a:pt x="2070" y="594"/>
                    <a:pt x="1827" y="231"/>
                    <a:pt x="1455" y="77"/>
                  </a:cubicBezTo>
                  <a:cubicBezTo>
                    <a:pt x="1331" y="26"/>
                    <a:pt x="1202" y="1"/>
                    <a:pt x="1073"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8"/>
            <p:cNvSpPr/>
            <p:nvPr/>
          </p:nvSpPr>
          <p:spPr>
            <a:xfrm>
              <a:off x="4256325" y="1857150"/>
              <a:ext cx="51775" cy="49800"/>
            </a:xfrm>
            <a:custGeom>
              <a:rect b="b" l="l" r="r" t="t"/>
              <a:pathLst>
                <a:path extrusionOk="0" h="1992" w="2071">
                  <a:moveTo>
                    <a:pt x="1075" y="264"/>
                  </a:moveTo>
                  <a:cubicBezTo>
                    <a:pt x="1479" y="264"/>
                    <a:pt x="1806" y="593"/>
                    <a:pt x="1807" y="996"/>
                  </a:cubicBezTo>
                  <a:cubicBezTo>
                    <a:pt x="1807" y="1293"/>
                    <a:pt x="1629" y="1560"/>
                    <a:pt x="1355" y="1673"/>
                  </a:cubicBezTo>
                  <a:cubicBezTo>
                    <a:pt x="1264" y="1711"/>
                    <a:pt x="1169" y="1729"/>
                    <a:pt x="1075" y="1729"/>
                  </a:cubicBezTo>
                  <a:cubicBezTo>
                    <a:pt x="884" y="1729"/>
                    <a:pt x="697" y="1655"/>
                    <a:pt x="557" y="1515"/>
                  </a:cubicBezTo>
                  <a:cubicBezTo>
                    <a:pt x="347" y="1305"/>
                    <a:pt x="284" y="989"/>
                    <a:pt x="397" y="716"/>
                  </a:cubicBezTo>
                  <a:cubicBezTo>
                    <a:pt x="511" y="443"/>
                    <a:pt x="779" y="264"/>
                    <a:pt x="1075" y="264"/>
                  </a:cubicBezTo>
                  <a:close/>
                  <a:moveTo>
                    <a:pt x="1074" y="1"/>
                  </a:moveTo>
                  <a:cubicBezTo>
                    <a:pt x="815" y="1"/>
                    <a:pt x="561" y="102"/>
                    <a:pt x="371" y="292"/>
                  </a:cubicBezTo>
                  <a:cubicBezTo>
                    <a:pt x="86" y="577"/>
                    <a:pt x="0" y="1005"/>
                    <a:pt x="154" y="1377"/>
                  </a:cubicBezTo>
                  <a:cubicBezTo>
                    <a:pt x="308" y="1750"/>
                    <a:pt x="672" y="1992"/>
                    <a:pt x="1075" y="1992"/>
                  </a:cubicBezTo>
                  <a:cubicBezTo>
                    <a:pt x="1624" y="1992"/>
                    <a:pt x="2070" y="1546"/>
                    <a:pt x="2070" y="996"/>
                  </a:cubicBezTo>
                  <a:cubicBezTo>
                    <a:pt x="2070" y="594"/>
                    <a:pt x="1827" y="231"/>
                    <a:pt x="1456" y="77"/>
                  </a:cubicBezTo>
                  <a:cubicBezTo>
                    <a:pt x="1332" y="26"/>
                    <a:pt x="1202" y="1"/>
                    <a:pt x="1074"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8"/>
            <p:cNvSpPr/>
            <p:nvPr/>
          </p:nvSpPr>
          <p:spPr>
            <a:xfrm>
              <a:off x="4334475" y="1857150"/>
              <a:ext cx="51775" cy="49800"/>
            </a:xfrm>
            <a:custGeom>
              <a:rect b="b" l="l" r="r" t="t"/>
              <a:pathLst>
                <a:path extrusionOk="0" h="1992" w="2071">
                  <a:moveTo>
                    <a:pt x="1075" y="264"/>
                  </a:moveTo>
                  <a:cubicBezTo>
                    <a:pt x="1478" y="264"/>
                    <a:pt x="1806" y="593"/>
                    <a:pt x="1806" y="996"/>
                  </a:cubicBezTo>
                  <a:cubicBezTo>
                    <a:pt x="1806" y="1293"/>
                    <a:pt x="1628" y="1560"/>
                    <a:pt x="1354" y="1673"/>
                  </a:cubicBezTo>
                  <a:cubicBezTo>
                    <a:pt x="1263" y="1711"/>
                    <a:pt x="1168" y="1729"/>
                    <a:pt x="1074" y="1729"/>
                  </a:cubicBezTo>
                  <a:cubicBezTo>
                    <a:pt x="883" y="1729"/>
                    <a:pt x="696" y="1655"/>
                    <a:pt x="556" y="1515"/>
                  </a:cubicBezTo>
                  <a:cubicBezTo>
                    <a:pt x="346" y="1305"/>
                    <a:pt x="284" y="989"/>
                    <a:pt x="397" y="716"/>
                  </a:cubicBezTo>
                  <a:cubicBezTo>
                    <a:pt x="510" y="443"/>
                    <a:pt x="778" y="264"/>
                    <a:pt x="1075" y="264"/>
                  </a:cubicBezTo>
                  <a:close/>
                  <a:moveTo>
                    <a:pt x="1074" y="0"/>
                  </a:moveTo>
                  <a:cubicBezTo>
                    <a:pt x="815" y="0"/>
                    <a:pt x="560" y="101"/>
                    <a:pt x="370" y="292"/>
                  </a:cubicBezTo>
                  <a:cubicBezTo>
                    <a:pt x="85" y="577"/>
                    <a:pt x="1" y="1006"/>
                    <a:pt x="155" y="1377"/>
                  </a:cubicBezTo>
                  <a:cubicBezTo>
                    <a:pt x="309" y="1750"/>
                    <a:pt x="671" y="1992"/>
                    <a:pt x="1075" y="1992"/>
                  </a:cubicBezTo>
                  <a:cubicBezTo>
                    <a:pt x="1624" y="1992"/>
                    <a:pt x="2069" y="1546"/>
                    <a:pt x="2070" y="996"/>
                  </a:cubicBezTo>
                  <a:cubicBezTo>
                    <a:pt x="2069" y="594"/>
                    <a:pt x="1826" y="230"/>
                    <a:pt x="1455" y="76"/>
                  </a:cubicBezTo>
                  <a:cubicBezTo>
                    <a:pt x="1332" y="25"/>
                    <a:pt x="1202" y="0"/>
                    <a:pt x="1074" y="0"/>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8"/>
            <p:cNvSpPr/>
            <p:nvPr/>
          </p:nvSpPr>
          <p:spPr>
            <a:xfrm>
              <a:off x="3787500" y="1933325"/>
              <a:ext cx="51750" cy="49825"/>
            </a:xfrm>
            <a:custGeom>
              <a:rect b="b" l="l" r="r" t="t"/>
              <a:pathLst>
                <a:path extrusionOk="0" h="1993" w="2070">
                  <a:moveTo>
                    <a:pt x="1073" y="264"/>
                  </a:moveTo>
                  <a:cubicBezTo>
                    <a:pt x="1478" y="265"/>
                    <a:pt x="1806" y="592"/>
                    <a:pt x="1806" y="997"/>
                  </a:cubicBezTo>
                  <a:cubicBezTo>
                    <a:pt x="1806" y="1293"/>
                    <a:pt x="1628" y="1560"/>
                    <a:pt x="1354" y="1674"/>
                  </a:cubicBezTo>
                  <a:cubicBezTo>
                    <a:pt x="1263" y="1711"/>
                    <a:pt x="1169" y="1729"/>
                    <a:pt x="1075" y="1729"/>
                  </a:cubicBezTo>
                  <a:cubicBezTo>
                    <a:pt x="884" y="1729"/>
                    <a:pt x="696" y="1655"/>
                    <a:pt x="556" y="1514"/>
                  </a:cubicBezTo>
                  <a:cubicBezTo>
                    <a:pt x="346" y="1305"/>
                    <a:pt x="284" y="990"/>
                    <a:pt x="397" y="716"/>
                  </a:cubicBezTo>
                  <a:cubicBezTo>
                    <a:pt x="510" y="442"/>
                    <a:pt x="777" y="264"/>
                    <a:pt x="1073" y="264"/>
                  </a:cubicBezTo>
                  <a:close/>
                  <a:moveTo>
                    <a:pt x="1074" y="1"/>
                  </a:moveTo>
                  <a:cubicBezTo>
                    <a:pt x="815" y="1"/>
                    <a:pt x="560" y="102"/>
                    <a:pt x="369" y="293"/>
                  </a:cubicBezTo>
                  <a:cubicBezTo>
                    <a:pt x="86" y="578"/>
                    <a:pt x="0" y="1006"/>
                    <a:pt x="154" y="1378"/>
                  </a:cubicBezTo>
                  <a:cubicBezTo>
                    <a:pt x="308" y="1749"/>
                    <a:pt x="671" y="1992"/>
                    <a:pt x="1073" y="1992"/>
                  </a:cubicBezTo>
                  <a:cubicBezTo>
                    <a:pt x="1623" y="1992"/>
                    <a:pt x="2069" y="1547"/>
                    <a:pt x="2070" y="997"/>
                  </a:cubicBezTo>
                  <a:cubicBezTo>
                    <a:pt x="2070" y="594"/>
                    <a:pt x="1827" y="231"/>
                    <a:pt x="1455" y="77"/>
                  </a:cubicBezTo>
                  <a:cubicBezTo>
                    <a:pt x="1332" y="26"/>
                    <a:pt x="1203" y="1"/>
                    <a:pt x="1074"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8"/>
            <p:cNvSpPr/>
            <p:nvPr/>
          </p:nvSpPr>
          <p:spPr>
            <a:xfrm>
              <a:off x="3865625" y="1933325"/>
              <a:ext cx="51775" cy="49825"/>
            </a:xfrm>
            <a:custGeom>
              <a:rect b="b" l="l" r="r" t="t"/>
              <a:pathLst>
                <a:path extrusionOk="0" h="1993" w="2071">
                  <a:moveTo>
                    <a:pt x="1075" y="264"/>
                  </a:moveTo>
                  <a:cubicBezTo>
                    <a:pt x="1479" y="265"/>
                    <a:pt x="1806"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8"/>
                    <a:pt x="0" y="1006"/>
                    <a:pt x="154" y="1378"/>
                  </a:cubicBezTo>
                  <a:cubicBezTo>
                    <a:pt x="309" y="1749"/>
                    <a:pt x="672" y="1992"/>
                    <a:pt x="1075" y="1992"/>
                  </a:cubicBezTo>
                  <a:cubicBezTo>
                    <a:pt x="1624" y="1992"/>
                    <a:pt x="2069" y="1547"/>
                    <a:pt x="2070" y="997"/>
                  </a:cubicBezTo>
                  <a:cubicBezTo>
                    <a:pt x="2070" y="594"/>
                    <a:pt x="1827" y="231"/>
                    <a:pt x="1456" y="77"/>
                  </a:cubicBezTo>
                  <a:cubicBezTo>
                    <a:pt x="1333" y="26"/>
                    <a:pt x="1203" y="1"/>
                    <a:pt x="1075"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8"/>
            <p:cNvSpPr/>
            <p:nvPr/>
          </p:nvSpPr>
          <p:spPr>
            <a:xfrm>
              <a:off x="3943750" y="1933325"/>
              <a:ext cx="51775" cy="49825"/>
            </a:xfrm>
            <a:custGeom>
              <a:rect b="b" l="l" r="r" t="t"/>
              <a:pathLst>
                <a:path extrusionOk="0" h="1993" w="2071">
                  <a:moveTo>
                    <a:pt x="1075" y="264"/>
                  </a:moveTo>
                  <a:cubicBezTo>
                    <a:pt x="1479" y="265"/>
                    <a:pt x="1807"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8" y="716"/>
                  </a:cubicBezTo>
                  <a:cubicBezTo>
                    <a:pt x="512" y="442"/>
                    <a:pt x="779" y="264"/>
                    <a:pt x="1075" y="264"/>
                  </a:cubicBezTo>
                  <a:close/>
                  <a:moveTo>
                    <a:pt x="1075" y="1"/>
                  </a:moveTo>
                  <a:cubicBezTo>
                    <a:pt x="816" y="1"/>
                    <a:pt x="561" y="102"/>
                    <a:pt x="371" y="293"/>
                  </a:cubicBezTo>
                  <a:cubicBezTo>
                    <a:pt x="86" y="578"/>
                    <a:pt x="0" y="1006"/>
                    <a:pt x="155" y="1378"/>
                  </a:cubicBezTo>
                  <a:cubicBezTo>
                    <a:pt x="310" y="1749"/>
                    <a:pt x="672" y="1992"/>
                    <a:pt x="1075" y="1992"/>
                  </a:cubicBezTo>
                  <a:cubicBezTo>
                    <a:pt x="1625" y="1992"/>
                    <a:pt x="2070" y="1547"/>
                    <a:pt x="2070" y="997"/>
                  </a:cubicBezTo>
                  <a:cubicBezTo>
                    <a:pt x="2070" y="594"/>
                    <a:pt x="1829" y="231"/>
                    <a:pt x="1456" y="77"/>
                  </a:cubicBezTo>
                  <a:cubicBezTo>
                    <a:pt x="1333" y="26"/>
                    <a:pt x="1204" y="1"/>
                    <a:pt x="1075"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8"/>
            <p:cNvSpPr/>
            <p:nvPr/>
          </p:nvSpPr>
          <p:spPr>
            <a:xfrm>
              <a:off x="4021900" y="1933325"/>
              <a:ext cx="51775" cy="49825"/>
            </a:xfrm>
            <a:custGeom>
              <a:rect b="b" l="l" r="r" t="t"/>
              <a:pathLst>
                <a:path extrusionOk="0" h="1993" w="2071">
                  <a:moveTo>
                    <a:pt x="1075" y="264"/>
                  </a:moveTo>
                  <a:cubicBezTo>
                    <a:pt x="1480" y="265"/>
                    <a:pt x="1807" y="592"/>
                    <a:pt x="1808" y="997"/>
                  </a:cubicBezTo>
                  <a:cubicBezTo>
                    <a:pt x="1808" y="1293"/>
                    <a:pt x="1629" y="1560"/>
                    <a:pt x="1355" y="1674"/>
                  </a:cubicBezTo>
                  <a:cubicBezTo>
                    <a:pt x="1265" y="1711"/>
                    <a:pt x="1170" y="1729"/>
                    <a:pt x="1076" y="1729"/>
                  </a:cubicBezTo>
                  <a:cubicBezTo>
                    <a:pt x="885" y="1729"/>
                    <a:pt x="698" y="1655"/>
                    <a:pt x="557" y="1514"/>
                  </a:cubicBezTo>
                  <a:cubicBezTo>
                    <a:pt x="348" y="1305"/>
                    <a:pt x="285" y="990"/>
                    <a:pt x="398" y="716"/>
                  </a:cubicBezTo>
                  <a:cubicBezTo>
                    <a:pt x="512" y="442"/>
                    <a:pt x="778" y="264"/>
                    <a:pt x="1075" y="264"/>
                  </a:cubicBezTo>
                  <a:close/>
                  <a:moveTo>
                    <a:pt x="1075" y="1"/>
                  </a:moveTo>
                  <a:cubicBezTo>
                    <a:pt x="816" y="1"/>
                    <a:pt x="562" y="102"/>
                    <a:pt x="371" y="293"/>
                  </a:cubicBezTo>
                  <a:cubicBezTo>
                    <a:pt x="86" y="578"/>
                    <a:pt x="1" y="1006"/>
                    <a:pt x="155" y="1378"/>
                  </a:cubicBezTo>
                  <a:cubicBezTo>
                    <a:pt x="309" y="1749"/>
                    <a:pt x="671" y="1992"/>
                    <a:pt x="1075" y="1992"/>
                  </a:cubicBezTo>
                  <a:cubicBezTo>
                    <a:pt x="1625" y="1992"/>
                    <a:pt x="2069" y="1547"/>
                    <a:pt x="2070" y="997"/>
                  </a:cubicBezTo>
                  <a:cubicBezTo>
                    <a:pt x="2070" y="594"/>
                    <a:pt x="1828" y="231"/>
                    <a:pt x="1455" y="77"/>
                  </a:cubicBezTo>
                  <a:cubicBezTo>
                    <a:pt x="1332" y="26"/>
                    <a:pt x="1203" y="1"/>
                    <a:pt x="1075"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8"/>
            <p:cNvSpPr/>
            <p:nvPr/>
          </p:nvSpPr>
          <p:spPr>
            <a:xfrm>
              <a:off x="4100025" y="1933325"/>
              <a:ext cx="51775" cy="49825"/>
            </a:xfrm>
            <a:custGeom>
              <a:rect b="b" l="l" r="r" t="t"/>
              <a:pathLst>
                <a:path extrusionOk="0" h="1993" w="2071">
                  <a:moveTo>
                    <a:pt x="1075" y="264"/>
                  </a:moveTo>
                  <a:cubicBezTo>
                    <a:pt x="1480" y="265"/>
                    <a:pt x="1808" y="592"/>
                    <a:pt x="1808" y="997"/>
                  </a:cubicBezTo>
                  <a:cubicBezTo>
                    <a:pt x="1808" y="1293"/>
                    <a:pt x="1629" y="1560"/>
                    <a:pt x="1356" y="1674"/>
                  </a:cubicBezTo>
                  <a:cubicBezTo>
                    <a:pt x="1265" y="1711"/>
                    <a:pt x="1170" y="1729"/>
                    <a:pt x="1076" y="1729"/>
                  </a:cubicBezTo>
                  <a:cubicBezTo>
                    <a:pt x="885" y="1729"/>
                    <a:pt x="698" y="1655"/>
                    <a:pt x="557" y="1514"/>
                  </a:cubicBezTo>
                  <a:cubicBezTo>
                    <a:pt x="348" y="1305"/>
                    <a:pt x="285" y="990"/>
                    <a:pt x="399" y="716"/>
                  </a:cubicBezTo>
                  <a:cubicBezTo>
                    <a:pt x="512" y="442"/>
                    <a:pt x="779" y="264"/>
                    <a:pt x="1075" y="264"/>
                  </a:cubicBezTo>
                  <a:close/>
                  <a:moveTo>
                    <a:pt x="1076" y="1"/>
                  </a:moveTo>
                  <a:cubicBezTo>
                    <a:pt x="816" y="1"/>
                    <a:pt x="562" y="102"/>
                    <a:pt x="371" y="293"/>
                  </a:cubicBezTo>
                  <a:cubicBezTo>
                    <a:pt x="86" y="578"/>
                    <a:pt x="1" y="1006"/>
                    <a:pt x="155" y="1378"/>
                  </a:cubicBezTo>
                  <a:cubicBezTo>
                    <a:pt x="309" y="1751"/>
                    <a:pt x="673" y="1992"/>
                    <a:pt x="1075" y="1992"/>
                  </a:cubicBezTo>
                  <a:cubicBezTo>
                    <a:pt x="1625" y="1992"/>
                    <a:pt x="2071" y="1547"/>
                    <a:pt x="2071" y="997"/>
                  </a:cubicBezTo>
                  <a:cubicBezTo>
                    <a:pt x="2071" y="594"/>
                    <a:pt x="1828" y="231"/>
                    <a:pt x="1456" y="77"/>
                  </a:cubicBezTo>
                  <a:cubicBezTo>
                    <a:pt x="1333" y="26"/>
                    <a:pt x="1204" y="1"/>
                    <a:pt x="1076"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8"/>
            <p:cNvSpPr/>
            <p:nvPr/>
          </p:nvSpPr>
          <p:spPr>
            <a:xfrm>
              <a:off x="4178200" y="1933325"/>
              <a:ext cx="51750" cy="49825"/>
            </a:xfrm>
            <a:custGeom>
              <a:rect b="b" l="l" r="r" t="t"/>
              <a:pathLst>
                <a:path extrusionOk="0" h="1993" w="2070">
                  <a:moveTo>
                    <a:pt x="1074" y="264"/>
                  </a:moveTo>
                  <a:cubicBezTo>
                    <a:pt x="1478" y="265"/>
                    <a:pt x="1806" y="592"/>
                    <a:pt x="1806" y="997"/>
                  </a:cubicBezTo>
                  <a:cubicBezTo>
                    <a:pt x="1806" y="1293"/>
                    <a:pt x="1628" y="1560"/>
                    <a:pt x="1354" y="1674"/>
                  </a:cubicBezTo>
                  <a:cubicBezTo>
                    <a:pt x="1263" y="1711"/>
                    <a:pt x="1169" y="1729"/>
                    <a:pt x="1075" y="1729"/>
                  </a:cubicBezTo>
                  <a:cubicBezTo>
                    <a:pt x="884" y="1729"/>
                    <a:pt x="696" y="1655"/>
                    <a:pt x="556" y="1514"/>
                  </a:cubicBezTo>
                  <a:cubicBezTo>
                    <a:pt x="346" y="1305"/>
                    <a:pt x="284" y="990"/>
                    <a:pt x="397" y="716"/>
                  </a:cubicBezTo>
                  <a:cubicBezTo>
                    <a:pt x="510" y="442"/>
                    <a:pt x="777" y="264"/>
                    <a:pt x="1074" y="264"/>
                  </a:cubicBezTo>
                  <a:close/>
                  <a:moveTo>
                    <a:pt x="1074" y="1"/>
                  </a:moveTo>
                  <a:cubicBezTo>
                    <a:pt x="815" y="1"/>
                    <a:pt x="560" y="102"/>
                    <a:pt x="369" y="293"/>
                  </a:cubicBezTo>
                  <a:cubicBezTo>
                    <a:pt x="85" y="578"/>
                    <a:pt x="0" y="1006"/>
                    <a:pt x="154" y="1378"/>
                  </a:cubicBezTo>
                  <a:cubicBezTo>
                    <a:pt x="308" y="1751"/>
                    <a:pt x="671" y="1992"/>
                    <a:pt x="1074" y="1992"/>
                  </a:cubicBezTo>
                  <a:cubicBezTo>
                    <a:pt x="1623" y="1992"/>
                    <a:pt x="2069" y="1547"/>
                    <a:pt x="2070" y="997"/>
                  </a:cubicBezTo>
                  <a:cubicBezTo>
                    <a:pt x="2070" y="594"/>
                    <a:pt x="1827" y="231"/>
                    <a:pt x="1455" y="77"/>
                  </a:cubicBezTo>
                  <a:cubicBezTo>
                    <a:pt x="1332" y="26"/>
                    <a:pt x="1203" y="1"/>
                    <a:pt x="1074"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8"/>
            <p:cNvSpPr/>
            <p:nvPr/>
          </p:nvSpPr>
          <p:spPr>
            <a:xfrm>
              <a:off x="4256325" y="1933325"/>
              <a:ext cx="51775" cy="49825"/>
            </a:xfrm>
            <a:custGeom>
              <a:rect b="b" l="l" r="r" t="t"/>
              <a:pathLst>
                <a:path extrusionOk="0" h="1993" w="2071">
                  <a:moveTo>
                    <a:pt x="1075" y="264"/>
                  </a:moveTo>
                  <a:cubicBezTo>
                    <a:pt x="1479" y="265"/>
                    <a:pt x="1806"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8"/>
                    <a:pt x="0" y="1006"/>
                    <a:pt x="154" y="1378"/>
                  </a:cubicBezTo>
                  <a:cubicBezTo>
                    <a:pt x="308" y="1749"/>
                    <a:pt x="672" y="1992"/>
                    <a:pt x="1075" y="1992"/>
                  </a:cubicBezTo>
                  <a:cubicBezTo>
                    <a:pt x="1624" y="1992"/>
                    <a:pt x="2070" y="1547"/>
                    <a:pt x="2070" y="997"/>
                  </a:cubicBezTo>
                  <a:cubicBezTo>
                    <a:pt x="2070" y="594"/>
                    <a:pt x="1827" y="231"/>
                    <a:pt x="1456" y="77"/>
                  </a:cubicBezTo>
                  <a:cubicBezTo>
                    <a:pt x="1333" y="26"/>
                    <a:pt x="1203" y="1"/>
                    <a:pt x="1075"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8"/>
            <p:cNvSpPr/>
            <p:nvPr/>
          </p:nvSpPr>
          <p:spPr>
            <a:xfrm>
              <a:off x="4334475" y="1933325"/>
              <a:ext cx="51775" cy="49825"/>
            </a:xfrm>
            <a:custGeom>
              <a:rect b="b" l="l" r="r" t="t"/>
              <a:pathLst>
                <a:path extrusionOk="0" h="1993" w="2071">
                  <a:moveTo>
                    <a:pt x="1075" y="264"/>
                  </a:moveTo>
                  <a:cubicBezTo>
                    <a:pt x="1478" y="265"/>
                    <a:pt x="1806" y="592"/>
                    <a:pt x="1806" y="997"/>
                  </a:cubicBezTo>
                  <a:cubicBezTo>
                    <a:pt x="1806" y="1293"/>
                    <a:pt x="1628" y="1560"/>
                    <a:pt x="1354" y="1674"/>
                  </a:cubicBezTo>
                  <a:cubicBezTo>
                    <a:pt x="1264" y="1711"/>
                    <a:pt x="1169" y="1729"/>
                    <a:pt x="1075" y="1729"/>
                  </a:cubicBezTo>
                  <a:cubicBezTo>
                    <a:pt x="884" y="1729"/>
                    <a:pt x="696" y="1655"/>
                    <a:pt x="556" y="1514"/>
                  </a:cubicBezTo>
                  <a:cubicBezTo>
                    <a:pt x="346" y="1305"/>
                    <a:pt x="284" y="990"/>
                    <a:pt x="397" y="716"/>
                  </a:cubicBezTo>
                  <a:cubicBezTo>
                    <a:pt x="510" y="442"/>
                    <a:pt x="778" y="264"/>
                    <a:pt x="1075" y="264"/>
                  </a:cubicBezTo>
                  <a:close/>
                  <a:moveTo>
                    <a:pt x="1074" y="1"/>
                  </a:moveTo>
                  <a:cubicBezTo>
                    <a:pt x="815" y="1"/>
                    <a:pt x="560" y="102"/>
                    <a:pt x="370" y="293"/>
                  </a:cubicBezTo>
                  <a:cubicBezTo>
                    <a:pt x="85" y="578"/>
                    <a:pt x="1" y="1006"/>
                    <a:pt x="155" y="1378"/>
                  </a:cubicBezTo>
                  <a:cubicBezTo>
                    <a:pt x="309" y="1751"/>
                    <a:pt x="671" y="1992"/>
                    <a:pt x="1075" y="1992"/>
                  </a:cubicBezTo>
                  <a:cubicBezTo>
                    <a:pt x="1624" y="1992"/>
                    <a:pt x="2069" y="1547"/>
                    <a:pt x="2070" y="997"/>
                  </a:cubicBezTo>
                  <a:cubicBezTo>
                    <a:pt x="2069" y="594"/>
                    <a:pt x="1828" y="231"/>
                    <a:pt x="1455" y="77"/>
                  </a:cubicBezTo>
                  <a:cubicBezTo>
                    <a:pt x="1332" y="26"/>
                    <a:pt x="1202" y="1"/>
                    <a:pt x="1074"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8"/>
            <p:cNvSpPr/>
            <p:nvPr/>
          </p:nvSpPr>
          <p:spPr>
            <a:xfrm>
              <a:off x="3787500" y="2009525"/>
              <a:ext cx="51750" cy="49800"/>
            </a:xfrm>
            <a:custGeom>
              <a:rect b="b" l="l" r="r" t="t"/>
              <a:pathLst>
                <a:path extrusionOk="0" h="1992" w="2070">
                  <a:moveTo>
                    <a:pt x="1073" y="263"/>
                  </a:moveTo>
                  <a:lnTo>
                    <a:pt x="1073"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7" y="263"/>
                    <a:pt x="1073" y="263"/>
                  </a:cubicBezTo>
                  <a:close/>
                  <a:moveTo>
                    <a:pt x="1074" y="0"/>
                  </a:moveTo>
                  <a:cubicBezTo>
                    <a:pt x="815" y="0"/>
                    <a:pt x="560" y="102"/>
                    <a:pt x="369" y="292"/>
                  </a:cubicBezTo>
                  <a:cubicBezTo>
                    <a:pt x="86" y="577"/>
                    <a:pt x="0" y="1005"/>
                    <a:pt x="154" y="1378"/>
                  </a:cubicBezTo>
                  <a:cubicBezTo>
                    <a:pt x="308" y="1749"/>
                    <a:pt x="671" y="1992"/>
                    <a:pt x="1073" y="1992"/>
                  </a:cubicBezTo>
                  <a:cubicBezTo>
                    <a:pt x="1623" y="1991"/>
                    <a:pt x="2069" y="1546"/>
                    <a:pt x="2070" y="996"/>
                  </a:cubicBezTo>
                  <a:cubicBezTo>
                    <a:pt x="2070" y="594"/>
                    <a:pt x="1827" y="230"/>
                    <a:pt x="1455" y="76"/>
                  </a:cubicBezTo>
                  <a:cubicBezTo>
                    <a:pt x="1332" y="25"/>
                    <a:pt x="1203" y="0"/>
                    <a:pt x="1074" y="0"/>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8"/>
            <p:cNvSpPr/>
            <p:nvPr/>
          </p:nvSpPr>
          <p:spPr>
            <a:xfrm>
              <a:off x="3865625" y="2009525"/>
              <a:ext cx="51775" cy="49800"/>
            </a:xfrm>
            <a:custGeom>
              <a:rect b="b" l="l" r="r" t="t"/>
              <a:pathLst>
                <a:path extrusionOk="0" h="1992" w="2071">
                  <a:moveTo>
                    <a:pt x="1075" y="263"/>
                  </a:moveTo>
                  <a:lnTo>
                    <a:pt x="1075" y="265"/>
                  </a:lnTo>
                  <a:cubicBezTo>
                    <a:pt x="1478" y="265"/>
                    <a:pt x="1806"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7" y="716"/>
                  </a:cubicBezTo>
                  <a:cubicBezTo>
                    <a:pt x="511" y="442"/>
                    <a:pt x="779" y="263"/>
                    <a:pt x="1075" y="263"/>
                  </a:cubicBezTo>
                  <a:close/>
                  <a:moveTo>
                    <a:pt x="1075" y="0"/>
                  </a:moveTo>
                  <a:cubicBezTo>
                    <a:pt x="816" y="0"/>
                    <a:pt x="561" y="102"/>
                    <a:pt x="371" y="292"/>
                  </a:cubicBezTo>
                  <a:cubicBezTo>
                    <a:pt x="86" y="577"/>
                    <a:pt x="0" y="1005"/>
                    <a:pt x="154" y="1378"/>
                  </a:cubicBezTo>
                  <a:cubicBezTo>
                    <a:pt x="309" y="1749"/>
                    <a:pt x="672" y="1992"/>
                    <a:pt x="1075" y="1992"/>
                  </a:cubicBezTo>
                  <a:cubicBezTo>
                    <a:pt x="1624" y="1991"/>
                    <a:pt x="2069" y="1546"/>
                    <a:pt x="2070" y="996"/>
                  </a:cubicBezTo>
                  <a:cubicBezTo>
                    <a:pt x="2070" y="594"/>
                    <a:pt x="1827" y="230"/>
                    <a:pt x="1456" y="76"/>
                  </a:cubicBezTo>
                  <a:cubicBezTo>
                    <a:pt x="1333" y="25"/>
                    <a:pt x="1203" y="0"/>
                    <a:pt x="1075" y="0"/>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8"/>
            <p:cNvSpPr/>
            <p:nvPr/>
          </p:nvSpPr>
          <p:spPr>
            <a:xfrm>
              <a:off x="3943750" y="2009525"/>
              <a:ext cx="51775" cy="49800"/>
            </a:xfrm>
            <a:custGeom>
              <a:rect b="b" l="l" r="r" t="t"/>
              <a:pathLst>
                <a:path extrusionOk="0" h="1992" w="2071">
                  <a:moveTo>
                    <a:pt x="1075" y="263"/>
                  </a:moveTo>
                  <a:lnTo>
                    <a:pt x="1075" y="265"/>
                  </a:lnTo>
                  <a:cubicBezTo>
                    <a:pt x="1479" y="265"/>
                    <a:pt x="1807"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8" y="716"/>
                  </a:cubicBezTo>
                  <a:cubicBezTo>
                    <a:pt x="512" y="442"/>
                    <a:pt x="779" y="263"/>
                    <a:pt x="1075" y="263"/>
                  </a:cubicBezTo>
                  <a:close/>
                  <a:moveTo>
                    <a:pt x="1075" y="0"/>
                  </a:moveTo>
                  <a:cubicBezTo>
                    <a:pt x="816" y="0"/>
                    <a:pt x="561" y="102"/>
                    <a:pt x="371" y="292"/>
                  </a:cubicBezTo>
                  <a:cubicBezTo>
                    <a:pt x="86" y="577"/>
                    <a:pt x="0" y="1005"/>
                    <a:pt x="155" y="1378"/>
                  </a:cubicBezTo>
                  <a:cubicBezTo>
                    <a:pt x="310" y="1749"/>
                    <a:pt x="672" y="1992"/>
                    <a:pt x="1075" y="1992"/>
                  </a:cubicBezTo>
                  <a:cubicBezTo>
                    <a:pt x="1625" y="1992"/>
                    <a:pt x="2070" y="1546"/>
                    <a:pt x="2070" y="996"/>
                  </a:cubicBezTo>
                  <a:cubicBezTo>
                    <a:pt x="2070" y="594"/>
                    <a:pt x="1829" y="230"/>
                    <a:pt x="1456" y="76"/>
                  </a:cubicBezTo>
                  <a:cubicBezTo>
                    <a:pt x="1333" y="25"/>
                    <a:pt x="1204" y="0"/>
                    <a:pt x="1075" y="0"/>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8"/>
            <p:cNvSpPr/>
            <p:nvPr/>
          </p:nvSpPr>
          <p:spPr>
            <a:xfrm>
              <a:off x="4021900" y="2009525"/>
              <a:ext cx="51775" cy="49800"/>
            </a:xfrm>
            <a:custGeom>
              <a:rect b="b" l="l" r="r" t="t"/>
              <a:pathLst>
                <a:path extrusionOk="0" h="1992" w="2071">
                  <a:moveTo>
                    <a:pt x="1075" y="263"/>
                  </a:moveTo>
                  <a:lnTo>
                    <a:pt x="1075" y="265"/>
                  </a:lnTo>
                  <a:cubicBezTo>
                    <a:pt x="1478" y="265"/>
                    <a:pt x="1807" y="592"/>
                    <a:pt x="1808" y="996"/>
                  </a:cubicBezTo>
                  <a:cubicBezTo>
                    <a:pt x="1808" y="1292"/>
                    <a:pt x="1629" y="1559"/>
                    <a:pt x="1355" y="1674"/>
                  </a:cubicBezTo>
                  <a:cubicBezTo>
                    <a:pt x="1265" y="1711"/>
                    <a:pt x="1170" y="1729"/>
                    <a:pt x="1076" y="1729"/>
                  </a:cubicBezTo>
                  <a:cubicBezTo>
                    <a:pt x="885" y="1729"/>
                    <a:pt x="698" y="1654"/>
                    <a:pt x="557" y="1514"/>
                  </a:cubicBezTo>
                  <a:cubicBezTo>
                    <a:pt x="348" y="1304"/>
                    <a:pt x="285" y="990"/>
                    <a:pt x="398" y="716"/>
                  </a:cubicBezTo>
                  <a:cubicBezTo>
                    <a:pt x="512" y="442"/>
                    <a:pt x="778" y="263"/>
                    <a:pt x="1075" y="263"/>
                  </a:cubicBezTo>
                  <a:close/>
                  <a:moveTo>
                    <a:pt x="1075" y="0"/>
                  </a:moveTo>
                  <a:cubicBezTo>
                    <a:pt x="816" y="0"/>
                    <a:pt x="562" y="102"/>
                    <a:pt x="371" y="292"/>
                  </a:cubicBezTo>
                  <a:cubicBezTo>
                    <a:pt x="86" y="577"/>
                    <a:pt x="1" y="1005"/>
                    <a:pt x="155" y="1378"/>
                  </a:cubicBezTo>
                  <a:cubicBezTo>
                    <a:pt x="309" y="1749"/>
                    <a:pt x="671" y="1992"/>
                    <a:pt x="1075" y="1992"/>
                  </a:cubicBezTo>
                  <a:cubicBezTo>
                    <a:pt x="1625" y="1991"/>
                    <a:pt x="2069" y="1546"/>
                    <a:pt x="2070" y="996"/>
                  </a:cubicBezTo>
                  <a:cubicBezTo>
                    <a:pt x="2070" y="594"/>
                    <a:pt x="1828" y="230"/>
                    <a:pt x="1455" y="76"/>
                  </a:cubicBezTo>
                  <a:cubicBezTo>
                    <a:pt x="1332" y="25"/>
                    <a:pt x="1203" y="0"/>
                    <a:pt x="1075" y="0"/>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8"/>
            <p:cNvSpPr/>
            <p:nvPr/>
          </p:nvSpPr>
          <p:spPr>
            <a:xfrm>
              <a:off x="4100025" y="2009525"/>
              <a:ext cx="51775" cy="49800"/>
            </a:xfrm>
            <a:custGeom>
              <a:rect b="b" l="l" r="r" t="t"/>
              <a:pathLst>
                <a:path extrusionOk="0" h="1992" w="2071">
                  <a:moveTo>
                    <a:pt x="1075" y="263"/>
                  </a:moveTo>
                  <a:lnTo>
                    <a:pt x="1075" y="265"/>
                  </a:lnTo>
                  <a:cubicBezTo>
                    <a:pt x="1480" y="265"/>
                    <a:pt x="1807" y="592"/>
                    <a:pt x="1808" y="996"/>
                  </a:cubicBezTo>
                  <a:cubicBezTo>
                    <a:pt x="1808" y="1292"/>
                    <a:pt x="1629" y="1559"/>
                    <a:pt x="1356" y="1674"/>
                  </a:cubicBezTo>
                  <a:cubicBezTo>
                    <a:pt x="1265" y="1711"/>
                    <a:pt x="1170" y="1729"/>
                    <a:pt x="1076" y="1729"/>
                  </a:cubicBezTo>
                  <a:cubicBezTo>
                    <a:pt x="885" y="1729"/>
                    <a:pt x="698" y="1654"/>
                    <a:pt x="557" y="1514"/>
                  </a:cubicBezTo>
                  <a:cubicBezTo>
                    <a:pt x="348" y="1304"/>
                    <a:pt x="285" y="990"/>
                    <a:pt x="399" y="716"/>
                  </a:cubicBezTo>
                  <a:cubicBezTo>
                    <a:pt x="512" y="442"/>
                    <a:pt x="779" y="263"/>
                    <a:pt x="1075" y="263"/>
                  </a:cubicBezTo>
                  <a:close/>
                  <a:moveTo>
                    <a:pt x="1076" y="0"/>
                  </a:moveTo>
                  <a:cubicBezTo>
                    <a:pt x="816" y="0"/>
                    <a:pt x="562" y="102"/>
                    <a:pt x="371" y="292"/>
                  </a:cubicBezTo>
                  <a:cubicBezTo>
                    <a:pt x="86" y="577"/>
                    <a:pt x="1" y="1005"/>
                    <a:pt x="155" y="1378"/>
                  </a:cubicBezTo>
                  <a:cubicBezTo>
                    <a:pt x="309" y="1749"/>
                    <a:pt x="673" y="1992"/>
                    <a:pt x="1075" y="1992"/>
                  </a:cubicBezTo>
                  <a:cubicBezTo>
                    <a:pt x="1625" y="1991"/>
                    <a:pt x="2071" y="1546"/>
                    <a:pt x="2071" y="996"/>
                  </a:cubicBezTo>
                  <a:cubicBezTo>
                    <a:pt x="2071" y="594"/>
                    <a:pt x="1828" y="230"/>
                    <a:pt x="1456" y="76"/>
                  </a:cubicBezTo>
                  <a:cubicBezTo>
                    <a:pt x="1333" y="25"/>
                    <a:pt x="1204" y="0"/>
                    <a:pt x="1076" y="0"/>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8"/>
            <p:cNvSpPr/>
            <p:nvPr/>
          </p:nvSpPr>
          <p:spPr>
            <a:xfrm>
              <a:off x="4178200" y="2009525"/>
              <a:ext cx="51750" cy="49800"/>
            </a:xfrm>
            <a:custGeom>
              <a:rect b="b" l="l" r="r" t="t"/>
              <a:pathLst>
                <a:path extrusionOk="0" h="1992" w="2070">
                  <a:moveTo>
                    <a:pt x="1074" y="263"/>
                  </a:moveTo>
                  <a:lnTo>
                    <a:pt x="1074"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7" y="263"/>
                    <a:pt x="1074" y="263"/>
                  </a:cubicBezTo>
                  <a:close/>
                  <a:moveTo>
                    <a:pt x="1074" y="0"/>
                  </a:moveTo>
                  <a:cubicBezTo>
                    <a:pt x="815" y="0"/>
                    <a:pt x="560" y="102"/>
                    <a:pt x="369" y="292"/>
                  </a:cubicBezTo>
                  <a:cubicBezTo>
                    <a:pt x="85" y="577"/>
                    <a:pt x="0" y="1005"/>
                    <a:pt x="154" y="1378"/>
                  </a:cubicBezTo>
                  <a:cubicBezTo>
                    <a:pt x="308" y="1749"/>
                    <a:pt x="671" y="1992"/>
                    <a:pt x="1074" y="1992"/>
                  </a:cubicBezTo>
                  <a:cubicBezTo>
                    <a:pt x="1623" y="1991"/>
                    <a:pt x="2069" y="1546"/>
                    <a:pt x="2070" y="996"/>
                  </a:cubicBezTo>
                  <a:cubicBezTo>
                    <a:pt x="2070" y="594"/>
                    <a:pt x="1827" y="230"/>
                    <a:pt x="1455" y="76"/>
                  </a:cubicBezTo>
                  <a:cubicBezTo>
                    <a:pt x="1332" y="25"/>
                    <a:pt x="1203" y="0"/>
                    <a:pt x="1074" y="0"/>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8"/>
            <p:cNvSpPr/>
            <p:nvPr/>
          </p:nvSpPr>
          <p:spPr>
            <a:xfrm>
              <a:off x="4256325" y="2009525"/>
              <a:ext cx="51775" cy="49800"/>
            </a:xfrm>
            <a:custGeom>
              <a:rect b="b" l="l" r="r" t="t"/>
              <a:pathLst>
                <a:path extrusionOk="0" h="1992" w="2071">
                  <a:moveTo>
                    <a:pt x="1075" y="263"/>
                  </a:moveTo>
                  <a:lnTo>
                    <a:pt x="1075" y="265"/>
                  </a:lnTo>
                  <a:cubicBezTo>
                    <a:pt x="1479" y="265"/>
                    <a:pt x="1806"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7" y="716"/>
                  </a:cubicBezTo>
                  <a:cubicBezTo>
                    <a:pt x="511" y="442"/>
                    <a:pt x="779" y="263"/>
                    <a:pt x="1075" y="263"/>
                  </a:cubicBezTo>
                  <a:close/>
                  <a:moveTo>
                    <a:pt x="1075" y="0"/>
                  </a:moveTo>
                  <a:cubicBezTo>
                    <a:pt x="816" y="0"/>
                    <a:pt x="561" y="102"/>
                    <a:pt x="371" y="292"/>
                  </a:cubicBezTo>
                  <a:cubicBezTo>
                    <a:pt x="86" y="577"/>
                    <a:pt x="0" y="1005"/>
                    <a:pt x="154" y="1378"/>
                  </a:cubicBezTo>
                  <a:cubicBezTo>
                    <a:pt x="308" y="1749"/>
                    <a:pt x="672" y="1992"/>
                    <a:pt x="1075" y="1992"/>
                  </a:cubicBezTo>
                  <a:cubicBezTo>
                    <a:pt x="1624" y="1991"/>
                    <a:pt x="2070" y="1546"/>
                    <a:pt x="2070" y="996"/>
                  </a:cubicBezTo>
                  <a:cubicBezTo>
                    <a:pt x="2070" y="594"/>
                    <a:pt x="1827" y="230"/>
                    <a:pt x="1456" y="76"/>
                  </a:cubicBezTo>
                  <a:cubicBezTo>
                    <a:pt x="1333" y="25"/>
                    <a:pt x="1203" y="0"/>
                    <a:pt x="1075" y="0"/>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8"/>
            <p:cNvSpPr/>
            <p:nvPr/>
          </p:nvSpPr>
          <p:spPr>
            <a:xfrm>
              <a:off x="4334475" y="2009525"/>
              <a:ext cx="51775" cy="49800"/>
            </a:xfrm>
            <a:custGeom>
              <a:rect b="b" l="l" r="r" t="t"/>
              <a:pathLst>
                <a:path extrusionOk="0" h="1992" w="2071">
                  <a:moveTo>
                    <a:pt x="1075" y="263"/>
                  </a:moveTo>
                  <a:lnTo>
                    <a:pt x="1075"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8" y="263"/>
                    <a:pt x="1075" y="263"/>
                  </a:cubicBezTo>
                  <a:close/>
                  <a:moveTo>
                    <a:pt x="1074" y="0"/>
                  </a:moveTo>
                  <a:cubicBezTo>
                    <a:pt x="815" y="0"/>
                    <a:pt x="560" y="102"/>
                    <a:pt x="370" y="292"/>
                  </a:cubicBezTo>
                  <a:cubicBezTo>
                    <a:pt x="85" y="577"/>
                    <a:pt x="1" y="1005"/>
                    <a:pt x="155" y="1378"/>
                  </a:cubicBezTo>
                  <a:cubicBezTo>
                    <a:pt x="309" y="1749"/>
                    <a:pt x="671" y="1992"/>
                    <a:pt x="1075" y="1992"/>
                  </a:cubicBezTo>
                  <a:cubicBezTo>
                    <a:pt x="1624" y="1991"/>
                    <a:pt x="2069" y="1546"/>
                    <a:pt x="2070" y="996"/>
                  </a:cubicBezTo>
                  <a:cubicBezTo>
                    <a:pt x="2069" y="594"/>
                    <a:pt x="1828" y="230"/>
                    <a:pt x="1455" y="76"/>
                  </a:cubicBezTo>
                  <a:cubicBezTo>
                    <a:pt x="1332" y="25"/>
                    <a:pt x="1202" y="0"/>
                    <a:pt x="1074" y="0"/>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8"/>
            <p:cNvSpPr/>
            <p:nvPr/>
          </p:nvSpPr>
          <p:spPr>
            <a:xfrm>
              <a:off x="3787500" y="2085700"/>
              <a:ext cx="51750" cy="49825"/>
            </a:xfrm>
            <a:custGeom>
              <a:rect b="b" l="l" r="r" t="t"/>
              <a:pathLst>
                <a:path extrusionOk="0" h="1993" w="2070">
                  <a:moveTo>
                    <a:pt x="1073" y="264"/>
                  </a:moveTo>
                  <a:cubicBezTo>
                    <a:pt x="1478" y="264"/>
                    <a:pt x="1806" y="592"/>
                    <a:pt x="1806" y="997"/>
                  </a:cubicBezTo>
                  <a:cubicBezTo>
                    <a:pt x="1806" y="1293"/>
                    <a:pt x="1628" y="1560"/>
                    <a:pt x="1354" y="1673"/>
                  </a:cubicBezTo>
                  <a:cubicBezTo>
                    <a:pt x="1263" y="1711"/>
                    <a:pt x="1168" y="1729"/>
                    <a:pt x="1074" y="1729"/>
                  </a:cubicBezTo>
                  <a:cubicBezTo>
                    <a:pt x="883" y="1729"/>
                    <a:pt x="696" y="1655"/>
                    <a:pt x="556" y="1514"/>
                  </a:cubicBezTo>
                  <a:cubicBezTo>
                    <a:pt x="346" y="1305"/>
                    <a:pt x="284" y="990"/>
                    <a:pt x="397" y="716"/>
                  </a:cubicBezTo>
                  <a:cubicBezTo>
                    <a:pt x="510" y="442"/>
                    <a:pt x="777" y="264"/>
                    <a:pt x="1073" y="264"/>
                  </a:cubicBezTo>
                  <a:close/>
                  <a:moveTo>
                    <a:pt x="1074" y="1"/>
                  </a:moveTo>
                  <a:cubicBezTo>
                    <a:pt x="815" y="1"/>
                    <a:pt x="560" y="102"/>
                    <a:pt x="369" y="293"/>
                  </a:cubicBezTo>
                  <a:cubicBezTo>
                    <a:pt x="86" y="577"/>
                    <a:pt x="0" y="1006"/>
                    <a:pt x="154" y="1377"/>
                  </a:cubicBezTo>
                  <a:cubicBezTo>
                    <a:pt x="308" y="1750"/>
                    <a:pt x="671" y="1992"/>
                    <a:pt x="1073" y="1992"/>
                  </a:cubicBezTo>
                  <a:cubicBezTo>
                    <a:pt x="1623" y="1991"/>
                    <a:pt x="2069" y="1546"/>
                    <a:pt x="2070" y="997"/>
                  </a:cubicBezTo>
                  <a:cubicBezTo>
                    <a:pt x="2070" y="593"/>
                    <a:pt x="1827" y="231"/>
                    <a:pt x="1455" y="77"/>
                  </a:cubicBezTo>
                  <a:cubicBezTo>
                    <a:pt x="1332" y="26"/>
                    <a:pt x="1203" y="1"/>
                    <a:pt x="1074"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8"/>
            <p:cNvSpPr/>
            <p:nvPr/>
          </p:nvSpPr>
          <p:spPr>
            <a:xfrm>
              <a:off x="3865625" y="2085700"/>
              <a:ext cx="51775" cy="49825"/>
            </a:xfrm>
            <a:custGeom>
              <a:rect b="b" l="l" r="r" t="t"/>
              <a:pathLst>
                <a:path extrusionOk="0" h="1993" w="2071">
                  <a:moveTo>
                    <a:pt x="1075" y="264"/>
                  </a:moveTo>
                  <a:cubicBezTo>
                    <a:pt x="1479" y="264"/>
                    <a:pt x="1806" y="592"/>
                    <a:pt x="1807" y="997"/>
                  </a:cubicBezTo>
                  <a:cubicBezTo>
                    <a:pt x="1807" y="1293"/>
                    <a:pt x="1629" y="1560"/>
                    <a:pt x="1355" y="1673"/>
                  </a:cubicBezTo>
                  <a:cubicBezTo>
                    <a:pt x="1264" y="1711"/>
                    <a:pt x="1169" y="1729"/>
                    <a:pt x="1075" y="1729"/>
                  </a:cubicBezTo>
                  <a:cubicBezTo>
                    <a:pt x="884"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7"/>
                    <a:pt x="0" y="1006"/>
                    <a:pt x="154" y="1377"/>
                  </a:cubicBezTo>
                  <a:cubicBezTo>
                    <a:pt x="309" y="1750"/>
                    <a:pt x="672" y="1992"/>
                    <a:pt x="1075" y="1992"/>
                  </a:cubicBezTo>
                  <a:cubicBezTo>
                    <a:pt x="1624" y="1991"/>
                    <a:pt x="2069" y="1546"/>
                    <a:pt x="2070" y="997"/>
                  </a:cubicBezTo>
                  <a:cubicBezTo>
                    <a:pt x="2070" y="593"/>
                    <a:pt x="1827" y="231"/>
                    <a:pt x="1456" y="77"/>
                  </a:cubicBezTo>
                  <a:cubicBezTo>
                    <a:pt x="1333" y="26"/>
                    <a:pt x="1203" y="1"/>
                    <a:pt x="1075"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8"/>
            <p:cNvSpPr/>
            <p:nvPr/>
          </p:nvSpPr>
          <p:spPr>
            <a:xfrm>
              <a:off x="3943750" y="2085700"/>
              <a:ext cx="51775" cy="49825"/>
            </a:xfrm>
            <a:custGeom>
              <a:rect b="b" l="l" r="r" t="t"/>
              <a:pathLst>
                <a:path extrusionOk="0" h="1993" w="2071">
                  <a:moveTo>
                    <a:pt x="1075" y="264"/>
                  </a:moveTo>
                  <a:cubicBezTo>
                    <a:pt x="1479" y="264"/>
                    <a:pt x="1807" y="592"/>
                    <a:pt x="1807" y="997"/>
                  </a:cubicBezTo>
                  <a:cubicBezTo>
                    <a:pt x="1807" y="1293"/>
                    <a:pt x="1629" y="1560"/>
                    <a:pt x="1355" y="1673"/>
                  </a:cubicBezTo>
                  <a:cubicBezTo>
                    <a:pt x="1264" y="1711"/>
                    <a:pt x="1169" y="1729"/>
                    <a:pt x="1075" y="1729"/>
                  </a:cubicBezTo>
                  <a:cubicBezTo>
                    <a:pt x="884" y="1729"/>
                    <a:pt x="697" y="1655"/>
                    <a:pt x="557" y="1514"/>
                  </a:cubicBezTo>
                  <a:cubicBezTo>
                    <a:pt x="347" y="1305"/>
                    <a:pt x="284" y="990"/>
                    <a:pt x="398" y="716"/>
                  </a:cubicBezTo>
                  <a:cubicBezTo>
                    <a:pt x="512" y="442"/>
                    <a:pt x="779" y="264"/>
                    <a:pt x="1075" y="264"/>
                  </a:cubicBezTo>
                  <a:close/>
                  <a:moveTo>
                    <a:pt x="1075" y="1"/>
                  </a:moveTo>
                  <a:cubicBezTo>
                    <a:pt x="816" y="1"/>
                    <a:pt x="561" y="102"/>
                    <a:pt x="371" y="293"/>
                  </a:cubicBezTo>
                  <a:cubicBezTo>
                    <a:pt x="86" y="577"/>
                    <a:pt x="0" y="1006"/>
                    <a:pt x="155" y="1377"/>
                  </a:cubicBezTo>
                  <a:cubicBezTo>
                    <a:pt x="310" y="1750"/>
                    <a:pt x="672" y="1992"/>
                    <a:pt x="1075" y="1992"/>
                  </a:cubicBezTo>
                  <a:cubicBezTo>
                    <a:pt x="1625" y="1991"/>
                    <a:pt x="2070" y="1546"/>
                    <a:pt x="2070" y="997"/>
                  </a:cubicBezTo>
                  <a:cubicBezTo>
                    <a:pt x="2070" y="593"/>
                    <a:pt x="1829" y="231"/>
                    <a:pt x="1456" y="77"/>
                  </a:cubicBezTo>
                  <a:cubicBezTo>
                    <a:pt x="1333" y="26"/>
                    <a:pt x="1204" y="1"/>
                    <a:pt x="1075"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8"/>
            <p:cNvSpPr/>
            <p:nvPr/>
          </p:nvSpPr>
          <p:spPr>
            <a:xfrm>
              <a:off x="4021900" y="2085700"/>
              <a:ext cx="51775" cy="49825"/>
            </a:xfrm>
            <a:custGeom>
              <a:rect b="b" l="l" r="r" t="t"/>
              <a:pathLst>
                <a:path extrusionOk="0" h="1993" w="2071">
                  <a:moveTo>
                    <a:pt x="1075" y="264"/>
                  </a:moveTo>
                  <a:cubicBezTo>
                    <a:pt x="1480" y="264"/>
                    <a:pt x="1807" y="592"/>
                    <a:pt x="1808" y="997"/>
                  </a:cubicBezTo>
                  <a:cubicBezTo>
                    <a:pt x="1808" y="1293"/>
                    <a:pt x="1629" y="1560"/>
                    <a:pt x="1355" y="1673"/>
                  </a:cubicBezTo>
                  <a:cubicBezTo>
                    <a:pt x="1265" y="1711"/>
                    <a:pt x="1169" y="1729"/>
                    <a:pt x="1075" y="1729"/>
                  </a:cubicBezTo>
                  <a:cubicBezTo>
                    <a:pt x="884" y="1729"/>
                    <a:pt x="697" y="1655"/>
                    <a:pt x="557" y="1514"/>
                  </a:cubicBezTo>
                  <a:cubicBezTo>
                    <a:pt x="348" y="1305"/>
                    <a:pt x="285" y="990"/>
                    <a:pt x="398" y="716"/>
                  </a:cubicBezTo>
                  <a:cubicBezTo>
                    <a:pt x="512" y="442"/>
                    <a:pt x="778" y="264"/>
                    <a:pt x="1075" y="264"/>
                  </a:cubicBezTo>
                  <a:close/>
                  <a:moveTo>
                    <a:pt x="1075" y="1"/>
                  </a:moveTo>
                  <a:cubicBezTo>
                    <a:pt x="816" y="1"/>
                    <a:pt x="562" y="102"/>
                    <a:pt x="371" y="293"/>
                  </a:cubicBezTo>
                  <a:cubicBezTo>
                    <a:pt x="86" y="577"/>
                    <a:pt x="1" y="1006"/>
                    <a:pt x="155" y="1377"/>
                  </a:cubicBezTo>
                  <a:cubicBezTo>
                    <a:pt x="309" y="1750"/>
                    <a:pt x="671" y="1992"/>
                    <a:pt x="1075" y="1992"/>
                  </a:cubicBezTo>
                  <a:cubicBezTo>
                    <a:pt x="1625" y="1991"/>
                    <a:pt x="2069" y="1546"/>
                    <a:pt x="2070" y="997"/>
                  </a:cubicBezTo>
                  <a:cubicBezTo>
                    <a:pt x="2070" y="593"/>
                    <a:pt x="1828" y="231"/>
                    <a:pt x="1455" y="77"/>
                  </a:cubicBezTo>
                  <a:cubicBezTo>
                    <a:pt x="1332" y="26"/>
                    <a:pt x="1203" y="1"/>
                    <a:pt x="1075"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8"/>
            <p:cNvSpPr/>
            <p:nvPr/>
          </p:nvSpPr>
          <p:spPr>
            <a:xfrm>
              <a:off x="4100025" y="2085700"/>
              <a:ext cx="51775" cy="49825"/>
            </a:xfrm>
            <a:custGeom>
              <a:rect b="b" l="l" r="r" t="t"/>
              <a:pathLst>
                <a:path extrusionOk="0" h="1993" w="2071">
                  <a:moveTo>
                    <a:pt x="1075" y="264"/>
                  </a:moveTo>
                  <a:cubicBezTo>
                    <a:pt x="1480" y="264"/>
                    <a:pt x="1808" y="592"/>
                    <a:pt x="1808" y="997"/>
                  </a:cubicBezTo>
                  <a:cubicBezTo>
                    <a:pt x="1808" y="1293"/>
                    <a:pt x="1629" y="1560"/>
                    <a:pt x="1356" y="1673"/>
                  </a:cubicBezTo>
                  <a:cubicBezTo>
                    <a:pt x="1265" y="1711"/>
                    <a:pt x="1170" y="1729"/>
                    <a:pt x="1075" y="1729"/>
                  </a:cubicBezTo>
                  <a:cubicBezTo>
                    <a:pt x="885" y="1729"/>
                    <a:pt x="697" y="1655"/>
                    <a:pt x="557" y="1514"/>
                  </a:cubicBezTo>
                  <a:cubicBezTo>
                    <a:pt x="348" y="1305"/>
                    <a:pt x="285" y="990"/>
                    <a:pt x="399" y="716"/>
                  </a:cubicBezTo>
                  <a:cubicBezTo>
                    <a:pt x="512" y="442"/>
                    <a:pt x="779" y="264"/>
                    <a:pt x="1075" y="264"/>
                  </a:cubicBezTo>
                  <a:close/>
                  <a:moveTo>
                    <a:pt x="1076" y="1"/>
                  </a:moveTo>
                  <a:cubicBezTo>
                    <a:pt x="816" y="1"/>
                    <a:pt x="562" y="102"/>
                    <a:pt x="371" y="293"/>
                  </a:cubicBezTo>
                  <a:cubicBezTo>
                    <a:pt x="86" y="578"/>
                    <a:pt x="1" y="1006"/>
                    <a:pt x="155" y="1377"/>
                  </a:cubicBezTo>
                  <a:cubicBezTo>
                    <a:pt x="309" y="1750"/>
                    <a:pt x="673" y="1992"/>
                    <a:pt x="1075" y="1992"/>
                  </a:cubicBezTo>
                  <a:cubicBezTo>
                    <a:pt x="1625" y="1991"/>
                    <a:pt x="2071" y="1546"/>
                    <a:pt x="2071" y="997"/>
                  </a:cubicBezTo>
                  <a:cubicBezTo>
                    <a:pt x="2071" y="593"/>
                    <a:pt x="1828" y="231"/>
                    <a:pt x="1456" y="77"/>
                  </a:cubicBezTo>
                  <a:cubicBezTo>
                    <a:pt x="1333" y="26"/>
                    <a:pt x="1204" y="1"/>
                    <a:pt x="1076"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8"/>
            <p:cNvSpPr/>
            <p:nvPr/>
          </p:nvSpPr>
          <p:spPr>
            <a:xfrm>
              <a:off x="4178200" y="2085700"/>
              <a:ext cx="51750" cy="49825"/>
            </a:xfrm>
            <a:custGeom>
              <a:rect b="b" l="l" r="r" t="t"/>
              <a:pathLst>
                <a:path extrusionOk="0" h="1993" w="2070">
                  <a:moveTo>
                    <a:pt x="1074" y="264"/>
                  </a:moveTo>
                  <a:cubicBezTo>
                    <a:pt x="1478" y="264"/>
                    <a:pt x="1806" y="592"/>
                    <a:pt x="1806" y="997"/>
                  </a:cubicBezTo>
                  <a:cubicBezTo>
                    <a:pt x="1806" y="1293"/>
                    <a:pt x="1628" y="1560"/>
                    <a:pt x="1354" y="1673"/>
                  </a:cubicBezTo>
                  <a:cubicBezTo>
                    <a:pt x="1263" y="1711"/>
                    <a:pt x="1168" y="1729"/>
                    <a:pt x="1074" y="1729"/>
                  </a:cubicBezTo>
                  <a:cubicBezTo>
                    <a:pt x="883" y="1729"/>
                    <a:pt x="696" y="1655"/>
                    <a:pt x="556" y="1514"/>
                  </a:cubicBezTo>
                  <a:cubicBezTo>
                    <a:pt x="346" y="1305"/>
                    <a:pt x="284" y="990"/>
                    <a:pt x="397" y="716"/>
                  </a:cubicBezTo>
                  <a:cubicBezTo>
                    <a:pt x="510" y="442"/>
                    <a:pt x="777" y="264"/>
                    <a:pt x="1074" y="264"/>
                  </a:cubicBezTo>
                  <a:close/>
                  <a:moveTo>
                    <a:pt x="1074" y="1"/>
                  </a:moveTo>
                  <a:cubicBezTo>
                    <a:pt x="815" y="1"/>
                    <a:pt x="560" y="102"/>
                    <a:pt x="369" y="293"/>
                  </a:cubicBezTo>
                  <a:cubicBezTo>
                    <a:pt x="85" y="578"/>
                    <a:pt x="0" y="1006"/>
                    <a:pt x="154" y="1377"/>
                  </a:cubicBezTo>
                  <a:cubicBezTo>
                    <a:pt x="308" y="1750"/>
                    <a:pt x="671" y="1992"/>
                    <a:pt x="1074" y="1992"/>
                  </a:cubicBezTo>
                  <a:cubicBezTo>
                    <a:pt x="1623" y="1991"/>
                    <a:pt x="2069" y="1546"/>
                    <a:pt x="2070" y="997"/>
                  </a:cubicBezTo>
                  <a:cubicBezTo>
                    <a:pt x="2070" y="593"/>
                    <a:pt x="1827" y="231"/>
                    <a:pt x="1455" y="77"/>
                  </a:cubicBezTo>
                  <a:cubicBezTo>
                    <a:pt x="1332" y="26"/>
                    <a:pt x="1203" y="1"/>
                    <a:pt x="1074"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8"/>
            <p:cNvSpPr/>
            <p:nvPr/>
          </p:nvSpPr>
          <p:spPr>
            <a:xfrm>
              <a:off x="4256325" y="2085700"/>
              <a:ext cx="51775" cy="49825"/>
            </a:xfrm>
            <a:custGeom>
              <a:rect b="b" l="l" r="r" t="t"/>
              <a:pathLst>
                <a:path extrusionOk="0" h="1993" w="2071">
                  <a:moveTo>
                    <a:pt x="1075" y="264"/>
                  </a:moveTo>
                  <a:cubicBezTo>
                    <a:pt x="1479" y="264"/>
                    <a:pt x="1806" y="592"/>
                    <a:pt x="1807" y="997"/>
                  </a:cubicBezTo>
                  <a:cubicBezTo>
                    <a:pt x="1807" y="1293"/>
                    <a:pt x="1629" y="1560"/>
                    <a:pt x="1355" y="1673"/>
                  </a:cubicBezTo>
                  <a:cubicBezTo>
                    <a:pt x="1264" y="1711"/>
                    <a:pt x="1169" y="1729"/>
                    <a:pt x="1074" y="1729"/>
                  </a:cubicBezTo>
                  <a:cubicBezTo>
                    <a:pt x="884"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7"/>
                    <a:pt x="0" y="1006"/>
                    <a:pt x="154" y="1377"/>
                  </a:cubicBezTo>
                  <a:cubicBezTo>
                    <a:pt x="308" y="1750"/>
                    <a:pt x="672" y="1992"/>
                    <a:pt x="1075" y="1992"/>
                  </a:cubicBezTo>
                  <a:cubicBezTo>
                    <a:pt x="1624" y="1991"/>
                    <a:pt x="2070" y="1546"/>
                    <a:pt x="2070" y="997"/>
                  </a:cubicBezTo>
                  <a:cubicBezTo>
                    <a:pt x="2070" y="593"/>
                    <a:pt x="1827" y="231"/>
                    <a:pt x="1456" y="77"/>
                  </a:cubicBezTo>
                  <a:cubicBezTo>
                    <a:pt x="1333" y="26"/>
                    <a:pt x="1203" y="1"/>
                    <a:pt x="1075"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8"/>
            <p:cNvSpPr/>
            <p:nvPr/>
          </p:nvSpPr>
          <p:spPr>
            <a:xfrm>
              <a:off x="4334475" y="2085700"/>
              <a:ext cx="51775" cy="49825"/>
            </a:xfrm>
            <a:custGeom>
              <a:rect b="b" l="l" r="r" t="t"/>
              <a:pathLst>
                <a:path extrusionOk="0" h="1993" w="2071">
                  <a:moveTo>
                    <a:pt x="1075" y="264"/>
                  </a:moveTo>
                  <a:cubicBezTo>
                    <a:pt x="1478" y="264"/>
                    <a:pt x="1806" y="592"/>
                    <a:pt x="1806" y="997"/>
                  </a:cubicBezTo>
                  <a:cubicBezTo>
                    <a:pt x="1806" y="1293"/>
                    <a:pt x="1628" y="1560"/>
                    <a:pt x="1354" y="1673"/>
                  </a:cubicBezTo>
                  <a:cubicBezTo>
                    <a:pt x="1264" y="1711"/>
                    <a:pt x="1169" y="1729"/>
                    <a:pt x="1074" y="1729"/>
                  </a:cubicBezTo>
                  <a:cubicBezTo>
                    <a:pt x="884" y="1729"/>
                    <a:pt x="696" y="1655"/>
                    <a:pt x="556" y="1514"/>
                  </a:cubicBezTo>
                  <a:cubicBezTo>
                    <a:pt x="346" y="1305"/>
                    <a:pt x="284" y="990"/>
                    <a:pt x="397" y="716"/>
                  </a:cubicBezTo>
                  <a:cubicBezTo>
                    <a:pt x="510" y="442"/>
                    <a:pt x="778" y="264"/>
                    <a:pt x="1075" y="264"/>
                  </a:cubicBezTo>
                  <a:close/>
                  <a:moveTo>
                    <a:pt x="1074" y="1"/>
                  </a:moveTo>
                  <a:cubicBezTo>
                    <a:pt x="815" y="1"/>
                    <a:pt x="560" y="102"/>
                    <a:pt x="370" y="293"/>
                  </a:cubicBezTo>
                  <a:cubicBezTo>
                    <a:pt x="85" y="578"/>
                    <a:pt x="1" y="1006"/>
                    <a:pt x="155" y="1377"/>
                  </a:cubicBezTo>
                  <a:cubicBezTo>
                    <a:pt x="309" y="1750"/>
                    <a:pt x="671" y="1992"/>
                    <a:pt x="1075" y="1992"/>
                  </a:cubicBezTo>
                  <a:cubicBezTo>
                    <a:pt x="1624" y="1991"/>
                    <a:pt x="2069" y="1546"/>
                    <a:pt x="2070" y="997"/>
                  </a:cubicBezTo>
                  <a:cubicBezTo>
                    <a:pt x="2069" y="593"/>
                    <a:pt x="1828" y="231"/>
                    <a:pt x="1455" y="77"/>
                  </a:cubicBezTo>
                  <a:cubicBezTo>
                    <a:pt x="1332" y="26"/>
                    <a:pt x="1202" y="1"/>
                    <a:pt x="1074"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1" name="Shape 321"/>
        <p:cNvGrpSpPr/>
        <p:nvPr/>
      </p:nvGrpSpPr>
      <p:grpSpPr>
        <a:xfrm>
          <a:off x="0" y="0"/>
          <a:ext cx="0" cy="0"/>
          <a:chOff x="0" y="0"/>
          <a:chExt cx="0" cy="0"/>
        </a:xfrm>
      </p:grpSpPr>
      <p:sp>
        <p:nvSpPr>
          <p:cNvPr id="322" name="Google Shape;322;p19"/>
          <p:cNvSpPr txBox="1"/>
          <p:nvPr>
            <p:ph idx="1" type="body"/>
          </p:nvPr>
        </p:nvSpPr>
        <p:spPr>
          <a:xfrm>
            <a:off x="4515300" y="1134450"/>
            <a:ext cx="2808000" cy="3179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23" name="Google Shape;323;p19"/>
          <p:cNvSpPr txBox="1"/>
          <p:nvPr>
            <p:ph type="title"/>
          </p:nvPr>
        </p:nvSpPr>
        <p:spPr>
          <a:xfrm rot="-5400000">
            <a:off x="5033475" y="580625"/>
            <a:ext cx="7059600" cy="447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800"/>
              <a:buNone/>
              <a:defRPr sz="1800"/>
            </a:lvl9pPr>
          </a:lstStyle>
          <a:p/>
        </p:txBody>
      </p:sp>
      <p:grpSp>
        <p:nvGrpSpPr>
          <p:cNvPr id="324" name="Google Shape;324;p19"/>
          <p:cNvGrpSpPr/>
          <p:nvPr/>
        </p:nvGrpSpPr>
        <p:grpSpPr>
          <a:xfrm>
            <a:off x="8448738" y="4410575"/>
            <a:ext cx="229075" cy="1063850"/>
            <a:chOff x="6963625" y="2302750"/>
            <a:chExt cx="229075" cy="1063850"/>
          </a:xfrm>
        </p:grpSpPr>
        <p:sp>
          <p:nvSpPr>
            <p:cNvPr id="325" name="Google Shape;325;p19"/>
            <p:cNvSpPr/>
            <p:nvPr/>
          </p:nvSpPr>
          <p:spPr>
            <a:xfrm>
              <a:off x="6963625" y="2302750"/>
              <a:ext cx="229075" cy="137775"/>
            </a:xfrm>
            <a:custGeom>
              <a:rect b="b" l="l" r="r" t="t"/>
              <a:pathLst>
                <a:path extrusionOk="0" h="5511" w="9163">
                  <a:moveTo>
                    <a:pt x="4582" y="1"/>
                  </a:moveTo>
                  <a:lnTo>
                    <a:pt x="1" y="4582"/>
                  </a:lnTo>
                  <a:lnTo>
                    <a:pt x="930" y="5511"/>
                  </a:lnTo>
                  <a:lnTo>
                    <a:pt x="4582" y="1860"/>
                  </a:lnTo>
                  <a:lnTo>
                    <a:pt x="8232" y="5511"/>
                  </a:lnTo>
                  <a:lnTo>
                    <a:pt x="9162" y="4582"/>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9"/>
            <p:cNvSpPr/>
            <p:nvPr/>
          </p:nvSpPr>
          <p:spPr>
            <a:xfrm>
              <a:off x="6963625" y="2405625"/>
              <a:ext cx="229075" cy="137800"/>
            </a:xfrm>
            <a:custGeom>
              <a:rect b="b" l="l" r="r" t="t"/>
              <a:pathLst>
                <a:path extrusionOk="0" h="5512" w="9163">
                  <a:moveTo>
                    <a:pt x="4582" y="1"/>
                  </a:moveTo>
                  <a:lnTo>
                    <a:pt x="1" y="4582"/>
                  </a:lnTo>
                  <a:lnTo>
                    <a:pt x="930" y="5512"/>
                  </a:lnTo>
                  <a:lnTo>
                    <a:pt x="4582" y="1861"/>
                  </a:lnTo>
                  <a:lnTo>
                    <a:pt x="8232" y="5512"/>
                  </a:lnTo>
                  <a:lnTo>
                    <a:pt x="9162" y="4582"/>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9"/>
            <p:cNvSpPr/>
            <p:nvPr/>
          </p:nvSpPr>
          <p:spPr>
            <a:xfrm>
              <a:off x="6963625" y="2508550"/>
              <a:ext cx="229075" cy="137800"/>
            </a:xfrm>
            <a:custGeom>
              <a:rect b="b" l="l" r="r" t="t"/>
              <a:pathLst>
                <a:path extrusionOk="0" h="5512" w="9163">
                  <a:moveTo>
                    <a:pt x="4582" y="0"/>
                  </a:moveTo>
                  <a:lnTo>
                    <a:pt x="1" y="4581"/>
                  </a:lnTo>
                  <a:lnTo>
                    <a:pt x="930" y="5511"/>
                  </a:lnTo>
                  <a:lnTo>
                    <a:pt x="4582" y="1859"/>
                  </a:lnTo>
                  <a:lnTo>
                    <a:pt x="8232" y="5511"/>
                  </a:lnTo>
                  <a:lnTo>
                    <a:pt x="9162" y="4581"/>
                  </a:lnTo>
                  <a:lnTo>
                    <a:pt x="4582"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9"/>
            <p:cNvSpPr/>
            <p:nvPr/>
          </p:nvSpPr>
          <p:spPr>
            <a:xfrm>
              <a:off x="6963625" y="2611450"/>
              <a:ext cx="229075" cy="137775"/>
            </a:xfrm>
            <a:custGeom>
              <a:rect b="b" l="l" r="r" t="t"/>
              <a:pathLst>
                <a:path extrusionOk="0" h="5511" w="9163">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9"/>
            <p:cNvSpPr/>
            <p:nvPr/>
          </p:nvSpPr>
          <p:spPr>
            <a:xfrm>
              <a:off x="6963625" y="2714325"/>
              <a:ext cx="229075" cy="137800"/>
            </a:xfrm>
            <a:custGeom>
              <a:rect b="b" l="l" r="r" t="t"/>
              <a:pathLst>
                <a:path extrusionOk="0" h="5512" w="9163">
                  <a:moveTo>
                    <a:pt x="4582" y="1"/>
                  </a:moveTo>
                  <a:lnTo>
                    <a:pt x="1" y="4581"/>
                  </a:lnTo>
                  <a:lnTo>
                    <a:pt x="930" y="5511"/>
                  </a:lnTo>
                  <a:lnTo>
                    <a:pt x="4582" y="1861"/>
                  </a:lnTo>
                  <a:lnTo>
                    <a:pt x="8232" y="5511"/>
                  </a:lnTo>
                  <a:lnTo>
                    <a:pt x="9162" y="4581"/>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9"/>
            <p:cNvSpPr/>
            <p:nvPr/>
          </p:nvSpPr>
          <p:spPr>
            <a:xfrm>
              <a:off x="6963625" y="2817225"/>
              <a:ext cx="229075" cy="137800"/>
            </a:xfrm>
            <a:custGeom>
              <a:rect b="b" l="l" r="r" t="t"/>
              <a:pathLst>
                <a:path extrusionOk="0" h="5512" w="9163">
                  <a:moveTo>
                    <a:pt x="4582" y="1"/>
                  </a:moveTo>
                  <a:lnTo>
                    <a:pt x="1" y="4582"/>
                  </a:lnTo>
                  <a:lnTo>
                    <a:pt x="930" y="5512"/>
                  </a:lnTo>
                  <a:lnTo>
                    <a:pt x="4582" y="1860"/>
                  </a:lnTo>
                  <a:lnTo>
                    <a:pt x="8232" y="5512"/>
                  </a:lnTo>
                  <a:lnTo>
                    <a:pt x="9162" y="4582"/>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9"/>
            <p:cNvSpPr/>
            <p:nvPr/>
          </p:nvSpPr>
          <p:spPr>
            <a:xfrm>
              <a:off x="6963625" y="2920100"/>
              <a:ext cx="229075" cy="137800"/>
            </a:xfrm>
            <a:custGeom>
              <a:rect b="b" l="l" r="r" t="t"/>
              <a:pathLst>
                <a:path extrusionOk="0" h="5512" w="9163">
                  <a:moveTo>
                    <a:pt x="4582" y="1"/>
                  </a:moveTo>
                  <a:lnTo>
                    <a:pt x="1" y="4583"/>
                  </a:lnTo>
                  <a:lnTo>
                    <a:pt x="930" y="5512"/>
                  </a:lnTo>
                  <a:lnTo>
                    <a:pt x="4582" y="1861"/>
                  </a:lnTo>
                  <a:lnTo>
                    <a:pt x="8232" y="5512"/>
                  </a:lnTo>
                  <a:lnTo>
                    <a:pt x="9162" y="4583"/>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9"/>
            <p:cNvSpPr/>
            <p:nvPr/>
          </p:nvSpPr>
          <p:spPr>
            <a:xfrm>
              <a:off x="6963625" y="3023025"/>
              <a:ext cx="229075" cy="137800"/>
            </a:xfrm>
            <a:custGeom>
              <a:rect b="b" l="l" r="r" t="t"/>
              <a:pathLst>
                <a:path extrusionOk="0" h="5512" w="9163">
                  <a:moveTo>
                    <a:pt x="4582" y="0"/>
                  </a:moveTo>
                  <a:lnTo>
                    <a:pt x="1" y="4581"/>
                  </a:lnTo>
                  <a:lnTo>
                    <a:pt x="930" y="5511"/>
                  </a:lnTo>
                  <a:lnTo>
                    <a:pt x="4582" y="1860"/>
                  </a:lnTo>
                  <a:lnTo>
                    <a:pt x="8232" y="5511"/>
                  </a:lnTo>
                  <a:lnTo>
                    <a:pt x="9162" y="4581"/>
                  </a:lnTo>
                  <a:lnTo>
                    <a:pt x="4582"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9"/>
            <p:cNvSpPr/>
            <p:nvPr/>
          </p:nvSpPr>
          <p:spPr>
            <a:xfrm>
              <a:off x="6963625" y="3125925"/>
              <a:ext cx="229075" cy="137775"/>
            </a:xfrm>
            <a:custGeom>
              <a:rect b="b" l="l" r="r" t="t"/>
              <a:pathLst>
                <a:path extrusionOk="0" h="5511" w="9163">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9"/>
            <p:cNvSpPr/>
            <p:nvPr/>
          </p:nvSpPr>
          <p:spPr>
            <a:xfrm>
              <a:off x="6963625" y="3228800"/>
              <a:ext cx="229075" cy="137800"/>
            </a:xfrm>
            <a:custGeom>
              <a:rect b="b" l="l" r="r" t="t"/>
              <a:pathLst>
                <a:path extrusionOk="0" h="5512" w="9163">
                  <a:moveTo>
                    <a:pt x="4582" y="1"/>
                  </a:moveTo>
                  <a:lnTo>
                    <a:pt x="1" y="4581"/>
                  </a:lnTo>
                  <a:lnTo>
                    <a:pt x="930" y="5512"/>
                  </a:lnTo>
                  <a:lnTo>
                    <a:pt x="4582" y="1861"/>
                  </a:lnTo>
                  <a:lnTo>
                    <a:pt x="8232" y="5512"/>
                  </a:lnTo>
                  <a:lnTo>
                    <a:pt x="9162" y="4581"/>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5" name="Google Shape;335;p19"/>
          <p:cNvSpPr/>
          <p:nvPr/>
        </p:nvSpPr>
        <p:spPr>
          <a:xfrm rot="10800000">
            <a:off x="6066975" y="-576587"/>
            <a:ext cx="1645500" cy="1423200"/>
          </a:xfrm>
          <a:prstGeom prst="triangle">
            <a:avLst>
              <a:gd fmla="val 50000" name="adj"/>
            </a:avLst>
          </a:prstGeom>
          <a:solidFill>
            <a:srgbClr val="FFD966">
              <a:alpha val="370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
          <p:cNvSpPr/>
          <p:nvPr/>
        </p:nvSpPr>
        <p:spPr>
          <a:xfrm>
            <a:off x="8634814" y="135850"/>
            <a:ext cx="747328" cy="747382"/>
          </a:xfrm>
          <a:custGeom>
            <a:rect b="b" l="l" r="r" t="t"/>
            <a:pathLst>
              <a:path extrusionOk="0" h="13932" w="13931">
                <a:moveTo>
                  <a:pt x="6966" y="1842"/>
                </a:moveTo>
                <a:cubicBezTo>
                  <a:pt x="9791" y="1842"/>
                  <a:pt x="12090" y="4140"/>
                  <a:pt x="12090" y="6966"/>
                </a:cubicBezTo>
                <a:cubicBezTo>
                  <a:pt x="12090" y="9792"/>
                  <a:pt x="9791" y="12090"/>
                  <a:pt x="6966" y="12090"/>
                </a:cubicBezTo>
                <a:cubicBezTo>
                  <a:pt x="4140" y="12090"/>
                  <a:pt x="1842" y="9792"/>
                  <a:pt x="1842" y="6966"/>
                </a:cubicBezTo>
                <a:cubicBezTo>
                  <a:pt x="1842" y="4140"/>
                  <a:pt x="4140" y="1842"/>
                  <a:pt x="6966" y="1842"/>
                </a:cubicBezTo>
                <a:close/>
                <a:moveTo>
                  <a:pt x="6966" y="1"/>
                </a:moveTo>
                <a:cubicBezTo>
                  <a:pt x="3125" y="1"/>
                  <a:pt x="0" y="3126"/>
                  <a:pt x="0" y="6966"/>
                </a:cubicBezTo>
                <a:cubicBezTo>
                  <a:pt x="0" y="10806"/>
                  <a:pt x="3125" y="13932"/>
                  <a:pt x="6966" y="13932"/>
                </a:cubicBezTo>
                <a:cubicBezTo>
                  <a:pt x="10806" y="13932"/>
                  <a:pt x="13931" y="10806"/>
                  <a:pt x="13931" y="6966"/>
                </a:cubicBezTo>
                <a:cubicBezTo>
                  <a:pt x="13931" y="3126"/>
                  <a:pt x="10806" y="1"/>
                  <a:pt x="6966" y="1"/>
                </a:cubicBez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9"/>
          <p:cNvSpPr/>
          <p:nvPr/>
        </p:nvSpPr>
        <p:spPr>
          <a:xfrm>
            <a:off x="8339313" y="185275"/>
            <a:ext cx="648568" cy="648514"/>
          </a:xfrm>
          <a:custGeom>
            <a:rect b="b" l="l" r="r" t="t"/>
            <a:pathLst>
              <a:path extrusionOk="0" h="12089" w="12090">
                <a:moveTo>
                  <a:pt x="6045" y="1598"/>
                </a:moveTo>
                <a:cubicBezTo>
                  <a:pt x="8496" y="1598"/>
                  <a:pt x="10492" y="3593"/>
                  <a:pt x="10492" y="6044"/>
                </a:cubicBezTo>
                <a:cubicBezTo>
                  <a:pt x="10492" y="8495"/>
                  <a:pt x="8496" y="10491"/>
                  <a:pt x="6045" y="10491"/>
                </a:cubicBezTo>
                <a:cubicBezTo>
                  <a:pt x="3593" y="10491"/>
                  <a:pt x="1598" y="8496"/>
                  <a:pt x="1598" y="6044"/>
                </a:cubicBezTo>
                <a:cubicBezTo>
                  <a:pt x="1598" y="3592"/>
                  <a:pt x="3593" y="1598"/>
                  <a:pt x="6045" y="1598"/>
                </a:cubicBezTo>
                <a:close/>
                <a:moveTo>
                  <a:pt x="6045" y="0"/>
                </a:moveTo>
                <a:cubicBezTo>
                  <a:pt x="2712" y="0"/>
                  <a:pt x="0" y="2712"/>
                  <a:pt x="0" y="6044"/>
                </a:cubicBezTo>
                <a:cubicBezTo>
                  <a:pt x="0" y="9378"/>
                  <a:pt x="2712" y="12088"/>
                  <a:pt x="6045" y="12088"/>
                </a:cubicBezTo>
                <a:cubicBezTo>
                  <a:pt x="9378" y="12088"/>
                  <a:pt x="12089" y="9377"/>
                  <a:pt x="12089" y="6044"/>
                </a:cubicBezTo>
                <a:cubicBezTo>
                  <a:pt x="12089" y="2712"/>
                  <a:pt x="9378" y="0"/>
                  <a:pt x="6045" y="0"/>
                </a:cubicBezTo>
                <a:close/>
              </a:path>
            </a:pathLst>
          </a:custGeom>
          <a:solidFill>
            <a:srgbClr val="FE524D">
              <a:alpha val="45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8" name="Shape 338"/>
        <p:cNvGrpSpPr/>
        <p:nvPr/>
      </p:nvGrpSpPr>
      <p:grpSpPr>
        <a:xfrm>
          <a:off x="0" y="0"/>
          <a:ext cx="0" cy="0"/>
          <a:chOff x="0" y="0"/>
          <a:chExt cx="0" cy="0"/>
        </a:xfrm>
      </p:grpSpPr>
      <p:sp>
        <p:nvSpPr>
          <p:cNvPr id="339" name="Google Shape;339;p20"/>
          <p:cNvSpPr/>
          <p:nvPr/>
        </p:nvSpPr>
        <p:spPr>
          <a:xfrm>
            <a:off x="-636400" y="1674050"/>
            <a:ext cx="4694100" cy="4694100"/>
          </a:xfrm>
          <a:prstGeom prst="ellipse">
            <a:avLst/>
          </a:pr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0"/>
          <p:cNvSpPr txBox="1"/>
          <p:nvPr>
            <p:ph type="title"/>
          </p:nvPr>
        </p:nvSpPr>
        <p:spPr>
          <a:xfrm>
            <a:off x="718850" y="2234125"/>
            <a:ext cx="3235500" cy="2611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1" name="Shape 341"/>
        <p:cNvGrpSpPr/>
        <p:nvPr/>
      </p:nvGrpSpPr>
      <p:grpSpPr>
        <a:xfrm>
          <a:off x="0" y="0"/>
          <a:ext cx="0" cy="0"/>
          <a:chOff x="0" y="0"/>
          <a:chExt cx="0" cy="0"/>
        </a:xfrm>
      </p:grpSpPr>
      <p:sp>
        <p:nvSpPr>
          <p:cNvPr id="342" name="Google Shape;342;p21"/>
          <p:cNvSpPr txBox="1"/>
          <p:nvPr>
            <p:ph idx="1" type="subTitle"/>
          </p:nvPr>
        </p:nvSpPr>
        <p:spPr>
          <a:xfrm>
            <a:off x="3668150" y="724075"/>
            <a:ext cx="3325800" cy="94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43" name="Google Shape;343;p21"/>
          <p:cNvSpPr txBox="1"/>
          <p:nvPr>
            <p:ph idx="2" type="body"/>
          </p:nvPr>
        </p:nvSpPr>
        <p:spPr>
          <a:xfrm>
            <a:off x="3668150" y="2030150"/>
            <a:ext cx="3325800" cy="2539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44" name="Google Shape;344;p21"/>
          <p:cNvSpPr txBox="1"/>
          <p:nvPr>
            <p:ph type="title"/>
          </p:nvPr>
        </p:nvSpPr>
        <p:spPr>
          <a:xfrm rot="-5400000">
            <a:off x="5033475" y="580625"/>
            <a:ext cx="7059600" cy="447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800"/>
              <a:buNone/>
              <a:defRPr sz="1800"/>
            </a:lvl9pPr>
          </a:lstStyle>
          <a:p/>
        </p:txBody>
      </p:sp>
      <p:grpSp>
        <p:nvGrpSpPr>
          <p:cNvPr id="345" name="Google Shape;345;p21"/>
          <p:cNvGrpSpPr/>
          <p:nvPr/>
        </p:nvGrpSpPr>
        <p:grpSpPr>
          <a:xfrm>
            <a:off x="8448738" y="4410575"/>
            <a:ext cx="229075" cy="1063850"/>
            <a:chOff x="6963625" y="2302750"/>
            <a:chExt cx="229075" cy="1063850"/>
          </a:xfrm>
        </p:grpSpPr>
        <p:sp>
          <p:nvSpPr>
            <p:cNvPr id="346" name="Google Shape;346;p21"/>
            <p:cNvSpPr/>
            <p:nvPr/>
          </p:nvSpPr>
          <p:spPr>
            <a:xfrm>
              <a:off x="6963625" y="2302750"/>
              <a:ext cx="229075" cy="137775"/>
            </a:xfrm>
            <a:custGeom>
              <a:rect b="b" l="l" r="r" t="t"/>
              <a:pathLst>
                <a:path extrusionOk="0" h="5511" w="9163">
                  <a:moveTo>
                    <a:pt x="4582" y="1"/>
                  </a:moveTo>
                  <a:lnTo>
                    <a:pt x="1" y="4582"/>
                  </a:lnTo>
                  <a:lnTo>
                    <a:pt x="930" y="5511"/>
                  </a:lnTo>
                  <a:lnTo>
                    <a:pt x="4582" y="1860"/>
                  </a:lnTo>
                  <a:lnTo>
                    <a:pt x="8232" y="5511"/>
                  </a:lnTo>
                  <a:lnTo>
                    <a:pt x="9162" y="4582"/>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1"/>
            <p:cNvSpPr/>
            <p:nvPr/>
          </p:nvSpPr>
          <p:spPr>
            <a:xfrm>
              <a:off x="6963625" y="2405625"/>
              <a:ext cx="229075" cy="137800"/>
            </a:xfrm>
            <a:custGeom>
              <a:rect b="b" l="l" r="r" t="t"/>
              <a:pathLst>
                <a:path extrusionOk="0" h="5512" w="9163">
                  <a:moveTo>
                    <a:pt x="4582" y="1"/>
                  </a:moveTo>
                  <a:lnTo>
                    <a:pt x="1" y="4582"/>
                  </a:lnTo>
                  <a:lnTo>
                    <a:pt x="930" y="5512"/>
                  </a:lnTo>
                  <a:lnTo>
                    <a:pt x="4582" y="1861"/>
                  </a:lnTo>
                  <a:lnTo>
                    <a:pt x="8232" y="5512"/>
                  </a:lnTo>
                  <a:lnTo>
                    <a:pt x="9162" y="4582"/>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
            <p:cNvSpPr/>
            <p:nvPr/>
          </p:nvSpPr>
          <p:spPr>
            <a:xfrm>
              <a:off x="6963625" y="2508550"/>
              <a:ext cx="229075" cy="137800"/>
            </a:xfrm>
            <a:custGeom>
              <a:rect b="b" l="l" r="r" t="t"/>
              <a:pathLst>
                <a:path extrusionOk="0" h="5512" w="9163">
                  <a:moveTo>
                    <a:pt x="4582" y="0"/>
                  </a:moveTo>
                  <a:lnTo>
                    <a:pt x="1" y="4581"/>
                  </a:lnTo>
                  <a:lnTo>
                    <a:pt x="930" y="5511"/>
                  </a:lnTo>
                  <a:lnTo>
                    <a:pt x="4582" y="1859"/>
                  </a:lnTo>
                  <a:lnTo>
                    <a:pt x="8232" y="5511"/>
                  </a:lnTo>
                  <a:lnTo>
                    <a:pt x="9162" y="4581"/>
                  </a:lnTo>
                  <a:lnTo>
                    <a:pt x="4582"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1"/>
            <p:cNvSpPr/>
            <p:nvPr/>
          </p:nvSpPr>
          <p:spPr>
            <a:xfrm>
              <a:off x="6963625" y="2611450"/>
              <a:ext cx="229075" cy="137775"/>
            </a:xfrm>
            <a:custGeom>
              <a:rect b="b" l="l" r="r" t="t"/>
              <a:pathLst>
                <a:path extrusionOk="0" h="5511" w="9163">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1"/>
            <p:cNvSpPr/>
            <p:nvPr/>
          </p:nvSpPr>
          <p:spPr>
            <a:xfrm>
              <a:off x="6963625" y="2714325"/>
              <a:ext cx="229075" cy="137800"/>
            </a:xfrm>
            <a:custGeom>
              <a:rect b="b" l="l" r="r" t="t"/>
              <a:pathLst>
                <a:path extrusionOk="0" h="5512" w="9163">
                  <a:moveTo>
                    <a:pt x="4582" y="1"/>
                  </a:moveTo>
                  <a:lnTo>
                    <a:pt x="1" y="4581"/>
                  </a:lnTo>
                  <a:lnTo>
                    <a:pt x="930" y="5511"/>
                  </a:lnTo>
                  <a:lnTo>
                    <a:pt x="4582" y="1861"/>
                  </a:lnTo>
                  <a:lnTo>
                    <a:pt x="8232" y="5511"/>
                  </a:lnTo>
                  <a:lnTo>
                    <a:pt x="9162" y="4581"/>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1"/>
            <p:cNvSpPr/>
            <p:nvPr/>
          </p:nvSpPr>
          <p:spPr>
            <a:xfrm>
              <a:off x="6963625" y="2817225"/>
              <a:ext cx="229075" cy="137800"/>
            </a:xfrm>
            <a:custGeom>
              <a:rect b="b" l="l" r="r" t="t"/>
              <a:pathLst>
                <a:path extrusionOk="0" h="5512" w="9163">
                  <a:moveTo>
                    <a:pt x="4582" y="1"/>
                  </a:moveTo>
                  <a:lnTo>
                    <a:pt x="1" y="4582"/>
                  </a:lnTo>
                  <a:lnTo>
                    <a:pt x="930" y="5512"/>
                  </a:lnTo>
                  <a:lnTo>
                    <a:pt x="4582" y="1860"/>
                  </a:lnTo>
                  <a:lnTo>
                    <a:pt x="8232" y="5512"/>
                  </a:lnTo>
                  <a:lnTo>
                    <a:pt x="9162" y="4582"/>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1"/>
            <p:cNvSpPr/>
            <p:nvPr/>
          </p:nvSpPr>
          <p:spPr>
            <a:xfrm>
              <a:off x="6963625" y="2920100"/>
              <a:ext cx="229075" cy="137800"/>
            </a:xfrm>
            <a:custGeom>
              <a:rect b="b" l="l" r="r" t="t"/>
              <a:pathLst>
                <a:path extrusionOk="0" h="5512" w="9163">
                  <a:moveTo>
                    <a:pt x="4582" y="1"/>
                  </a:moveTo>
                  <a:lnTo>
                    <a:pt x="1" y="4583"/>
                  </a:lnTo>
                  <a:lnTo>
                    <a:pt x="930" y="5512"/>
                  </a:lnTo>
                  <a:lnTo>
                    <a:pt x="4582" y="1861"/>
                  </a:lnTo>
                  <a:lnTo>
                    <a:pt x="8232" y="5512"/>
                  </a:lnTo>
                  <a:lnTo>
                    <a:pt x="9162" y="4583"/>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1"/>
            <p:cNvSpPr/>
            <p:nvPr/>
          </p:nvSpPr>
          <p:spPr>
            <a:xfrm>
              <a:off x="6963625" y="3023025"/>
              <a:ext cx="229075" cy="137800"/>
            </a:xfrm>
            <a:custGeom>
              <a:rect b="b" l="l" r="r" t="t"/>
              <a:pathLst>
                <a:path extrusionOk="0" h="5512" w="9163">
                  <a:moveTo>
                    <a:pt x="4582" y="0"/>
                  </a:moveTo>
                  <a:lnTo>
                    <a:pt x="1" y="4581"/>
                  </a:lnTo>
                  <a:lnTo>
                    <a:pt x="930" y="5511"/>
                  </a:lnTo>
                  <a:lnTo>
                    <a:pt x="4582" y="1860"/>
                  </a:lnTo>
                  <a:lnTo>
                    <a:pt x="8232" y="5511"/>
                  </a:lnTo>
                  <a:lnTo>
                    <a:pt x="9162" y="4581"/>
                  </a:lnTo>
                  <a:lnTo>
                    <a:pt x="4582"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1"/>
            <p:cNvSpPr/>
            <p:nvPr/>
          </p:nvSpPr>
          <p:spPr>
            <a:xfrm>
              <a:off x="6963625" y="3125925"/>
              <a:ext cx="229075" cy="137775"/>
            </a:xfrm>
            <a:custGeom>
              <a:rect b="b" l="l" r="r" t="t"/>
              <a:pathLst>
                <a:path extrusionOk="0" h="5511" w="9163">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1"/>
            <p:cNvSpPr/>
            <p:nvPr/>
          </p:nvSpPr>
          <p:spPr>
            <a:xfrm>
              <a:off x="6963625" y="3228800"/>
              <a:ext cx="229075" cy="137800"/>
            </a:xfrm>
            <a:custGeom>
              <a:rect b="b" l="l" r="r" t="t"/>
              <a:pathLst>
                <a:path extrusionOk="0" h="5512" w="9163">
                  <a:moveTo>
                    <a:pt x="4582" y="1"/>
                  </a:moveTo>
                  <a:lnTo>
                    <a:pt x="1" y="4581"/>
                  </a:lnTo>
                  <a:lnTo>
                    <a:pt x="930" y="5512"/>
                  </a:lnTo>
                  <a:lnTo>
                    <a:pt x="4582" y="1861"/>
                  </a:lnTo>
                  <a:lnTo>
                    <a:pt x="8232" y="5512"/>
                  </a:lnTo>
                  <a:lnTo>
                    <a:pt x="9162" y="4581"/>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56" name="Shape 356"/>
        <p:cNvGrpSpPr/>
        <p:nvPr/>
      </p:nvGrpSpPr>
      <p:grpSpPr>
        <a:xfrm>
          <a:off x="0" y="0"/>
          <a:ext cx="0" cy="0"/>
          <a:chOff x="0" y="0"/>
          <a:chExt cx="0" cy="0"/>
        </a:xfrm>
      </p:grpSpPr>
      <p:sp>
        <p:nvSpPr>
          <p:cNvPr id="357" name="Google Shape;357;p22"/>
          <p:cNvSpPr txBox="1"/>
          <p:nvPr>
            <p:ph type="title"/>
          </p:nvPr>
        </p:nvSpPr>
        <p:spPr>
          <a:xfrm rot="-5400000">
            <a:off x="5033475" y="580625"/>
            <a:ext cx="7059600" cy="447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800"/>
              <a:buNone/>
              <a:defRPr sz="1800"/>
            </a:lvl9pPr>
          </a:lstStyle>
          <a:p/>
        </p:txBody>
      </p:sp>
      <p:grpSp>
        <p:nvGrpSpPr>
          <p:cNvPr id="358" name="Google Shape;358;p22"/>
          <p:cNvGrpSpPr/>
          <p:nvPr/>
        </p:nvGrpSpPr>
        <p:grpSpPr>
          <a:xfrm>
            <a:off x="8448738" y="4410575"/>
            <a:ext cx="229075" cy="1063850"/>
            <a:chOff x="6963625" y="2302750"/>
            <a:chExt cx="229075" cy="1063850"/>
          </a:xfrm>
        </p:grpSpPr>
        <p:sp>
          <p:nvSpPr>
            <p:cNvPr id="359" name="Google Shape;359;p22"/>
            <p:cNvSpPr/>
            <p:nvPr/>
          </p:nvSpPr>
          <p:spPr>
            <a:xfrm>
              <a:off x="6963625" y="2302750"/>
              <a:ext cx="229075" cy="137775"/>
            </a:xfrm>
            <a:custGeom>
              <a:rect b="b" l="l" r="r" t="t"/>
              <a:pathLst>
                <a:path extrusionOk="0" h="5511" w="9163">
                  <a:moveTo>
                    <a:pt x="4582" y="1"/>
                  </a:moveTo>
                  <a:lnTo>
                    <a:pt x="1" y="4582"/>
                  </a:lnTo>
                  <a:lnTo>
                    <a:pt x="930" y="5511"/>
                  </a:lnTo>
                  <a:lnTo>
                    <a:pt x="4582" y="1860"/>
                  </a:lnTo>
                  <a:lnTo>
                    <a:pt x="8232" y="5511"/>
                  </a:lnTo>
                  <a:lnTo>
                    <a:pt x="9162" y="4582"/>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a:off x="6963625" y="2405625"/>
              <a:ext cx="229075" cy="137800"/>
            </a:xfrm>
            <a:custGeom>
              <a:rect b="b" l="l" r="r" t="t"/>
              <a:pathLst>
                <a:path extrusionOk="0" h="5512" w="9163">
                  <a:moveTo>
                    <a:pt x="4582" y="1"/>
                  </a:moveTo>
                  <a:lnTo>
                    <a:pt x="1" y="4582"/>
                  </a:lnTo>
                  <a:lnTo>
                    <a:pt x="930" y="5512"/>
                  </a:lnTo>
                  <a:lnTo>
                    <a:pt x="4582" y="1861"/>
                  </a:lnTo>
                  <a:lnTo>
                    <a:pt x="8232" y="5512"/>
                  </a:lnTo>
                  <a:lnTo>
                    <a:pt x="9162" y="4582"/>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a:off x="6963625" y="2508550"/>
              <a:ext cx="229075" cy="137800"/>
            </a:xfrm>
            <a:custGeom>
              <a:rect b="b" l="l" r="r" t="t"/>
              <a:pathLst>
                <a:path extrusionOk="0" h="5512" w="9163">
                  <a:moveTo>
                    <a:pt x="4582" y="0"/>
                  </a:moveTo>
                  <a:lnTo>
                    <a:pt x="1" y="4581"/>
                  </a:lnTo>
                  <a:lnTo>
                    <a:pt x="930" y="5511"/>
                  </a:lnTo>
                  <a:lnTo>
                    <a:pt x="4582" y="1859"/>
                  </a:lnTo>
                  <a:lnTo>
                    <a:pt x="8232" y="5511"/>
                  </a:lnTo>
                  <a:lnTo>
                    <a:pt x="9162" y="4581"/>
                  </a:lnTo>
                  <a:lnTo>
                    <a:pt x="4582"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6963625" y="2611450"/>
              <a:ext cx="229075" cy="137775"/>
            </a:xfrm>
            <a:custGeom>
              <a:rect b="b" l="l" r="r" t="t"/>
              <a:pathLst>
                <a:path extrusionOk="0" h="5511" w="9163">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a:off x="6963625" y="2714325"/>
              <a:ext cx="229075" cy="137800"/>
            </a:xfrm>
            <a:custGeom>
              <a:rect b="b" l="l" r="r" t="t"/>
              <a:pathLst>
                <a:path extrusionOk="0" h="5512" w="9163">
                  <a:moveTo>
                    <a:pt x="4582" y="1"/>
                  </a:moveTo>
                  <a:lnTo>
                    <a:pt x="1" y="4581"/>
                  </a:lnTo>
                  <a:lnTo>
                    <a:pt x="930" y="5511"/>
                  </a:lnTo>
                  <a:lnTo>
                    <a:pt x="4582" y="1861"/>
                  </a:lnTo>
                  <a:lnTo>
                    <a:pt x="8232" y="5511"/>
                  </a:lnTo>
                  <a:lnTo>
                    <a:pt x="9162" y="4581"/>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a:off x="6963625" y="2817225"/>
              <a:ext cx="229075" cy="137800"/>
            </a:xfrm>
            <a:custGeom>
              <a:rect b="b" l="l" r="r" t="t"/>
              <a:pathLst>
                <a:path extrusionOk="0" h="5512" w="9163">
                  <a:moveTo>
                    <a:pt x="4582" y="1"/>
                  </a:moveTo>
                  <a:lnTo>
                    <a:pt x="1" y="4582"/>
                  </a:lnTo>
                  <a:lnTo>
                    <a:pt x="930" y="5512"/>
                  </a:lnTo>
                  <a:lnTo>
                    <a:pt x="4582" y="1860"/>
                  </a:lnTo>
                  <a:lnTo>
                    <a:pt x="8232" y="5512"/>
                  </a:lnTo>
                  <a:lnTo>
                    <a:pt x="9162" y="4582"/>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a:off x="6963625" y="2920100"/>
              <a:ext cx="229075" cy="137800"/>
            </a:xfrm>
            <a:custGeom>
              <a:rect b="b" l="l" r="r" t="t"/>
              <a:pathLst>
                <a:path extrusionOk="0" h="5512" w="9163">
                  <a:moveTo>
                    <a:pt x="4582" y="1"/>
                  </a:moveTo>
                  <a:lnTo>
                    <a:pt x="1" y="4583"/>
                  </a:lnTo>
                  <a:lnTo>
                    <a:pt x="930" y="5512"/>
                  </a:lnTo>
                  <a:lnTo>
                    <a:pt x="4582" y="1861"/>
                  </a:lnTo>
                  <a:lnTo>
                    <a:pt x="8232" y="5512"/>
                  </a:lnTo>
                  <a:lnTo>
                    <a:pt x="9162" y="4583"/>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
            <p:cNvSpPr/>
            <p:nvPr/>
          </p:nvSpPr>
          <p:spPr>
            <a:xfrm>
              <a:off x="6963625" y="3023025"/>
              <a:ext cx="229075" cy="137800"/>
            </a:xfrm>
            <a:custGeom>
              <a:rect b="b" l="l" r="r" t="t"/>
              <a:pathLst>
                <a:path extrusionOk="0" h="5512" w="9163">
                  <a:moveTo>
                    <a:pt x="4582" y="0"/>
                  </a:moveTo>
                  <a:lnTo>
                    <a:pt x="1" y="4581"/>
                  </a:lnTo>
                  <a:lnTo>
                    <a:pt x="930" y="5511"/>
                  </a:lnTo>
                  <a:lnTo>
                    <a:pt x="4582" y="1860"/>
                  </a:lnTo>
                  <a:lnTo>
                    <a:pt x="8232" y="5511"/>
                  </a:lnTo>
                  <a:lnTo>
                    <a:pt x="9162" y="4581"/>
                  </a:lnTo>
                  <a:lnTo>
                    <a:pt x="4582"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2"/>
            <p:cNvSpPr/>
            <p:nvPr/>
          </p:nvSpPr>
          <p:spPr>
            <a:xfrm>
              <a:off x="6963625" y="3125925"/>
              <a:ext cx="229075" cy="137775"/>
            </a:xfrm>
            <a:custGeom>
              <a:rect b="b" l="l" r="r" t="t"/>
              <a:pathLst>
                <a:path extrusionOk="0" h="5511" w="9163">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p:nvPr/>
          </p:nvSpPr>
          <p:spPr>
            <a:xfrm>
              <a:off x="6963625" y="3228800"/>
              <a:ext cx="229075" cy="137800"/>
            </a:xfrm>
            <a:custGeom>
              <a:rect b="b" l="l" r="r" t="t"/>
              <a:pathLst>
                <a:path extrusionOk="0" h="5512" w="9163">
                  <a:moveTo>
                    <a:pt x="4582" y="1"/>
                  </a:moveTo>
                  <a:lnTo>
                    <a:pt x="1" y="4581"/>
                  </a:lnTo>
                  <a:lnTo>
                    <a:pt x="930" y="5512"/>
                  </a:lnTo>
                  <a:lnTo>
                    <a:pt x="4582" y="1861"/>
                  </a:lnTo>
                  <a:lnTo>
                    <a:pt x="8232" y="5512"/>
                  </a:lnTo>
                  <a:lnTo>
                    <a:pt x="9162" y="4581"/>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9" name="Google Shape;369;p22"/>
          <p:cNvSpPr/>
          <p:nvPr/>
        </p:nvSpPr>
        <p:spPr>
          <a:xfrm>
            <a:off x="447350" y="-905425"/>
            <a:ext cx="1885125" cy="1885125"/>
          </a:xfrm>
          <a:custGeom>
            <a:rect b="b" l="l" r="r" t="t"/>
            <a:pathLst>
              <a:path extrusionOk="0" h="75405" w="75405">
                <a:moveTo>
                  <a:pt x="37634" y="0"/>
                </a:moveTo>
                <a:cubicBezTo>
                  <a:pt x="37270" y="0"/>
                  <a:pt x="36976" y="295"/>
                  <a:pt x="36976" y="657"/>
                </a:cubicBezTo>
                <a:cubicBezTo>
                  <a:pt x="36976" y="1021"/>
                  <a:pt x="37270" y="1315"/>
                  <a:pt x="37634" y="1315"/>
                </a:cubicBezTo>
                <a:lnTo>
                  <a:pt x="37702" y="1315"/>
                </a:lnTo>
                <a:cubicBezTo>
                  <a:pt x="38544" y="1315"/>
                  <a:pt x="39394" y="1345"/>
                  <a:pt x="40230" y="1401"/>
                </a:cubicBezTo>
                <a:cubicBezTo>
                  <a:pt x="40245" y="1403"/>
                  <a:pt x="40260" y="1403"/>
                  <a:pt x="40276" y="1403"/>
                </a:cubicBezTo>
                <a:cubicBezTo>
                  <a:pt x="40629" y="1401"/>
                  <a:pt x="40919" y="1121"/>
                  <a:pt x="40931" y="767"/>
                </a:cubicBezTo>
                <a:cubicBezTo>
                  <a:pt x="40942" y="415"/>
                  <a:pt x="40672" y="114"/>
                  <a:pt x="40320" y="90"/>
                </a:cubicBezTo>
                <a:cubicBezTo>
                  <a:pt x="39454" y="30"/>
                  <a:pt x="38574" y="0"/>
                  <a:pt x="37702" y="0"/>
                </a:cubicBezTo>
                <a:close/>
                <a:moveTo>
                  <a:pt x="34992" y="98"/>
                </a:moveTo>
                <a:cubicBezTo>
                  <a:pt x="34976" y="98"/>
                  <a:pt x="34960" y="99"/>
                  <a:pt x="34943" y="100"/>
                </a:cubicBezTo>
                <a:cubicBezTo>
                  <a:pt x="34052" y="164"/>
                  <a:pt x="33152" y="262"/>
                  <a:pt x="32269" y="389"/>
                </a:cubicBezTo>
                <a:cubicBezTo>
                  <a:pt x="31928" y="438"/>
                  <a:pt x="31682" y="742"/>
                  <a:pt x="31706" y="1086"/>
                </a:cubicBezTo>
                <a:cubicBezTo>
                  <a:pt x="31730" y="1430"/>
                  <a:pt x="32018" y="1697"/>
                  <a:pt x="32362" y="1697"/>
                </a:cubicBezTo>
                <a:cubicBezTo>
                  <a:pt x="32393" y="1697"/>
                  <a:pt x="32426" y="1695"/>
                  <a:pt x="32457" y="1691"/>
                </a:cubicBezTo>
                <a:cubicBezTo>
                  <a:pt x="33309" y="1568"/>
                  <a:pt x="34177" y="1473"/>
                  <a:pt x="35039" y="1411"/>
                </a:cubicBezTo>
                <a:cubicBezTo>
                  <a:pt x="35401" y="1385"/>
                  <a:pt x="35673" y="1070"/>
                  <a:pt x="35647" y="707"/>
                </a:cubicBezTo>
                <a:cubicBezTo>
                  <a:pt x="35622" y="362"/>
                  <a:pt x="35334" y="98"/>
                  <a:pt x="34992" y="98"/>
                </a:cubicBezTo>
                <a:close/>
                <a:moveTo>
                  <a:pt x="42905" y="362"/>
                </a:moveTo>
                <a:cubicBezTo>
                  <a:pt x="42581" y="362"/>
                  <a:pt x="42299" y="599"/>
                  <a:pt x="42253" y="928"/>
                </a:cubicBezTo>
                <a:cubicBezTo>
                  <a:pt x="42202" y="1288"/>
                  <a:pt x="42453" y="1621"/>
                  <a:pt x="42813" y="1671"/>
                </a:cubicBezTo>
                <a:cubicBezTo>
                  <a:pt x="43667" y="1792"/>
                  <a:pt x="44528" y="1943"/>
                  <a:pt x="45370" y="2124"/>
                </a:cubicBezTo>
                <a:cubicBezTo>
                  <a:pt x="45415" y="2134"/>
                  <a:pt x="45462" y="2139"/>
                  <a:pt x="45508" y="2139"/>
                </a:cubicBezTo>
                <a:cubicBezTo>
                  <a:pt x="45844" y="2137"/>
                  <a:pt x="46126" y="1884"/>
                  <a:pt x="46161" y="1550"/>
                </a:cubicBezTo>
                <a:cubicBezTo>
                  <a:pt x="46195" y="1215"/>
                  <a:pt x="45974" y="908"/>
                  <a:pt x="45646" y="838"/>
                </a:cubicBezTo>
                <a:cubicBezTo>
                  <a:pt x="44773" y="651"/>
                  <a:pt x="43882" y="493"/>
                  <a:pt x="42996" y="368"/>
                </a:cubicBezTo>
                <a:cubicBezTo>
                  <a:pt x="42965" y="364"/>
                  <a:pt x="42935" y="362"/>
                  <a:pt x="42905" y="362"/>
                </a:cubicBezTo>
                <a:close/>
                <a:moveTo>
                  <a:pt x="29768" y="852"/>
                </a:moveTo>
                <a:cubicBezTo>
                  <a:pt x="29720" y="852"/>
                  <a:pt x="29671" y="857"/>
                  <a:pt x="29622" y="868"/>
                </a:cubicBezTo>
                <a:cubicBezTo>
                  <a:pt x="28747" y="1059"/>
                  <a:pt x="27870" y="1284"/>
                  <a:pt x="27016" y="1537"/>
                </a:cubicBezTo>
                <a:cubicBezTo>
                  <a:pt x="26701" y="1629"/>
                  <a:pt x="26502" y="1937"/>
                  <a:pt x="26549" y="2262"/>
                </a:cubicBezTo>
                <a:cubicBezTo>
                  <a:pt x="26595" y="2585"/>
                  <a:pt x="26874" y="2825"/>
                  <a:pt x="27201" y="2825"/>
                </a:cubicBezTo>
                <a:cubicBezTo>
                  <a:pt x="27264" y="2825"/>
                  <a:pt x="27327" y="2816"/>
                  <a:pt x="27387" y="2797"/>
                </a:cubicBezTo>
                <a:cubicBezTo>
                  <a:pt x="28213" y="2554"/>
                  <a:pt x="29059" y="2337"/>
                  <a:pt x="29902" y="2153"/>
                </a:cubicBezTo>
                <a:cubicBezTo>
                  <a:pt x="30259" y="2078"/>
                  <a:pt x="30487" y="1725"/>
                  <a:pt x="30408" y="1369"/>
                </a:cubicBezTo>
                <a:cubicBezTo>
                  <a:pt x="30341" y="1061"/>
                  <a:pt x="30070" y="852"/>
                  <a:pt x="29768" y="852"/>
                </a:cubicBezTo>
                <a:close/>
                <a:moveTo>
                  <a:pt x="48088" y="1475"/>
                </a:moveTo>
                <a:cubicBezTo>
                  <a:pt x="47802" y="1475"/>
                  <a:pt x="47541" y="1663"/>
                  <a:pt x="47457" y="1949"/>
                </a:cubicBezTo>
                <a:cubicBezTo>
                  <a:pt x="47357" y="2290"/>
                  <a:pt x="47548" y="2650"/>
                  <a:pt x="47886" y="2758"/>
                </a:cubicBezTo>
                <a:cubicBezTo>
                  <a:pt x="48713" y="2999"/>
                  <a:pt x="49542" y="3274"/>
                  <a:pt x="50352" y="3573"/>
                </a:cubicBezTo>
                <a:cubicBezTo>
                  <a:pt x="50425" y="3601"/>
                  <a:pt x="50502" y="3614"/>
                  <a:pt x="50581" y="3615"/>
                </a:cubicBezTo>
                <a:cubicBezTo>
                  <a:pt x="50582" y="3615"/>
                  <a:pt x="50583" y="3615"/>
                  <a:pt x="50583" y="3615"/>
                </a:cubicBezTo>
                <a:cubicBezTo>
                  <a:pt x="50901" y="3615"/>
                  <a:pt x="51173" y="3387"/>
                  <a:pt x="51230" y="3074"/>
                </a:cubicBezTo>
                <a:cubicBezTo>
                  <a:pt x="51285" y="2760"/>
                  <a:pt x="51109" y="2451"/>
                  <a:pt x="50809" y="2340"/>
                </a:cubicBezTo>
                <a:cubicBezTo>
                  <a:pt x="49970" y="2030"/>
                  <a:pt x="49111" y="1746"/>
                  <a:pt x="48254" y="1497"/>
                </a:cubicBezTo>
                <a:cubicBezTo>
                  <a:pt x="48199" y="1482"/>
                  <a:pt x="48143" y="1475"/>
                  <a:pt x="48088" y="1475"/>
                </a:cubicBezTo>
                <a:close/>
                <a:moveTo>
                  <a:pt x="24687" y="2351"/>
                </a:moveTo>
                <a:cubicBezTo>
                  <a:pt x="24612" y="2351"/>
                  <a:pt x="24537" y="2363"/>
                  <a:pt x="24462" y="2390"/>
                </a:cubicBezTo>
                <a:cubicBezTo>
                  <a:pt x="23628" y="2704"/>
                  <a:pt x="22793" y="3052"/>
                  <a:pt x="21983" y="3424"/>
                </a:cubicBezTo>
                <a:cubicBezTo>
                  <a:pt x="21701" y="3553"/>
                  <a:pt x="21548" y="3860"/>
                  <a:pt x="21614" y="4162"/>
                </a:cubicBezTo>
                <a:cubicBezTo>
                  <a:pt x="21681" y="4464"/>
                  <a:pt x="21948" y="4679"/>
                  <a:pt x="22257" y="4679"/>
                </a:cubicBezTo>
                <a:cubicBezTo>
                  <a:pt x="22352" y="4679"/>
                  <a:pt x="22445" y="4658"/>
                  <a:pt x="22530" y="4620"/>
                </a:cubicBezTo>
                <a:cubicBezTo>
                  <a:pt x="23313" y="4259"/>
                  <a:pt x="24119" y="3924"/>
                  <a:pt x="24925" y="3622"/>
                </a:cubicBezTo>
                <a:cubicBezTo>
                  <a:pt x="25261" y="3492"/>
                  <a:pt x="25430" y="3115"/>
                  <a:pt x="25304" y="2777"/>
                </a:cubicBezTo>
                <a:cubicBezTo>
                  <a:pt x="25204" y="2514"/>
                  <a:pt x="24954" y="2351"/>
                  <a:pt x="24687" y="2351"/>
                </a:cubicBezTo>
                <a:close/>
                <a:moveTo>
                  <a:pt x="53027" y="3309"/>
                </a:moveTo>
                <a:cubicBezTo>
                  <a:pt x="52778" y="3309"/>
                  <a:pt x="52538" y="3452"/>
                  <a:pt x="52428" y="3694"/>
                </a:cubicBezTo>
                <a:cubicBezTo>
                  <a:pt x="52278" y="4024"/>
                  <a:pt x="52425" y="4414"/>
                  <a:pt x="52755" y="4564"/>
                </a:cubicBezTo>
                <a:cubicBezTo>
                  <a:pt x="53539" y="4921"/>
                  <a:pt x="54322" y="5311"/>
                  <a:pt x="55080" y="5725"/>
                </a:cubicBezTo>
                <a:cubicBezTo>
                  <a:pt x="55176" y="5778"/>
                  <a:pt x="55285" y="5805"/>
                  <a:pt x="55395" y="5805"/>
                </a:cubicBezTo>
                <a:cubicBezTo>
                  <a:pt x="55695" y="5805"/>
                  <a:pt x="55958" y="5601"/>
                  <a:pt x="56032" y="5310"/>
                </a:cubicBezTo>
                <a:cubicBezTo>
                  <a:pt x="56106" y="5019"/>
                  <a:pt x="55973" y="4714"/>
                  <a:pt x="55708" y="4570"/>
                </a:cubicBezTo>
                <a:cubicBezTo>
                  <a:pt x="54922" y="4142"/>
                  <a:pt x="54112" y="3737"/>
                  <a:pt x="53299" y="3368"/>
                </a:cubicBezTo>
                <a:cubicBezTo>
                  <a:pt x="53211" y="3328"/>
                  <a:pt x="53118" y="3309"/>
                  <a:pt x="53027" y="3309"/>
                </a:cubicBezTo>
                <a:close/>
                <a:moveTo>
                  <a:pt x="19896" y="4552"/>
                </a:moveTo>
                <a:cubicBezTo>
                  <a:pt x="19790" y="4552"/>
                  <a:pt x="19681" y="4578"/>
                  <a:pt x="19581" y="4633"/>
                </a:cubicBezTo>
                <a:cubicBezTo>
                  <a:pt x="18800" y="5063"/>
                  <a:pt x="18023" y="5526"/>
                  <a:pt x="17272" y="6011"/>
                </a:cubicBezTo>
                <a:cubicBezTo>
                  <a:pt x="17027" y="6169"/>
                  <a:pt x="16916" y="6470"/>
                  <a:pt x="16998" y="6749"/>
                </a:cubicBezTo>
                <a:cubicBezTo>
                  <a:pt x="17080" y="7029"/>
                  <a:pt x="17337" y="7220"/>
                  <a:pt x="17629" y="7221"/>
                </a:cubicBezTo>
                <a:cubicBezTo>
                  <a:pt x="17755" y="7221"/>
                  <a:pt x="17880" y="7185"/>
                  <a:pt x="17986" y="7116"/>
                </a:cubicBezTo>
                <a:cubicBezTo>
                  <a:pt x="18710" y="6648"/>
                  <a:pt x="19459" y="6200"/>
                  <a:pt x="20214" y="5786"/>
                </a:cubicBezTo>
                <a:cubicBezTo>
                  <a:pt x="20532" y="5612"/>
                  <a:pt x="20649" y="5212"/>
                  <a:pt x="20474" y="4893"/>
                </a:cubicBezTo>
                <a:cubicBezTo>
                  <a:pt x="20354" y="4675"/>
                  <a:pt x="20129" y="4552"/>
                  <a:pt x="19896" y="4552"/>
                </a:cubicBezTo>
                <a:close/>
                <a:moveTo>
                  <a:pt x="57672" y="5837"/>
                </a:moveTo>
                <a:cubicBezTo>
                  <a:pt x="57456" y="5837"/>
                  <a:pt x="57244" y="5944"/>
                  <a:pt x="57119" y="6139"/>
                </a:cubicBezTo>
                <a:cubicBezTo>
                  <a:pt x="56922" y="6445"/>
                  <a:pt x="57011" y="6852"/>
                  <a:pt x="57316" y="7049"/>
                </a:cubicBezTo>
                <a:cubicBezTo>
                  <a:pt x="58043" y="7514"/>
                  <a:pt x="58761" y="8012"/>
                  <a:pt x="59452" y="8529"/>
                </a:cubicBezTo>
                <a:cubicBezTo>
                  <a:pt x="59564" y="8612"/>
                  <a:pt x="59701" y="8658"/>
                  <a:pt x="59841" y="8658"/>
                </a:cubicBezTo>
                <a:cubicBezTo>
                  <a:pt x="59842" y="8658"/>
                  <a:pt x="59844" y="8658"/>
                  <a:pt x="59846" y="8658"/>
                </a:cubicBezTo>
                <a:lnTo>
                  <a:pt x="59846" y="8659"/>
                </a:lnTo>
                <a:cubicBezTo>
                  <a:pt x="60129" y="8659"/>
                  <a:pt x="60381" y="8478"/>
                  <a:pt x="60470" y="8209"/>
                </a:cubicBezTo>
                <a:cubicBezTo>
                  <a:pt x="60560" y="7940"/>
                  <a:pt x="60466" y="7644"/>
                  <a:pt x="60240" y="7474"/>
                </a:cubicBezTo>
                <a:cubicBezTo>
                  <a:pt x="59524" y="6940"/>
                  <a:pt x="58779" y="6424"/>
                  <a:pt x="58028" y="5942"/>
                </a:cubicBezTo>
                <a:cubicBezTo>
                  <a:pt x="57917" y="5871"/>
                  <a:pt x="57794" y="5837"/>
                  <a:pt x="57672" y="5837"/>
                </a:cubicBezTo>
                <a:close/>
                <a:moveTo>
                  <a:pt x="15473" y="7408"/>
                </a:moveTo>
                <a:cubicBezTo>
                  <a:pt x="15330" y="7408"/>
                  <a:pt x="15187" y="7454"/>
                  <a:pt x="15066" y="7550"/>
                </a:cubicBezTo>
                <a:cubicBezTo>
                  <a:pt x="14352" y="8086"/>
                  <a:pt x="13648" y="8655"/>
                  <a:pt x="12974" y="9242"/>
                </a:cubicBezTo>
                <a:cubicBezTo>
                  <a:pt x="12767" y="9422"/>
                  <a:pt x="12694" y="9711"/>
                  <a:pt x="12790" y="9969"/>
                </a:cubicBezTo>
                <a:cubicBezTo>
                  <a:pt x="12886" y="10226"/>
                  <a:pt x="13131" y="10395"/>
                  <a:pt x="13406" y="10395"/>
                </a:cubicBezTo>
                <a:cubicBezTo>
                  <a:pt x="13564" y="10395"/>
                  <a:pt x="13717" y="10339"/>
                  <a:pt x="13837" y="10235"/>
                </a:cubicBezTo>
                <a:cubicBezTo>
                  <a:pt x="14487" y="9668"/>
                  <a:pt x="15167" y="9118"/>
                  <a:pt x="15855" y="8601"/>
                </a:cubicBezTo>
                <a:cubicBezTo>
                  <a:pt x="16156" y="8387"/>
                  <a:pt x="16221" y="7966"/>
                  <a:pt x="15998" y="7670"/>
                </a:cubicBezTo>
                <a:cubicBezTo>
                  <a:pt x="15869" y="7498"/>
                  <a:pt x="15672" y="7408"/>
                  <a:pt x="15473" y="7408"/>
                </a:cubicBezTo>
                <a:close/>
                <a:moveTo>
                  <a:pt x="61907" y="9000"/>
                </a:moveTo>
                <a:cubicBezTo>
                  <a:pt x="61722" y="9000"/>
                  <a:pt x="61539" y="9077"/>
                  <a:pt x="61409" y="9228"/>
                </a:cubicBezTo>
                <a:cubicBezTo>
                  <a:pt x="61172" y="9503"/>
                  <a:pt x="61203" y="9919"/>
                  <a:pt x="61478" y="10156"/>
                </a:cubicBezTo>
                <a:cubicBezTo>
                  <a:pt x="62129" y="10719"/>
                  <a:pt x="62770" y="11313"/>
                  <a:pt x="63382" y="11923"/>
                </a:cubicBezTo>
                <a:cubicBezTo>
                  <a:pt x="63505" y="12045"/>
                  <a:pt x="63671" y="12115"/>
                  <a:pt x="63846" y="12115"/>
                </a:cubicBezTo>
                <a:lnTo>
                  <a:pt x="63846" y="12114"/>
                </a:lnTo>
                <a:cubicBezTo>
                  <a:pt x="64112" y="12114"/>
                  <a:pt x="64351" y="11953"/>
                  <a:pt x="64453" y="11707"/>
                </a:cubicBezTo>
                <a:cubicBezTo>
                  <a:pt x="64554" y="11461"/>
                  <a:pt x="64497" y="11178"/>
                  <a:pt x="64309" y="10990"/>
                </a:cubicBezTo>
                <a:cubicBezTo>
                  <a:pt x="63675" y="10359"/>
                  <a:pt x="63012" y="9742"/>
                  <a:pt x="62337" y="9160"/>
                </a:cubicBezTo>
                <a:cubicBezTo>
                  <a:pt x="62212" y="9053"/>
                  <a:pt x="62059" y="9000"/>
                  <a:pt x="61907" y="9000"/>
                </a:cubicBezTo>
                <a:close/>
                <a:moveTo>
                  <a:pt x="11466" y="10893"/>
                </a:moveTo>
                <a:cubicBezTo>
                  <a:pt x="11301" y="10893"/>
                  <a:pt x="11136" y="10955"/>
                  <a:pt x="11008" y="11078"/>
                </a:cubicBezTo>
                <a:cubicBezTo>
                  <a:pt x="10377" y="11711"/>
                  <a:pt x="9760" y="12374"/>
                  <a:pt x="9176" y="13049"/>
                </a:cubicBezTo>
                <a:cubicBezTo>
                  <a:pt x="9009" y="13245"/>
                  <a:pt x="8969" y="13519"/>
                  <a:pt x="9076" y="13753"/>
                </a:cubicBezTo>
                <a:cubicBezTo>
                  <a:pt x="9183" y="13987"/>
                  <a:pt x="9417" y="14137"/>
                  <a:pt x="9674" y="14138"/>
                </a:cubicBezTo>
                <a:cubicBezTo>
                  <a:pt x="9864" y="14138"/>
                  <a:pt x="10046" y="14055"/>
                  <a:pt x="10171" y="13910"/>
                </a:cubicBezTo>
                <a:cubicBezTo>
                  <a:pt x="10735" y="13258"/>
                  <a:pt x="11329" y="12618"/>
                  <a:pt x="11939" y="12007"/>
                </a:cubicBezTo>
                <a:cubicBezTo>
                  <a:pt x="12188" y="11748"/>
                  <a:pt x="12184" y="11338"/>
                  <a:pt x="11930" y="11085"/>
                </a:cubicBezTo>
                <a:cubicBezTo>
                  <a:pt x="11802" y="10957"/>
                  <a:pt x="11634" y="10893"/>
                  <a:pt x="11466" y="10893"/>
                </a:cubicBezTo>
                <a:close/>
                <a:moveTo>
                  <a:pt x="65651" y="12730"/>
                </a:moveTo>
                <a:cubicBezTo>
                  <a:pt x="65498" y="12730"/>
                  <a:pt x="65344" y="12783"/>
                  <a:pt x="65219" y="12892"/>
                </a:cubicBezTo>
                <a:cubicBezTo>
                  <a:pt x="64945" y="13130"/>
                  <a:pt x="64916" y="13545"/>
                  <a:pt x="65155" y="13820"/>
                </a:cubicBezTo>
                <a:cubicBezTo>
                  <a:pt x="65721" y="14470"/>
                  <a:pt x="66271" y="15148"/>
                  <a:pt x="66790" y="15838"/>
                </a:cubicBezTo>
                <a:cubicBezTo>
                  <a:pt x="66914" y="16003"/>
                  <a:pt x="67109" y="16099"/>
                  <a:pt x="67315" y="16099"/>
                </a:cubicBezTo>
                <a:lnTo>
                  <a:pt x="67317" y="16099"/>
                </a:lnTo>
                <a:cubicBezTo>
                  <a:pt x="67565" y="16099"/>
                  <a:pt x="67793" y="15958"/>
                  <a:pt x="67904" y="15734"/>
                </a:cubicBezTo>
                <a:cubicBezTo>
                  <a:pt x="68016" y="15512"/>
                  <a:pt x="67991" y="15246"/>
                  <a:pt x="67841" y="15046"/>
                </a:cubicBezTo>
                <a:cubicBezTo>
                  <a:pt x="67303" y="14332"/>
                  <a:pt x="66733" y="13628"/>
                  <a:pt x="66148" y="12956"/>
                </a:cubicBezTo>
                <a:cubicBezTo>
                  <a:pt x="66018" y="12806"/>
                  <a:pt x="65835" y="12730"/>
                  <a:pt x="65651" y="12730"/>
                </a:cubicBezTo>
                <a:close/>
                <a:moveTo>
                  <a:pt x="8017" y="14883"/>
                </a:moveTo>
                <a:cubicBezTo>
                  <a:pt x="7816" y="14883"/>
                  <a:pt x="7619" y="14974"/>
                  <a:pt x="7490" y="15147"/>
                </a:cubicBezTo>
                <a:cubicBezTo>
                  <a:pt x="6954" y="15863"/>
                  <a:pt x="6438" y="16607"/>
                  <a:pt x="5955" y="17360"/>
                </a:cubicBezTo>
                <a:cubicBezTo>
                  <a:pt x="5675" y="17796"/>
                  <a:pt x="5988" y="18371"/>
                  <a:pt x="6508" y="18372"/>
                </a:cubicBezTo>
                <a:cubicBezTo>
                  <a:pt x="6731" y="18372"/>
                  <a:pt x="6941" y="18258"/>
                  <a:pt x="7062" y="18069"/>
                </a:cubicBezTo>
                <a:cubicBezTo>
                  <a:pt x="7527" y="17343"/>
                  <a:pt x="8026" y="16625"/>
                  <a:pt x="8543" y="15935"/>
                </a:cubicBezTo>
                <a:cubicBezTo>
                  <a:pt x="8760" y="15644"/>
                  <a:pt x="8700" y="15232"/>
                  <a:pt x="8410" y="15014"/>
                </a:cubicBezTo>
                <a:cubicBezTo>
                  <a:pt x="8292" y="14926"/>
                  <a:pt x="8154" y="14883"/>
                  <a:pt x="8017" y="14883"/>
                </a:cubicBezTo>
                <a:close/>
                <a:moveTo>
                  <a:pt x="68828" y="16948"/>
                </a:moveTo>
                <a:cubicBezTo>
                  <a:pt x="68705" y="16948"/>
                  <a:pt x="68582" y="16982"/>
                  <a:pt x="68472" y="17054"/>
                </a:cubicBezTo>
                <a:cubicBezTo>
                  <a:pt x="68166" y="17252"/>
                  <a:pt x="68079" y="17660"/>
                  <a:pt x="68278" y="17965"/>
                </a:cubicBezTo>
                <a:cubicBezTo>
                  <a:pt x="68744" y="18688"/>
                  <a:pt x="69192" y="19437"/>
                  <a:pt x="69608" y="20193"/>
                </a:cubicBezTo>
                <a:cubicBezTo>
                  <a:pt x="69723" y="20403"/>
                  <a:pt x="69945" y="20534"/>
                  <a:pt x="70184" y="20534"/>
                </a:cubicBezTo>
                <a:lnTo>
                  <a:pt x="70186" y="20534"/>
                </a:lnTo>
                <a:cubicBezTo>
                  <a:pt x="70686" y="20534"/>
                  <a:pt x="71002" y="19997"/>
                  <a:pt x="70761" y="19559"/>
                </a:cubicBezTo>
                <a:cubicBezTo>
                  <a:pt x="70330" y="18776"/>
                  <a:pt x="69866" y="17999"/>
                  <a:pt x="69382" y="17251"/>
                </a:cubicBezTo>
                <a:cubicBezTo>
                  <a:pt x="69256" y="17055"/>
                  <a:pt x="69044" y="16948"/>
                  <a:pt x="68828" y="16948"/>
                </a:cubicBezTo>
                <a:close/>
                <a:moveTo>
                  <a:pt x="5160" y="19332"/>
                </a:moveTo>
                <a:cubicBezTo>
                  <a:pt x="4927" y="19332"/>
                  <a:pt x="4701" y="19456"/>
                  <a:pt x="4582" y="19674"/>
                </a:cubicBezTo>
                <a:cubicBezTo>
                  <a:pt x="4154" y="20460"/>
                  <a:pt x="3748" y="21271"/>
                  <a:pt x="3378" y="22083"/>
                </a:cubicBezTo>
                <a:cubicBezTo>
                  <a:pt x="3180" y="22519"/>
                  <a:pt x="3498" y="23014"/>
                  <a:pt x="3976" y="23015"/>
                </a:cubicBezTo>
                <a:cubicBezTo>
                  <a:pt x="4234" y="23015"/>
                  <a:pt x="4468" y="22864"/>
                  <a:pt x="4574" y="22629"/>
                </a:cubicBezTo>
                <a:cubicBezTo>
                  <a:pt x="4932" y="21844"/>
                  <a:pt x="5324" y="21062"/>
                  <a:pt x="5737" y="20304"/>
                </a:cubicBezTo>
                <a:cubicBezTo>
                  <a:pt x="5910" y="19986"/>
                  <a:pt x="5793" y="19586"/>
                  <a:pt x="5474" y="19413"/>
                </a:cubicBezTo>
                <a:cubicBezTo>
                  <a:pt x="5374" y="19358"/>
                  <a:pt x="5266" y="19332"/>
                  <a:pt x="5160" y="19332"/>
                </a:cubicBezTo>
                <a:close/>
                <a:moveTo>
                  <a:pt x="71375" y="21582"/>
                </a:moveTo>
                <a:cubicBezTo>
                  <a:pt x="71283" y="21582"/>
                  <a:pt x="71189" y="21601"/>
                  <a:pt x="71100" y="21642"/>
                </a:cubicBezTo>
                <a:cubicBezTo>
                  <a:pt x="70772" y="21793"/>
                  <a:pt x="70628" y="22181"/>
                  <a:pt x="70775" y="22510"/>
                </a:cubicBezTo>
                <a:cubicBezTo>
                  <a:pt x="71137" y="23294"/>
                  <a:pt x="71473" y="24100"/>
                  <a:pt x="71774" y="24904"/>
                </a:cubicBezTo>
                <a:cubicBezTo>
                  <a:pt x="71872" y="25160"/>
                  <a:pt x="72117" y="25329"/>
                  <a:pt x="72391" y="25329"/>
                </a:cubicBezTo>
                <a:cubicBezTo>
                  <a:pt x="72850" y="25328"/>
                  <a:pt x="73167" y="24870"/>
                  <a:pt x="73006" y="24440"/>
                </a:cubicBezTo>
                <a:cubicBezTo>
                  <a:pt x="72692" y="23607"/>
                  <a:pt x="72345" y="22772"/>
                  <a:pt x="71970" y="21960"/>
                </a:cubicBezTo>
                <a:cubicBezTo>
                  <a:pt x="71859" y="21722"/>
                  <a:pt x="71622" y="21582"/>
                  <a:pt x="71375" y="21582"/>
                </a:cubicBezTo>
                <a:close/>
                <a:moveTo>
                  <a:pt x="2971" y="24130"/>
                </a:moveTo>
                <a:cubicBezTo>
                  <a:pt x="2699" y="24130"/>
                  <a:pt x="2444" y="24300"/>
                  <a:pt x="2349" y="24573"/>
                </a:cubicBezTo>
                <a:cubicBezTo>
                  <a:pt x="2039" y="25411"/>
                  <a:pt x="1754" y="26271"/>
                  <a:pt x="1504" y="27129"/>
                </a:cubicBezTo>
                <a:cubicBezTo>
                  <a:pt x="1381" y="27549"/>
                  <a:pt x="1697" y="27969"/>
                  <a:pt x="2135" y="27970"/>
                </a:cubicBezTo>
                <a:cubicBezTo>
                  <a:pt x="2428" y="27969"/>
                  <a:pt x="2684" y="27776"/>
                  <a:pt x="2766" y="27496"/>
                </a:cubicBezTo>
                <a:cubicBezTo>
                  <a:pt x="3007" y="26669"/>
                  <a:pt x="3282" y="25839"/>
                  <a:pt x="3582" y="25031"/>
                </a:cubicBezTo>
                <a:cubicBezTo>
                  <a:pt x="3718" y="24688"/>
                  <a:pt x="3545" y="24300"/>
                  <a:pt x="3199" y="24171"/>
                </a:cubicBezTo>
                <a:cubicBezTo>
                  <a:pt x="3124" y="24143"/>
                  <a:pt x="3047" y="24130"/>
                  <a:pt x="2971" y="24130"/>
                </a:cubicBezTo>
                <a:close/>
                <a:moveTo>
                  <a:pt x="73229" y="26514"/>
                </a:moveTo>
                <a:cubicBezTo>
                  <a:pt x="73167" y="26514"/>
                  <a:pt x="73104" y="26523"/>
                  <a:pt x="73042" y="26541"/>
                </a:cubicBezTo>
                <a:cubicBezTo>
                  <a:pt x="72691" y="26645"/>
                  <a:pt x="72493" y="27016"/>
                  <a:pt x="72600" y="27365"/>
                </a:cubicBezTo>
                <a:cubicBezTo>
                  <a:pt x="72845" y="28194"/>
                  <a:pt x="73062" y="29040"/>
                  <a:pt x="73245" y="29879"/>
                </a:cubicBezTo>
                <a:cubicBezTo>
                  <a:pt x="73312" y="30181"/>
                  <a:pt x="73579" y="30396"/>
                  <a:pt x="73887" y="30397"/>
                </a:cubicBezTo>
                <a:cubicBezTo>
                  <a:pt x="74307" y="30396"/>
                  <a:pt x="74619" y="30009"/>
                  <a:pt x="74530" y="29599"/>
                </a:cubicBezTo>
                <a:cubicBezTo>
                  <a:pt x="74341" y="28728"/>
                  <a:pt x="74114" y="27852"/>
                  <a:pt x="73861" y="26992"/>
                </a:cubicBezTo>
                <a:cubicBezTo>
                  <a:pt x="73779" y="26702"/>
                  <a:pt x="73515" y="26514"/>
                  <a:pt x="73229" y="26514"/>
                </a:cubicBezTo>
                <a:close/>
                <a:moveTo>
                  <a:pt x="1486" y="29218"/>
                </a:moveTo>
                <a:cubicBezTo>
                  <a:pt x="1183" y="29218"/>
                  <a:pt x="910" y="29428"/>
                  <a:pt x="844" y="29737"/>
                </a:cubicBezTo>
                <a:cubicBezTo>
                  <a:pt x="656" y="30609"/>
                  <a:pt x="498" y="31500"/>
                  <a:pt x="373" y="32386"/>
                </a:cubicBezTo>
                <a:cubicBezTo>
                  <a:pt x="317" y="32782"/>
                  <a:pt x="625" y="33135"/>
                  <a:pt x="1024" y="33135"/>
                </a:cubicBezTo>
                <a:cubicBezTo>
                  <a:pt x="1351" y="33135"/>
                  <a:pt x="1629" y="32893"/>
                  <a:pt x="1675" y="32570"/>
                </a:cubicBezTo>
                <a:cubicBezTo>
                  <a:pt x="1796" y="31715"/>
                  <a:pt x="1948" y="30855"/>
                  <a:pt x="2130" y="30014"/>
                </a:cubicBezTo>
                <a:cubicBezTo>
                  <a:pt x="2206" y="29659"/>
                  <a:pt x="1980" y="29309"/>
                  <a:pt x="1625" y="29233"/>
                </a:cubicBezTo>
                <a:cubicBezTo>
                  <a:pt x="1579" y="29223"/>
                  <a:pt x="1532" y="29218"/>
                  <a:pt x="1486" y="29218"/>
                </a:cubicBezTo>
                <a:close/>
                <a:moveTo>
                  <a:pt x="74362" y="31682"/>
                </a:moveTo>
                <a:cubicBezTo>
                  <a:pt x="74331" y="31682"/>
                  <a:pt x="74299" y="31684"/>
                  <a:pt x="74267" y="31688"/>
                </a:cubicBezTo>
                <a:cubicBezTo>
                  <a:pt x="73908" y="31741"/>
                  <a:pt x="73659" y="32074"/>
                  <a:pt x="73711" y="32433"/>
                </a:cubicBezTo>
                <a:cubicBezTo>
                  <a:pt x="73834" y="33283"/>
                  <a:pt x="73928" y="34152"/>
                  <a:pt x="73993" y="35015"/>
                </a:cubicBezTo>
                <a:cubicBezTo>
                  <a:pt x="74017" y="35359"/>
                  <a:pt x="74303" y="35624"/>
                  <a:pt x="74647" y="35625"/>
                </a:cubicBezTo>
                <a:cubicBezTo>
                  <a:pt x="74663" y="35625"/>
                  <a:pt x="74680" y="35624"/>
                  <a:pt x="74695" y="35623"/>
                </a:cubicBezTo>
                <a:cubicBezTo>
                  <a:pt x="75058" y="35597"/>
                  <a:pt x="75331" y="35281"/>
                  <a:pt x="75304" y="34920"/>
                </a:cubicBezTo>
                <a:cubicBezTo>
                  <a:pt x="75237" y="34024"/>
                  <a:pt x="75140" y="33125"/>
                  <a:pt x="75012" y="32245"/>
                </a:cubicBezTo>
                <a:cubicBezTo>
                  <a:pt x="74965" y="31918"/>
                  <a:pt x="74684" y="31682"/>
                  <a:pt x="74362" y="31682"/>
                </a:cubicBezTo>
                <a:close/>
                <a:moveTo>
                  <a:pt x="746" y="34455"/>
                </a:moveTo>
                <a:cubicBezTo>
                  <a:pt x="406" y="34455"/>
                  <a:pt x="119" y="34717"/>
                  <a:pt x="92" y="35062"/>
                </a:cubicBezTo>
                <a:cubicBezTo>
                  <a:pt x="31" y="35934"/>
                  <a:pt x="0" y="36823"/>
                  <a:pt x="0" y="37697"/>
                </a:cubicBezTo>
                <a:lnTo>
                  <a:pt x="0" y="37748"/>
                </a:lnTo>
                <a:cubicBezTo>
                  <a:pt x="0" y="38112"/>
                  <a:pt x="295" y="38405"/>
                  <a:pt x="659" y="38405"/>
                </a:cubicBezTo>
                <a:cubicBezTo>
                  <a:pt x="1021" y="38405"/>
                  <a:pt x="1316" y="38112"/>
                  <a:pt x="1316" y="37748"/>
                </a:cubicBezTo>
                <a:lnTo>
                  <a:pt x="1316" y="37702"/>
                </a:lnTo>
                <a:cubicBezTo>
                  <a:pt x="1316" y="36853"/>
                  <a:pt x="1345" y="35995"/>
                  <a:pt x="1404" y="35152"/>
                </a:cubicBezTo>
                <a:cubicBezTo>
                  <a:pt x="1425" y="34791"/>
                  <a:pt x="1153" y="34481"/>
                  <a:pt x="793" y="34457"/>
                </a:cubicBezTo>
                <a:cubicBezTo>
                  <a:pt x="777" y="34456"/>
                  <a:pt x="761" y="34455"/>
                  <a:pt x="746" y="34455"/>
                </a:cubicBezTo>
                <a:close/>
                <a:moveTo>
                  <a:pt x="74747" y="36952"/>
                </a:moveTo>
                <a:cubicBezTo>
                  <a:pt x="74384" y="36952"/>
                  <a:pt x="74089" y="37246"/>
                  <a:pt x="74089" y="37609"/>
                </a:cubicBezTo>
                <a:lnTo>
                  <a:pt x="74089" y="37703"/>
                </a:lnTo>
                <a:cubicBezTo>
                  <a:pt x="74089" y="38566"/>
                  <a:pt x="74059" y="39439"/>
                  <a:pt x="73998" y="40298"/>
                </a:cubicBezTo>
                <a:cubicBezTo>
                  <a:pt x="73973" y="40660"/>
                  <a:pt x="74245" y="40974"/>
                  <a:pt x="74608" y="41001"/>
                </a:cubicBezTo>
                <a:cubicBezTo>
                  <a:pt x="74624" y="41002"/>
                  <a:pt x="74639" y="41002"/>
                  <a:pt x="74655" y="41002"/>
                </a:cubicBezTo>
                <a:cubicBezTo>
                  <a:pt x="75000" y="41001"/>
                  <a:pt x="75285" y="40735"/>
                  <a:pt x="75311" y="40391"/>
                </a:cubicBezTo>
                <a:cubicBezTo>
                  <a:pt x="75373" y="39501"/>
                  <a:pt x="75405" y="38596"/>
                  <a:pt x="75405" y="37703"/>
                </a:cubicBezTo>
                <a:lnTo>
                  <a:pt x="75405" y="37609"/>
                </a:lnTo>
                <a:cubicBezTo>
                  <a:pt x="75405" y="37246"/>
                  <a:pt x="75110" y="36952"/>
                  <a:pt x="74747" y="36952"/>
                </a:cubicBezTo>
                <a:close/>
                <a:moveTo>
                  <a:pt x="754" y="39733"/>
                </a:moveTo>
                <a:cubicBezTo>
                  <a:pt x="739" y="39733"/>
                  <a:pt x="723" y="39734"/>
                  <a:pt x="707" y="39735"/>
                </a:cubicBezTo>
                <a:cubicBezTo>
                  <a:pt x="345" y="39760"/>
                  <a:pt x="72" y="40075"/>
                  <a:pt x="99" y="40438"/>
                </a:cubicBezTo>
                <a:cubicBezTo>
                  <a:pt x="163" y="41331"/>
                  <a:pt x="259" y="42230"/>
                  <a:pt x="386" y="43113"/>
                </a:cubicBezTo>
                <a:cubicBezTo>
                  <a:pt x="432" y="43435"/>
                  <a:pt x="710" y="43676"/>
                  <a:pt x="1035" y="43677"/>
                </a:cubicBezTo>
                <a:cubicBezTo>
                  <a:pt x="1068" y="43676"/>
                  <a:pt x="1099" y="43674"/>
                  <a:pt x="1130" y="43670"/>
                </a:cubicBezTo>
                <a:cubicBezTo>
                  <a:pt x="1489" y="43618"/>
                  <a:pt x="1738" y="43284"/>
                  <a:pt x="1687" y="42925"/>
                </a:cubicBezTo>
                <a:cubicBezTo>
                  <a:pt x="1565" y="42074"/>
                  <a:pt x="1472" y="41206"/>
                  <a:pt x="1410" y="40343"/>
                </a:cubicBezTo>
                <a:cubicBezTo>
                  <a:pt x="1385" y="39997"/>
                  <a:pt x="1096" y="39733"/>
                  <a:pt x="754" y="39733"/>
                </a:cubicBezTo>
                <a:close/>
                <a:moveTo>
                  <a:pt x="74373" y="42311"/>
                </a:moveTo>
                <a:cubicBezTo>
                  <a:pt x="74050" y="42311"/>
                  <a:pt x="73768" y="42550"/>
                  <a:pt x="73723" y="42880"/>
                </a:cubicBezTo>
                <a:cubicBezTo>
                  <a:pt x="73602" y="43736"/>
                  <a:pt x="73448" y="44595"/>
                  <a:pt x="73266" y="45435"/>
                </a:cubicBezTo>
                <a:cubicBezTo>
                  <a:pt x="73178" y="45845"/>
                  <a:pt x="73490" y="46232"/>
                  <a:pt x="73909" y="46232"/>
                </a:cubicBezTo>
                <a:cubicBezTo>
                  <a:pt x="74219" y="46231"/>
                  <a:pt x="74485" y="46015"/>
                  <a:pt x="74550" y="45713"/>
                </a:cubicBezTo>
                <a:cubicBezTo>
                  <a:pt x="74739" y="44843"/>
                  <a:pt x="74898" y="43952"/>
                  <a:pt x="75025" y="43065"/>
                </a:cubicBezTo>
                <a:cubicBezTo>
                  <a:pt x="75079" y="42705"/>
                  <a:pt x="74828" y="42369"/>
                  <a:pt x="74467" y="42318"/>
                </a:cubicBezTo>
                <a:cubicBezTo>
                  <a:pt x="74435" y="42313"/>
                  <a:pt x="74404" y="42311"/>
                  <a:pt x="74373" y="42311"/>
                </a:cubicBezTo>
                <a:close/>
                <a:moveTo>
                  <a:pt x="1505" y="44962"/>
                </a:moveTo>
                <a:cubicBezTo>
                  <a:pt x="1459" y="44962"/>
                  <a:pt x="1413" y="44967"/>
                  <a:pt x="1366" y="44977"/>
                </a:cubicBezTo>
                <a:cubicBezTo>
                  <a:pt x="1011" y="45055"/>
                  <a:pt x="786" y="45405"/>
                  <a:pt x="864" y="45760"/>
                </a:cubicBezTo>
                <a:cubicBezTo>
                  <a:pt x="1054" y="46634"/>
                  <a:pt x="1278" y="47510"/>
                  <a:pt x="1530" y="48367"/>
                </a:cubicBezTo>
                <a:cubicBezTo>
                  <a:pt x="1613" y="48647"/>
                  <a:pt x="1869" y="48839"/>
                  <a:pt x="2161" y="48840"/>
                </a:cubicBezTo>
                <a:cubicBezTo>
                  <a:pt x="2600" y="48839"/>
                  <a:pt x="2916" y="48417"/>
                  <a:pt x="2792" y="47996"/>
                </a:cubicBezTo>
                <a:cubicBezTo>
                  <a:pt x="2549" y="47169"/>
                  <a:pt x="2333" y="46323"/>
                  <a:pt x="2149" y="45481"/>
                </a:cubicBezTo>
                <a:cubicBezTo>
                  <a:pt x="2081" y="45173"/>
                  <a:pt x="1808" y="44962"/>
                  <a:pt x="1505" y="44962"/>
                </a:cubicBezTo>
                <a:close/>
                <a:moveTo>
                  <a:pt x="73256" y="47479"/>
                </a:moveTo>
                <a:cubicBezTo>
                  <a:pt x="72971" y="47479"/>
                  <a:pt x="72710" y="47665"/>
                  <a:pt x="72626" y="47953"/>
                </a:cubicBezTo>
                <a:cubicBezTo>
                  <a:pt x="72383" y="48779"/>
                  <a:pt x="72108" y="49608"/>
                  <a:pt x="71806" y="50416"/>
                </a:cubicBezTo>
                <a:cubicBezTo>
                  <a:pt x="71648" y="50846"/>
                  <a:pt x="71965" y="51302"/>
                  <a:pt x="72423" y="51303"/>
                </a:cubicBezTo>
                <a:cubicBezTo>
                  <a:pt x="72698" y="51303"/>
                  <a:pt x="72944" y="51132"/>
                  <a:pt x="73039" y="50875"/>
                </a:cubicBezTo>
                <a:cubicBezTo>
                  <a:pt x="73352" y="50037"/>
                  <a:pt x="73637" y="49178"/>
                  <a:pt x="73888" y="48322"/>
                </a:cubicBezTo>
                <a:cubicBezTo>
                  <a:pt x="73990" y="47973"/>
                  <a:pt x="73790" y="47607"/>
                  <a:pt x="73442" y="47506"/>
                </a:cubicBezTo>
                <a:cubicBezTo>
                  <a:pt x="73380" y="47488"/>
                  <a:pt x="73317" y="47479"/>
                  <a:pt x="73256" y="47479"/>
                </a:cubicBezTo>
                <a:close/>
                <a:moveTo>
                  <a:pt x="3000" y="50036"/>
                </a:moveTo>
                <a:cubicBezTo>
                  <a:pt x="2923" y="50036"/>
                  <a:pt x="2845" y="50050"/>
                  <a:pt x="2769" y="50078"/>
                </a:cubicBezTo>
                <a:cubicBezTo>
                  <a:pt x="2431" y="50205"/>
                  <a:pt x="2258" y="50580"/>
                  <a:pt x="2382" y="50919"/>
                </a:cubicBezTo>
                <a:cubicBezTo>
                  <a:pt x="2695" y="51755"/>
                  <a:pt x="3042" y="52590"/>
                  <a:pt x="3415" y="53402"/>
                </a:cubicBezTo>
                <a:cubicBezTo>
                  <a:pt x="3521" y="53636"/>
                  <a:pt x="3755" y="53785"/>
                  <a:pt x="4012" y="53785"/>
                </a:cubicBezTo>
                <a:cubicBezTo>
                  <a:pt x="4491" y="53784"/>
                  <a:pt x="4808" y="53289"/>
                  <a:pt x="4610" y="52854"/>
                </a:cubicBezTo>
                <a:cubicBezTo>
                  <a:pt x="4250" y="52070"/>
                  <a:pt x="3916" y="51265"/>
                  <a:pt x="3613" y="50458"/>
                </a:cubicBezTo>
                <a:cubicBezTo>
                  <a:pt x="3513" y="50197"/>
                  <a:pt x="3264" y="50036"/>
                  <a:pt x="3000" y="50036"/>
                </a:cubicBezTo>
                <a:close/>
                <a:moveTo>
                  <a:pt x="71409" y="52432"/>
                </a:moveTo>
                <a:cubicBezTo>
                  <a:pt x="71160" y="52432"/>
                  <a:pt x="70921" y="52575"/>
                  <a:pt x="70811" y="52816"/>
                </a:cubicBezTo>
                <a:cubicBezTo>
                  <a:pt x="70453" y="53601"/>
                  <a:pt x="70061" y="54383"/>
                  <a:pt x="69647" y="55140"/>
                </a:cubicBezTo>
                <a:cubicBezTo>
                  <a:pt x="69407" y="55578"/>
                  <a:pt x="69724" y="56113"/>
                  <a:pt x="70223" y="56113"/>
                </a:cubicBezTo>
                <a:cubicBezTo>
                  <a:pt x="70464" y="56113"/>
                  <a:pt x="70684" y="55982"/>
                  <a:pt x="70800" y="55771"/>
                </a:cubicBezTo>
                <a:cubicBezTo>
                  <a:pt x="71229" y="54986"/>
                  <a:pt x="71636" y="54177"/>
                  <a:pt x="72007" y="53364"/>
                </a:cubicBezTo>
                <a:cubicBezTo>
                  <a:pt x="72158" y="53034"/>
                  <a:pt x="72013" y="52643"/>
                  <a:pt x="71682" y="52493"/>
                </a:cubicBezTo>
                <a:cubicBezTo>
                  <a:pt x="71593" y="52452"/>
                  <a:pt x="71500" y="52432"/>
                  <a:pt x="71409" y="52432"/>
                </a:cubicBezTo>
                <a:close/>
                <a:moveTo>
                  <a:pt x="5193" y="54822"/>
                </a:moveTo>
                <a:cubicBezTo>
                  <a:pt x="5087" y="54822"/>
                  <a:pt x="4978" y="54848"/>
                  <a:pt x="4878" y="54903"/>
                </a:cubicBezTo>
                <a:cubicBezTo>
                  <a:pt x="4556" y="55079"/>
                  <a:pt x="4441" y="55485"/>
                  <a:pt x="4622" y="55803"/>
                </a:cubicBezTo>
                <a:cubicBezTo>
                  <a:pt x="5052" y="56587"/>
                  <a:pt x="5515" y="57364"/>
                  <a:pt x="5999" y="58113"/>
                </a:cubicBezTo>
                <a:cubicBezTo>
                  <a:pt x="6120" y="58302"/>
                  <a:pt x="6328" y="58415"/>
                  <a:pt x="6552" y="58415"/>
                </a:cubicBezTo>
                <a:cubicBezTo>
                  <a:pt x="7072" y="58414"/>
                  <a:pt x="7386" y="57838"/>
                  <a:pt x="7104" y="57400"/>
                </a:cubicBezTo>
                <a:cubicBezTo>
                  <a:pt x="6637" y="56678"/>
                  <a:pt x="6189" y="55927"/>
                  <a:pt x="5775" y="55171"/>
                </a:cubicBezTo>
                <a:cubicBezTo>
                  <a:pt x="5657" y="54948"/>
                  <a:pt x="5429" y="54822"/>
                  <a:pt x="5193" y="54822"/>
                </a:cubicBezTo>
                <a:close/>
                <a:moveTo>
                  <a:pt x="68877" y="57066"/>
                </a:moveTo>
                <a:cubicBezTo>
                  <a:pt x="68658" y="57066"/>
                  <a:pt x="68443" y="57175"/>
                  <a:pt x="68319" y="57375"/>
                </a:cubicBezTo>
                <a:cubicBezTo>
                  <a:pt x="67853" y="58099"/>
                  <a:pt x="67354" y="58816"/>
                  <a:pt x="66835" y="59508"/>
                </a:cubicBezTo>
                <a:cubicBezTo>
                  <a:pt x="66687" y="59706"/>
                  <a:pt x="66662" y="59973"/>
                  <a:pt x="66773" y="60196"/>
                </a:cubicBezTo>
                <a:cubicBezTo>
                  <a:pt x="66885" y="60418"/>
                  <a:pt x="67113" y="60559"/>
                  <a:pt x="67361" y="60560"/>
                </a:cubicBezTo>
                <a:lnTo>
                  <a:pt x="67361" y="60559"/>
                </a:lnTo>
                <a:cubicBezTo>
                  <a:pt x="67568" y="60559"/>
                  <a:pt x="67763" y="60462"/>
                  <a:pt x="67887" y="60296"/>
                </a:cubicBezTo>
                <a:cubicBezTo>
                  <a:pt x="68424" y="59580"/>
                  <a:pt x="68942" y="58837"/>
                  <a:pt x="69425" y="58087"/>
                </a:cubicBezTo>
                <a:cubicBezTo>
                  <a:pt x="69627" y="57781"/>
                  <a:pt x="69539" y="57369"/>
                  <a:pt x="69232" y="57171"/>
                </a:cubicBezTo>
                <a:cubicBezTo>
                  <a:pt x="69122" y="57100"/>
                  <a:pt x="68999" y="57066"/>
                  <a:pt x="68877" y="57066"/>
                </a:cubicBezTo>
                <a:close/>
                <a:moveTo>
                  <a:pt x="8062" y="59268"/>
                </a:moveTo>
                <a:cubicBezTo>
                  <a:pt x="7924" y="59268"/>
                  <a:pt x="7786" y="59311"/>
                  <a:pt x="7667" y="59400"/>
                </a:cubicBezTo>
                <a:cubicBezTo>
                  <a:pt x="7377" y="59619"/>
                  <a:pt x="7318" y="60030"/>
                  <a:pt x="7536" y="60320"/>
                </a:cubicBezTo>
                <a:cubicBezTo>
                  <a:pt x="8072" y="61034"/>
                  <a:pt x="8640" y="61738"/>
                  <a:pt x="9227" y="62413"/>
                </a:cubicBezTo>
                <a:cubicBezTo>
                  <a:pt x="9352" y="62558"/>
                  <a:pt x="9533" y="62640"/>
                  <a:pt x="9724" y="62640"/>
                </a:cubicBezTo>
                <a:cubicBezTo>
                  <a:pt x="9981" y="62640"/>
                  <a:pt x="10215" y="62489"/>
                  <a:pt x="10322" y="62254"/>
                </a:cubicBezTo>
                <a:cubicBezTo>
                  <a:pt x="10429" y="62020"/>
                  <a:pt x="10389" y="61745"/>
                  <a:pt x="10220" y="61550"/>
                </a:cubicBezTo>
                <a:cubicBezTo>
                  <a:pt x="9654" y="60899"/>
                  <a:pt x="9105" y="60220"/>
                  <a:pt x="8588" y="59531"/>
                </a:cubicBezTo>
                <a:cubicBezTo>
                  <a:pt x="8459" y="59359"/>
                  <a:pt x="8262" y="59268"/>
                  <a:pt x="8062" y="59268"/>
                </a:cubicBezTo>
                <a:close/>
                <a:moveTo>
                  <a:pt x="65701" y="61302"/>
                </a:moveTo>
                <a:cubicBezTo>
                  <a:pt x="65517" y="61302"/>
                  <a:pt x="65334" y="61379"/>
                  <a:pt x="65205" y="61529"/>
                </a:cubicBezTo>
                <a:cubicBezTo>
                  <a:pt x="64639" y="62181"/>
                  <a:pt x="64044" y="62820"/>
                  <a:pt x="63434" y="63430"/>
                </a:cubicBezTo>
                <a:cubicBezTo>
                  <a:pt x="63246" y="63617"/>
                  <a:pt x="63190" y="63900"/>
                  <a:pt x="63291" y="64146"/>
                </a:cubicBezTo>
                <a:cubicBezTo>
                  <a:pt x="63393" y="64391"/>
                  <a:pt x="63633" y="64552"/>
                  <a:pt x="63899" y="64552"/>
                </a:cubicBezTo>
                <a:cubicBezTo>
                  <a:pt x="64074" y="64552"/>
                  <a:pt x="64241" y="64483"/>
                  <a:pt x="64364" y="64359"/>
                </a:cubicBezTo>
                <a:cubicBezTo>
                  <a:pt x="64995" y="63728"/>
                  <a:pt x="65613" y="63065"/>
                  <a:pt x="66198" y="62390"/>
                </a:cubicBezTo>
                <a:cubicBezTo>
                  <a:pt x="66435" y="62115"/>
                  <a:pt x="66406" y="61701"/>
                  <a:pt x="66131" y="61462"/>
                </a:cubicBezTo>
                <a:cubicBezTo>
                  <a:pt x="66007" y="61355"/>
                  <a:pt x="65854" y="61302"/>
                  <a:pt x="65701" y="61302"/>
                </a:cubicBezTo>
                <a:close/>
                <a:moveTo>
                  <a:pt x="11538" y="63268"/>
                </a:moveTo>
                <a:cubicBezTo>
                  <a:pt x="11369" y="63268"/>
                  <a:pt x="11201" y="63333"/>
                  <a:pt x="11073" y="63461"/>
                </a:cubicBezTo>
                <a:cubicBezTo>
                  <a:pt x="10820" y="63714"/>
                  <a:pt x="10816" y="64122"/>
                  <a:pt x="11063" y="64380"/>
                </a:cubicBezTo>
                <a:cubicBezTo>
                  <a:pt x="11696" y="65012"/>
                  <a:pt x="12359" y="65628"/>
                  <a:pt x="13033" y="66213"/>
                </a:cubicBezTo>
                <a:cubicBezTo>
                  <a:pt x="13153" y="66316"/>
                  <a:pt x="13304" y="66373"/>
                  <a:pt x="13463" y="66373"/>
                </a:cubicBezTo>
                <a:cubicBezTo>
                  <a:pt x="13737" y="66373"/>
                  <a:pt x="13983" y="66203"/>
                  <a:pt x="14078" y="65945"/>
                </a:cubicBezTo>
                <a:cubicBezTo>
                  <a:pt x="14175" y="65688"/>
                  <a:pt x="14100" y="65398"/>
                  <a:pt x="13893" y="65218"/>
                </a:cubicBezTo>
                <a:cubicBezTo>
                  <a:pt x="13242" y="64655"/>
                  <a:pt x="12603" y="64059"/>
                  <a:pt x="11991" y="63449"/>
                </a:cubicBezTo>
                <a:cubicBezTo>
                  <a:pt x="11864" y="63328"/>
                  <a:pt x="11701" y="63268"/>
                  <a:pt x="11538" y="63268"/>
                </a:cubicBezTo>
                <a:close/>
                <a:moveTo>
                  <a:pt x="61971" y="65034"/>
                </a:moveTo>
                <a:cubicBezTo>
                  <a:pt x="61815" y="65034"/>
                  <a:pt x="61659" y="65089"/>
                  <a:pt x="61533" y="65201"/>
                </a:cubicBezTo>
                <a:cubicBezTo>
                  <a:pt x="60882" y="65765"/>
                  <a:pt x="60203" y="66314"/>
                  <a:pt x="59513" y="66831"/>
                </a:cubicBezTo>
                <a:cubicBezTo>
                  <a:pt x="59286" y="67001"/>
                  <a:pt x="59194" y="67297"/>
                  <a:pt x="59284" y="67565"/>
                </a:cubicBezTo>
                <a:cubicBezTo>
                  <a:pt x="59373" y="67833"/>
                  <a:pt x="59624" y="68014"/>
                  <a:pt x="59905" y="68014"/>
                </a:cubicBezTo>
                <a:cubicBezTo>
                  <a:pt x="59906" y="68014"/>
                  <a:pt x="59907" y="68014"/>
                  <a:pt x="59908" y="68014"/>
                </a:cubicBezTo>
                <a:cubicBezTo>
                  <a:pt x="60050" y="68014"/>
                  <a:pt x="60188" y="67969"/>
                  <a:pt x="60302" y="67883"/>
                </a:cubicBezTo>
                <a:cubicBezTo>
                  <a:pt x="61016" y="67347"/>
                  <a:pt x="61720" y="66778"/>
                  <a:pt x="62395" y="66194"/>
                </a:cubicBezTo>
                <a:cubicBezTo>
                  <a:pt x="62675" y="65957"/>
                  <a:pt x="62708" y="65536"/>
                  <a:pt x="62468" y="65260"/>
                </a:cubicBezTo>
                <a:cubicBezTo>
                  <a:pt x="62337" y="65110"/>
                  <a:pt x="62154" y="65034"/>
                  <a:pt x="61971" y="65034"/>
                </a:cubicBezTo>
                <a:close/>
                <a:moveTo>
                  <a:pt x="15524" y="66717"/>
                </a:moveTo>
                <a:cubicBezTo>
                  <a:pt x="15324" y="66717"/>
                  <a:pt x="15126" y="66808"/>
                  <a:pt x="14997" y="66981"/>
                </a:cubicBezTo>
                <a:cubicBezTo>
                  <a:pt x="14780" y="67271"/>
                  <a:pt x="14839" y="67684"/>
                  <a:pt x="15130" y="67901"/>
                </a:cubicBezTo>
                <a:cubicBezTo>
                  <a:pt x="15846" y="68438"/>
                  <a:pt x="16589" y="68954"/>
                  <a:pt x="17341" y="69436"/>
                </a:cubicBezTo>
                <a:cubicBezTo>
                  <a:pt x="17446" y="69505"/>
                  <a:pt x="17570" y="69542"/>
                  <a:pt x="17696" y="69542"/>
                </a:cubicBezTo>
                <a:cubicBezTo>
                  <a:pt x="17987" y="69542"/>
                  <a:pt x="18244" y="69349"/>
                  <a:pt x="18327" y="69070"/>
                </a:cubicBezTo>
                <a:cubicBezTo>
                  <a:pt x="18409" y="68789"/>
                  <a:pt x="18298" y="68489"/>
                  <a:pt x="18053" y="68331"/>
                </a:cubicBezTo>
                <a:cubicBezTo>
                  <a:pt x="17328" y="67864"/>
                  <a:pt x="16609" y="67366"/>
                  <a:pt x="15918" y="66848"/>
                </a:cubicBezTo>
                <a:cubicBezTo>
                  <a:pt x="15800" y="66760"/>
                  <a:pt x="15661" y="66717"/>
                  <a:pt x="15524" y="66717"/>
                </a:cubicBezTo>
                <a:close/>
                <a:moveTo>
                  <a:pt x="57739" y="68209"/>
                </a:moveTo>
                <a:cubicBezTo>
                  <a:pt x="57617" y="68209"/>
                  <a:pt x="57494" y="68243"/>
                  <a:pt x="57383" y="68313"/>
                </a:cubicBezTo>
                <a:cubicBezTo>
                  <a:pt x="56658" y="68781"/>
                  <a:pt x="55908" y="69227"/>
                  <a:pt x="55153" y="69640"/>
                </a:cubicBezTo>
                <a:cubicBezTo>
                  <a:pt x="54889" y="69785"/>
                  <a:pt x="54757" y="70088"/>
                  <a:pt x="54831" y="70380"/>
                </a:cubicBezTo>
                <a:cubicBezTo>
                  <a:pt x="54907" y="70671"/>
                  <a:pt x="55168" y="70874"/>
                  <a:pt x="55469" y="70874"/>
                </a:cubicBezTo>
                <a:lnTo>
                  <a:pt x="55469" y="70874"/>
                </a:lnTo>
                <a:cubicBezTo>
                  <a:pt x="55579" y="70874"/>
                  <a:pt x="55688" y="70846"/>
                  <a:pt x="55785" y="70793"/>
                </a:cubicBezTo>
                <a:cubicBezTo>
                  <a:pt x="56566" y="70366"/>
                  <a:pt x="57345" y="69903"/>
                  <a:pt x="58095" y="69419"/>
                </a:cubicBezTo>
                <a:cubicBezTo>
                  <a:pt x="58401" y="69223"/>
                  <a:pt x="58489" y="68816"/>
                  <a:pt x="58293" y="68510"/>
                </a:cubicBezTo>
                <a:cubicBezTo>
                  <a:pt x="58166" y="68315"/>
                  <a:pt x="57955" y="68209"/>
                  <a:pt x="57739" y="68209"/>
                </a:cubicBezTo>
                <a:close/>
                <a:moveTo>
                  <a:pt x="55469" y="70874"/>
                </a:moveTo>
                <a:cubicBezTo>
                  <a:pt x="55469" y="70874"/>
                  <a:pt x="55468" y="70874"/>
                  <a:pt x="55468" y="70874"/>
                </a:cubicBezTo>
                <a:lnTo>
                  <a:pt x="55470" y="70874"/>
                </a:lnTo>
                <a:cubicBezTo>
                  <a:pt x="55470" y="70874"/>
                  <a:pt x="55469" y="70874"/>
                  <a:pt x="55469" y="70874"/>
                </a:cubicBezTo>
                <a:close/>
                <a:moveTo>
                  <a:pt x="19975" y="69578"/>
                </a:moveTo>
                <a:cubicBezTo>
                  <a:pt x="19742" y="69578"/>
                  <a:pt x="19516" y="69703"/>
                  <a:pt x="19397" y="69921"/>
                </a:cubicBezTo>
                <a:cubicBezTo>
                  <a:pt x="19223" y="70238"/>
                  <a:pt x="19340" y="70636"/>
                  <a:pt x="19656" y="70811"/>
                </a:cubicBezTo>
                <a:cubicBezTo>
                  <a:pt x="20442" y="71241"/>
                  <a:pt x="21252" y="71646"/>
                  <a:pt x="22063" y="72017"/>
                </a:cubicBezTo>
                <a:cubicBezTo>
                  <a:pt x="22149" y="72056"/>
                  <a:pt x="22242" y="72076"/>
                  <a:pt x="22336" y="72076"/>
                </a:cubicBezTo>
                <a:cubicBezTo>
                  <a:pt x="22645" y="72076"/>
                  <a:pt x="22913" y="71861"/>
                  <a:pt x="22979" y="71558"/>
                </a:cubicBezTo>
                <a:cubicBezTo>
                  <a:pt x="23045" y="71256"/>
                  <a:pt x="22890" y="70949"/>
                  <a:pt x="22610" y="70820"/>
                </a:cubicBezTo>
                <a:cubicBezTo>
                  <a:pt x="21826" y="70463"/>
                  <a:pt x="21045" y="70072"/>
                  <a:pt x="20285" y="69657"/>
                </a:cubicBezTo>
                <a:cubicBezTo>
                  <a:pt x="20186" y="69604"/>
                  <a:pt x="20080" y="69578"/>
                  <a:pt x="19975" y="69578"/>
                </a:cubicBezTo>
                <a:close/>
                <a:moveTo>
                  <a:pt x="53103" y="70746"/>
                </a:moveTo>
                <a:cubicBezTo>
                  <a:pt x="53013" y="70746"/>
                  <a:pt x="52921" y="70765"/>
                  <a:pt x="52834" y="70805"/>
                </a:cubicBezTo>
                <a:cubicBezTo>
                  <a:pt x="52050" y="71163"/>
                  <a:pt x="51244" y="71497"/>
                  <a:pt x="50438" y="71799"/>
                </a:cubicBezTo>
                <a:cubicBezTo>
                  <a:pt x="50141" y="71910"/>
                  <a:pt x="49965" y="72218"/>
                  <a:pt x="50021" y="72532"/>
                </a:cubicBezTo>
                <a:cubicBezTo>
                  <a:pt x="50079" y="72844"/>
                  <a:pt x="50350" y="73072"/>
                  <a:pt x="50668" y="73073"/>
                </a:cubicBezTo>
                <a:lnTo>
                  <a:pt x="50668" y="73073"/>
                </a:lnTo>
                <a:cubicBezTo>
                  <a:pt x="50747" y="73073"/>
                  <a:pt x="50825" y="73058"/>
                  <a:pt x="50899" y="73031"/>
                </a:cubicBezTo>
                <a:cubicBezTo>
                  <a:pt x="51734" y="72719"/>
                  <a:pt x="52569" y="72372"/>
                  <a:pt x="53381" y="72000"/>
                </a:cubicBezTo>
                <a:cubicBezTo>
                  <a:pt x="53708" y="71847"/>
                  <a:pt x="53851" y="71459"/>
                  <a:pt x="53701" y="71130"/>
                </a:cubicBezTo>
                <a:cubicBezTo>
                  <a:pt x="53591" y="70889"/>
                  <a:pt x="53353" y="70746"/>
                  <a:pt x="53103" y="70746"/>
                </a:cubicBezTo>
                <a:close/>
                <a:moveTo>
                  <a:pt x="50668" y="73073"/>
                </a:moveTo>
                <a:cubicBezTo>
                  <a:pt x="50668" y="73073"/>
                  <a:pt x="50668" y="73073"/>
                  <a:pt x="50668" y="73073"/>
                </a:cubicBezTo>
                <a:lnTo>
                  <a:pt x="50669" y="73073"/>
                </a:lnTo>
                <a:cubicBezTo>
                  <a:pt x="50669" y="73073"/>
                  <a:pt x="50669" y="73073"/>
                  <a:pt x="50668" y="73073"/>
                </a:cubicBezTo>
                <a:close/>
                <a:moveTo>
                  <a:pt x="24782" y="71773"/>
                </a:moveTo>
                <a:cubicBezTo>
                  <a:pt x="24515" y="71773"/>
                  <a:pt x="24264" y="71937"/>
                  <a:pt x="24165" y="72201"/>
                </a:cubicBezTo>
                <a:cubicBezTo>
                  <a:pt x="24039" y="72542"/>
                  <a:pt x="24212" y="72921"/>
                  <a:pt x="24552" y="73047"/>
                </a:cubicBezTo>
                <a:cubicBezTo>
                  <a:pt x="25390" y="73359"/>
                  <a:pt x="26250" y="73644"/>
                  <a:pt x="27106" y="73894"/>
                </a:cubicBezTo>
                <a:cubicBezTo>
                  <a:pt x="27166" y="73912"/>
                  <a:pt x="27228" y="73921"/>
                  <a:pt x="27292" y="73921"/>
                </a:cubicBezTo>
                <a:cubicBezTo>
                  <a:pt x="27618" y="73921"/>
                  <a:pt x="27895" y="73680"/>
                  <a:pt x="27941" y="73357"/>
                </a:cubicBezTo>
                <a:cubicBezTo>
                  <a:pt x="27988" y="73033"/>
                  <a:pt x="27789" y="72725"/>
                  <a:pt x="27476" y="72633"/>
                </a:cubicBezTo>
                <a:cubicBezTo>
                  <a:pt x="26649" y="72391"/>
                  <a:pt x="25819" y="72116"/>
                  <a:pt x="25011" y="71814"/>
                </a:cubicBezTo>
                <a:cubicBezTo>
                  <a:pt x="24936" y="71786"/>
                  <a:pt x="24858" y="71773"/>
                  <a:pt x="24782" y="71773"/>
                </a:cubicBezTo>
                <a:close/>
                <a:moveTo>
                  <a:pt x="48180" y="72586"/>
                </a:moveTo>
                <a:cubicBezTo>
                  <a:pt x="48112" y="72586"/>
                  <a:pt x="48043" y="72597"/>
                  <a:pt x="47975" y="72619"/>
                </a:cubicBezTo>
                <a:cubicBezTo>
                  <a:pt x="47149" y="72862"/>
                  <a:pt x="46302" y="73078"/>
                  <a:pt x="45459" y="73261"/>
                </a:cubicBezTo>
                <a:cubicBezTo>
                  <a:pt x="45131" y="73332"/>
                  <a:pt x="44909" y="73639"/>
                  <a:pt x="44945" y="73973"/>
                </a:cubicBezTo>
                <a:cubicBezTo>
                  <a:pt x="44980" y="74307"/>
                  <a:pt x="45262" y="74560"/>
                  <a:pt x="45598" y="74562"/>
                </a:cubicBezTo>
                <a:cubicBezTo>
                  <a:pt x="45644" y="74560"/>
                  <a:pt x="45692" y="74556"/>
                  <a:pt x="45738" y="74546"/>
                </a:cubicBezTo>
                <a:cubicBezTo>
                  <a:pt x="46612" y="74355"/>
                  <a:pt x="47489" y="74133"/>
                  <a:pt x="48345" y="73881"/>
                </a:cubicBezTo>
                <a:cubicBezTo>
                  <a:pt x="48704" y="73787"/>
                  <a:pt x="48915" y="73414"/>
                  <a:pt x="48810" y="73058"/>
                </a:cubicBezTo>
                <a:cubicBezTo>
                  <a:pt x="48725" y="72771"/>
                  <a:pt x="48463" y="72586"/>
                  <a:pt x="48180" y="72586"/>
                </a:cubicBezTo>
                <a:close/>
                <a:moveTo>
                  <a:pt x="29845" y="73254"/>
                </a:moveTo>
                <a:cubicBezTo>
                  <a:pt x="29542" y="73254"/>
                  <a:pt x="29269" y="73463"/>
                  <a:pt x="29202" y="73772"/>
                </a:cubicBezTo>
                <a:cubicBezTo>
                  <a:pt x="29125" y="74130"/>
                  <a:pt x="29355" y="74483"/>
                  <a:pt x="29714" y="74556"/>
                </a:cubicBezTo>
                <a:cubicBezTo>
                  <a:pt x="30585" y="74743"/>
                  <a:pt x="31477" y="74903"/>
                  <a:pt x="32363" y="75028"/>
                </a:cubicBezTo>
                <a:cubicBezTo>
                  <a:pt x="32393" y="75033"/>
                  <a:pt x="32425" y="75035"/>
                  <a:pt x="32456" y="75035"/>
                </a:cubicBezTo>
                <a:lnTo>
                  <a:pt x="32456" y="75035"/>
                </a:lnTo>
                <a:cubicBezTo>
                  <a:pt x="32802" y="75035"/>
                  <a:pt x="33087" y="74768"/>
                  <a:pt x="33111" y="74423"/>
                </a:cubicBezTo>
                <a:cubicBezTo>
                  <a:pt x="33135" y="74079"/>
                  <a:pt x="32889" y="73774"/>
                  <a:pt x="32547" y="73727"/>
                </a:cubicBezTo>
                <a:cubicBezTo>
                  <a:pt x="31692" y="73605"/>
                  <a:pt x="30831" y="73452"/>
                  <a:pt x="29991" y="73270"/>
                </a:cubicBezTo>
                <a:cubicBezTo>
                  <a:pt x="29942" y="73259"/>
                  <a:pt x="29893" y="73254"/>
                  <a:pt x="29845" y="73254"/>
                </a:cubicBezTo>
                <a:close/>
                <a:moveTo>
                  <a:pt x="32456" y="75035"/>
                </a:moveTo>
                <a:cubicBezTo>
                  <a:pt x="32456" y="75035"/>
                  <a:pt x="32456" y="75035"/>
                  <a:pt x="32455" y="75035"/>
                </a:cubicBezTo>
                <a:lnTo>
                  <a:pt x="32457" y="75035"/>
                </a:lnTo>
                <a:cubicBezTo>
                  <a:pt x="32456" y="75035"/>
                  <a:pt x="32456" y="75035"/>
                  <a:pt x="32456" y="75035"/>
                </a:cubicBezTo>
                <a:close/>
                <a:moveTo>
                  <a:pt x="42996" y="73714"/>
                </a:moveTo>
                <a:cubicBezTo>
                  <a:pt x="42965" y="73714"/>
                  <a:pt x="42934" y="73716"/>
                  <a:pt x="42903" y="73720"/>
                </a:cubicBezTo>
                <a:cubicBezTo>
                  <a:pt x="42052" y="73842"/>
                  <a:pt x="41182" y="73935"/>
                  <a:pt x="40321" y="73996"/>
                </a:cubicBezTo>
                <a:cubicBezTo>
                  <a:pt x="39968" y="74023"/>
                  <a:pt x="39700" y="74322"/>
                  <a:pt x="39712" y="74675"/>
                </a:cubicBezTo>
                <a:cubicBezTo>
                  <a:pt x="39725" y="75028"/>
                  <a:pt x="40014" y="75309"/>
                  <a:pt x="40368" y="75310"/>
                </a:cubicBezTo>
                <a:cubicBezTo>
                  <a:pt x="40383" y="75310"/>
                  <a:pt x="40399" y="75309"/>
                  <a:pt x="40415" y="75309"/>
                </a:cubicBezTo>
                <a:cubicBezTo>
                  <a:pt x="41308" y="75244"/>
                  <a:pt x="42207" y="75148"/>
                  <a:pt x="43089" y="75022"/>
                </a:cubicBezTo>
                <a:cubicBezTo>
                  <a:pt x="43449" y="74971"/>
                  <a:pt x="43699" y="74637"/>
                  <a:pt x="43647" y="74278"/>
                </a:cubicBezTo>
                <a:cubicBezTo>
                  <a:pt x="43600" y="73950"/>
                  <a:pt x="43318" y="73714"/>
                  <a:pt x="42996" y="73714"/>
                </a:cubicBezTo>
                <a:close/>
                <a:moveTo>
                  <a:pt x="35081" y="73998"/>
                </a:moveTo>
                <a:cubicBezTo>
                  <a:pt x="34739" y="73998"/>
                  <a:pt x="34451" y="74263"/>
                  <a:pt x="34427" y="74609"/>
                </a:cubicBezTo>
                <a:cubicBezTo>
                  <a:pt x="34401" y="74972"/>
                  <a:pt x="34676" y="75287"/>
                  <a:pt x="35039" y="75311"/>
                </a:cubicBezTo>
                <a:cubicBezTo>
                  <a:pt x="35921" y="75373"/>
                  <a:pt x="36818" y="75404"/>
                  <a:pt x="37702" y="75404"/>
                </a:cubicBezTo>
                <a:lnTo>
                  <a:pt x="37726" y="75404"/>
                </a:lnTo>
                <a:cubicBezTo>
                  <a:pt x="38089" y="75404"/>
                  <a:pt x="38372" y="75109"/>
                  <a:pt x="38372" y="74747"/>
                </a:cubicBezTo>
                <a:cubicBezTo>
                  <a:pt x="38372" y="74383"/>
                  <a:pt x="38066" y="74089"/>
                  <a:pt x="37702" y="74089"/>
                </a:cubicBezTo>
                <a:cubicBezTo>
                  <a:pt x="36848" y="74089"/>
                  <a:pt x="35982" y="74059"/>
                  <a:pt x="35129" y="74000"/>
                </a:cubicBezTo>
                <a:cubicBezTo>
                  <a:pt x="35113" y="73998"/>
                  <a:pt x="35097" y="73998"/>
                  <a:pt x="35081" y="73998"/>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70" name="Shape 370"/>
        <p:cNvGrpSpPr/>
        <p:nvPr/>
      </p:nvGrpSpPr>
      <p:grpSpPr>
        <a:xfrm>
          <a:off x="0" y="0"/>
          <a:ext cx="0" cy="0"/>
          <a:chOff x="0" y="0"/>
          <a:chExt cx="0" cy="0"/>
        </a:xfrm>
      </p:grpSpPr>
      <p:sp>
        <p:nvSpPr>
          <p:cNvPr id="371" name="Google Shape;371;p23"/>
          <p:cNvSpPr/>
          <p:nvPr/>
        </p:nvSpPr>
        <p:spPr>
          <a:xfrm>
            <a:off x="2326950" y="1260000"/>
            <a:ext cx="4490100" cy="3883500"/>
          </a:xfrm>
          <a:prstGeom prst="triangle">
            <a:avLst>
              <a:gd fmla="val 50000" name="adj"/>
            </a:avLst>
          </a:prstGeom>
          <a:solidFill>
            <a:srgbClr val="FFD966">
              <a:alpha val="370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2" name="Google Shape;372;p23"/>
          <p:cNvGrpSpPr/>
          <p:nvPr/>
        </p:nvGrpSpPr>
        <p:grpSpPr>
          <a:xfrm>
            <a:off x="-1506120" y="477917"/>
            <a:ext cx="2628932" cy="1556794"/>
            <a:chOff x="3787500" y="1780975"/>
            <a:chExt cx="598750" cy="354550"/>
          </a:xfrm>
        </p:grpSpPr>
        <p:sp>
          <p:nvSpPr>
            <p:cNvPr id="373" name="Google Shape;373;p23"/>
            <p:cNvSpPr/>
            <p:nvPr/>
          </p:nvSpPr>
          <p:spPr>
            <a:xfrm>
              <a:off x="3787500" y="1780975"/>
              <a:ext cx="51750" cy="49825"/>
            </a:xfrm>
            <a:custGeom>
              <a:rect b="b" l="l" r="r" t="t"/>
              <a:pathLst>
                <a:path extrusionOk="0" h="1993" w="2070">
                  <a:moveTo>
                    <a:pt x="1073" y="264"/>
                  </a:moveTo>
                  <a:cubicBezTo>
                    <a:pt x="1478" y="264"/>
                    <a:pt x="1806" y="592"/>
                    <a:pt x="1806" y="997"/>
                  </a:cubicBezTo>
                  <a:cubicBezTo>
                    <a:pt x="1806" y="1293"/>
                    <a:pt x="1628" y="1560"/>
                    <a:pt x="1355" y="1673"/>
                  </a:cubicBezTo>
                  <a:cubicBezTo>
                    <a:pt x="1264" y="1711"/>
                    <a:pt x="1169" y="1729"/>
                    <a:pt x="1074" y="1729"/>
                  </a:cubicBezTo>
                  <a:cubicBezTo>
                    <a:pt x="883" y="1729"/>
                    <a:pt x="696" y="1654"/>
                    <a:pt x="556" y="1514"/>
                  </a:cubicBezTo>
                  <a:cubicBezTo>
                    <a:pt x="346" y="1305"/>
                    <a:pt x="284" y="990"/>
                    <a:pt x="397" y="716"/>
                  </a:cubicBezTo>
                  <a:cubicBezTo>
                    <a:pt x="510" y="442"/>
                    <a:pt x="777" y="264"/>
                    <a:pt x="1073" y="264"/>
                  </a:cubicBezTo>
                  <a:close/>
                  <a:moveTo>
                    <a:pt x="1075" y="1"/>
                  </a:moveTo>
                  <a:cubicBezTo>
                    <a:pt x="816" y="1"/>
                    <a:pt x="561" y="102"/>
                    <a:pt x="370" y="293"/>
                  </a:cubicBezTo>
                  <a:cubicBezTo>
                    <a:pt x="86" y="578"/>
                    <a:pt x="0" y="1006"/>
                    <a:pt x="154" y="1378"/>
                  </a:cubicBezTo>
                  <a:cubicBezTo>
                    <a:pt x="308" y="1749"/>
                    <a:pt x="671" y="1992"/>
                    <a:pt x="1073" y="1992"/>
                  </a:cubicBezTo>
                  <a:cubicBezTo>
                    <a:pt x="1623" y="1991"/>
                    <a:pt x="2069" y="1547"/>
                    <a:pt x="2070" y="997"/>
                  </a:cubicBezTo>
                  <a:cubicBezTo>
                    <a:pt x="2070" y="594"/>
                    <a:pt x="1827" y="231"/>
                    <a:pt x="1455" y="77"/>
                  </a:cubicBezTo>
                  <a:cubicBezTo>
                    <a:pt x="1332" y="26"/>
                    <a:pt x="1203" y="1"/>
                    <a:pt x="1075"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3"/>
            <p:cNvSpPr/>
            <p:nvPr/>
          </p:nvSpPr>
          <p:spPr>
            <a:xfrm>
              <a:off x="3865625" y="1780975"/>
              <a:ext cx="51775" cy="49825"/>
            </a:xfrm>
            <a:custGeom>
              <a:rect b="b" l="l" r="r" t="t"/>
              <a:pathLst>
                <a:path extrusionOk="0" h="1993" w="2071">
                  <a:moveTo>
                    <a:pt x="1075" y="264"/>
                  </a:moveTo>
                  <a:cubicBezTo>
                    <a:pt x="1479" y="264"/>
                    <a:pt x="1807" y="592"/>
                    <a:pt x="1807" y="997"/>
                  </a:cubicBezTo>
                  <a:cubicBezTo>
                    <a:pt x="1807" y="1293"/>
                    <a:pt x="1629" y="1560"/>
                    <a:pt x="1355" y="1673"/>
                  </a:cubicBezTo>
                  <a:cubicBezTo>
                    <a:pt x="1264" y="1711"/>
                    <a:pt x="1169" y="1729"/>
                    <a:pt x="1075" y="1729"/>
                  </a:cubicBezTo>
                  <a:cubicBezTo>
                    <a:pt x="884" y="1729"/>
                    <a:pt x="697" y="1654"/>
                    <a:pt x="557" y="1514"/>
                  </a:cubicBezTo>
                  <a:cubicBezTo>
                    <a:pt x="347" y="1305"/>
                    <a:pt x="284" y="990"/>
                    <a:pt x="398" y="716"/>
                  </a:cubicBezTo>
                  <a:cubicBezTo>
                    <a:pt x="511" y="442"/>
                    <a:pt x="779" y="264"/>
                    <a:pt x="1075" y="264"/>
                  </a:cubicBezTo>
                  <a:close/>
                  <a:moveTo>
                    <a:pt x="1075" y="1"/>
                  </a:moveTo>
                  <a:cubicBezTo>
                    <a:pt x="816" y="1"/>
                    <a:pt x="561" y="102"/>
                    <a:pt x="371" y="293"/>
                  </a:cubicBezTo>
                  <a:cubicBezTo>
                    <a:pt x="86" y="578"/>
                    <a:pt x="0" y="1006"/>
                    <a:pt x="154" y="1378"/>
                  </a:cubicBezTo>
                  <a:cubicBezTo>
                    <a:pt x="309" y="1749"/>
                    <a:pt x="672" y="1992"/>
                    <a:pt x="1075" y="1992"/>
                  </a:cubicBezTo>
                  <a:cubicBezTo>
                    <a:pt x="1624" y="1992"/>
                    <a:pt x="2069" y="1547"/>
                    <a:pt x="2070" y="997"/>
                  </a:cubicBezTo>
                  <a:cubicBezTo>
                    <a:pt x="2070" y="594"/>
                    <a:pt x="1827" y="231"/>
                    <a:pt x="1456" y="77"/>
                  </a:cubicBezTo>
                  <a:cubicBezTo>
                    <a:pt x="1333" y="26"/>
                    <a:pt x="1203" y="1"/>
                    <a:pt x="1075"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3"/>
            <p:cNvSpPr/>
            <p:nvPr/>
          </p:nvSpPr>
          <p:spPr>
            <a:xfrm>
              <a:off x="3943775" y="1780975"/>
              <a:ext cx="51750" cy="49825"/>
            </a:xfrm>
            <a:custGeom>
              <a:rect b="b" l="l" r="r" t="t"/>
              <a:pathLst>
                <a:path extrusionOk="0" h="1993" w="2070">
                  <a:moveTo>
                    <a:pt x="1074" y="264"/>
                  </a:moveTo>
                  <a:cubicBezTo>
                    <a:pt x="1478" y="264"/>
                    <a:pt x="1806" y="592"/>
                    <a:pt x="1806" y="997"/>
                  </a:cubicBezTo>
                  <a:cubicBezTo>
                    <a:pt x="1806" y="1293"/>
                    <a:pt x="1628" y="1560"/>
                    <a:pt x="1354" y="1673"/>
                  </a:cubicBezTo>
                  <a:cubicBezTo>
                    <a:pt x="1263" y="1711"/>
                    <a:pt x="1168" y="1729"/>
                    <a:pt x="1074" y="1729"/>
                  </a:cubicBezTo>
                  <a:cubicBezTo>
                    <a:pt x="883" y="1729"/>
                    <a:pt x="696" y="1654"/>
                    <a:pt x="556" y="1514"/>
                  </a:cubicBezTo>
                  <a:cubicBezTo>
                    <a:pt x="346" y="1305"/>
                    <a:pt x="284" y="990"/>
                    <a:pt x="397" y="716"/>
                  </a:cubicBezTo>
                  <a:cubicBezTo>
                    <a:pt x="511" y="442"/>
                    <a:pt x="778" y="264"/>
                    <a:pt x="1074" y="264"/>
                  </a:cubicBezTo>
                  <a:close/>
                  <a:moveTo>
                    <a:pt x="1075" y="1"/>
                  </a:moveTo>
                  <a:cubicBezTo>
                    <a:pt x="816" y="1"/>
                    <a:pt x="560" y="102"/>
                    <a:pt x="370" y="293"/>
                  </a:cubicBezTo>
                  <a:cubicBezTo>
                    <a:pt x="86" y="578"/>
                    <a:pt x="1" y="1006"/>
                    <a:pt x="155" y="1378"/>
                  </a:cubicBezTo>
                  <a:cubicBezTo>
                    <a:pt x="309" y="1749"/>
                    <a:pt x="671" y="1992"/>
                    <a:pt x="1074" y="1992"/>
                  </a:cubicBezTo>
                  <a:cubicBezTo>
                    <a:pt x="1624" y="1992"/>
                    <a:pt x="2069" y="1547"/>
                    <a:pt x="2069" y="997"/>
                  </a:cubicBezTo>
                  <a:cubicBezTo>
                    <a:pt x="2069" y="594"/>
                    <a:pt x="1828" y="231"/>
                    <a:pt x="1455" y="77"/>
                  </a:cubicBezTo>
                  <a:cubicBezTo>
                    <a:pt x="1332" y="26"/>
                    <a:pt x="1203" y="1"/>
                    <a:pt x="1075"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3"/>
            <p:cNvSpPr/>
            <p:nvPr/>
          </p:nvSpPr>
          <p:spPr>
            <a:xfrm>
              <a:off x="4021900" y="1780975"/>
              <a:ext cx="51775" cy="49825"/>
            </a:xfrm>
            <a:custGeom>
              <a:rect b="b" l="l" r="r" t="t"/>
              <a:pathLst>
                <a:path extrusionOk="0" h="1993" w="2071">
                  <a:moveTo>
                    <a:pt x="1075" y="264"/>
                  </a:moveTo>
                  <a:cubicBezTo>
                    <a:pt x="1480" y="264"/>
                    <a:pt x="1808" y="592"/>
                    <a:pt x="1808" y="997"/>
                  </a:cubicBezTo>
                  <a:cubicBezTo>
                    <a:pt x="1808" y="1293"/>
                    <a:pt x="1629" y="1560"/>
                    <a:pt x="1355" y="1673"/>
                  </a:cubicBezTo>
                  <a:cubicBezTo>
                    <a:pt x="1265" y="1711"/>
                    <a:pt x="1169" y="1729"/>
                    <a:pt x="1075" y="1729"/>
                  </a:cubicBezTo>
                  <a:cubicBezTo>
                    <a:pt x="884" y="1729"/>
                    <a:pt x="697" y="1654"/>
                    <a:pt x="557" y="1514"/>
                  </a:cubicBezTo>
                  <a:cubicBezTo>
                    <a:pt x="348" y="1305"/>
                    <a:pt x="285" y="990"/>
                    <a:pt x="398" y="716"/>
                  </a:cubicBezTo>
                  <a:cubicBezTo>
                    <a:pt x="512" y="442"/>
                    <a:pt x="779" y="264"/>
                    <a:pt x="1075" y="264"/>
                  </a:cubicBezTo>
                  <a:close/>
                  <a:moveTo>
                    <a:pt x="1076" y="1"/>
                  </a:moveTo>
                  <a:cubicBezTo>
                    <a:pt x="816" y="1"/>
                    <a:pt x="562" y="102"/>
                    <a:pt x="371" y="293"/>
                  </a:cubicBezTo>
                  <a:cubicBezTo>
                    <a:pt x="86" y="578"/>
                    <a:pt x="1" y="1006"/>
                    <a:pt x="155" y="1378"/>
                  </a:cubicBezTo>
                  <a:cubicBezTo>
                    <a:pt x="309" y="1749"/>
                    <a:pt x="673" y="1992"/>
                    <a:pt x="1075" y="1992"/>
                  </a:cubicBezTo>
                  <a:cubicBezTo>
                    <a:pt x="1624" y="1991"/>
                    <a:pt x="2069" y="1547"/>
                    <a:pt x="2070" y="997"/>
                  </a:cubicBezTo>
                  <a:cubicBezTo>
                    <a:pt x="2070" y="594"/>
                    <a:pt x="1828" y="231"/>
                    <a:pt x="1456" y="77"/>
                  </a:cubicBezTo>
                  <a:cubicBezTo>
                    <a:pt x="1333" y="26"/>
                    <a:pt x="1204" y="1"/>
                    <a:pt x="1076"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3"/>
            <p:cNvSpPr/>
            <p:nvPr/>
          </p:nvSpPr>
          <p:spPr>
            <a:xfrm>
              <a:off x="4100050" y="1780975"/>
              <a:ext cx="51750" cy="49825"/>
            </a:xfrm>
            <a:custGeom>
              <a:rect b="b" l="l" r="r" t="t"/>
              <a:pathLst>
                <a:path extrusionOk="0" h="1993" w="2070">
                  <a:moveTo>
                    <a:pt x="1074" y="264"/>
                  </a:moveTo>
                  <a:cubicBezTo>
                    <a:pt x="1479" y="264"/>
                    <a:pt x="1807" y="592"/>
                    <a:pt x="1807" y="997"/>
                  </a:cubicBezTo>
                  <a:cubicBezTo>
                    <a:pt x="1807" y="1293"/>
                    <a:pt x="1628" y="1560"/>
                    <a:pt x="1355" y="1673"/>
                  </a:cubicBezTo>
                  <a:cubicBezTo>
                    <a:pt x="1264" y="1711"/>
                    <a:pt x="1169" y="1729"/>
                    <a:pt x="1074" y="1729"/>
                  </a:cubicBezTo>
                  <a:cubicBezTo>
                    <a:pt x="884" y="1729"/>
                    <a:pt x="696" y="1654"/>
                    <a:pt x="556" y="1514"/>
                  </a:cubicBezTo>
                  <a:cubicBezTo>
                    <a:pt x="347" y="1305"/>
                    <a:pt x="285" y="990"/>
                    <a:pt x="398" y="716"/>
                  </a:cubicBezTo>
                  <a:cubicBezTo>
                    <a:pt x="511" y="442"/>
                    <a:pt x="778" y="264"/>
                    <a:pt x="1074" y="264"/>
                  </a:cubicBezTo>
                  <a:close/>
                  <a:moveTo>
                    <a:pt x="1075" y="1"/>
                  </a:moveTo>
                  <a:cubicBezTo>
                    <a:pt x="815" y="1"/>
                    <a:pt x="561" y="102"/>
                    <a:pt x="370" y="293"/>
                  </a:cubicBezTo>
                  <a:cubicBezTo>
                    <a:pt x="85" y="578"/>
                    <a:pt x="1" y="1006"/>
                    <a:pt x="155" y="1378"/>
                  </a:cubicBezTo>
                  <a:cubicBezTo>
                    <a:pt x="309" y="1749"/>
                    <a:pt x="672" y="1992"/>
                    <a:pt x="1074" y="1992"/>
                  </a:cubicBezTo>
                  <a:cubicBezTo>
                    <a:pt x="1624" y="1991"/>
                    <a:pt x="2070" y="1547"/>
                    <a:pt x="2070" y="997"/>
                  </a:cubicBezTo>
                  <a:cubicBezTo>
                    <a:pt x="2070" y="594"/>
                    <a:pt x="1827" y="231"/>
                    <a:pt x="1455" y="77"/>
                  </a:cubicBezTo>
                  <a:cubicBezTo>
                    <a:pt x="1332" y="26"/>
                    <a:pt x="1203" y="1"/>
                    <a:pt x="1075"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3"/>
            <p:cNvSpPr/>
            <p:nvPr/>
          </p:nvSpPr>
          <p:spPr>
            <a:xfrm>
              <a:off x="4178200" y="1780975"/>
              <a:ext cx="51750" cy="49825"/>
            </a:xfrm>
            <a:custGeom>
              <a:rect b="b" l="l" r="r" t="t"/>
              <a:pathLst>
                <a:path extrusionOk="0" h="1993" w="2070">
                  <a:moveTo>
                    <a:pt x="1074" y="264"/>
                  </a:moveTo>
                  <a:cubicBezTo>
                    <a:pt x="1479" y="264"/>
                    <a:pt x="1806" y="592"/>
                    <a:pt x="1806" y="997"/>
                  </a:cubicBezTo>
                  <a:cubicBezTo>
                    <a:pt x="1806" y="1293"/>
                    <a:pt x="1628" y="1560"/>
                    <a:pt x="1354" y="1673"/>
                  </a:cubicBezTo>
                  <a:cubicBezTo>
                    <a:pt x="1263" y="1711"/>
                    <a:pt x="1168" y="1729"/>
                    <a:pt x="1074" y="1729"/>
                  </a:cubicBezTo>
                  <a:cubicBezTo>
                    <a:pt x="883" y="1729"/>
                    <a:pt x="696" y="1654"/>
                    <a:pt x="556" y="1514"/>
                  </a:cubicBezTo>
                  <a:cubicBezTo>
                    <a:pt x="346" y="1305"/>
                    <a:pt x="284" y="990"/>
                    <a:pt x="397" y="716"/>
                  </a:cubicBezTo>
                  <a:cubicBezTo>
                    <a:pt x="510" y="442"/>
                    <a:pt x="777" y="264"/>
                    <a:pt x="1074" y="264"/>
                  </a:cubicBezTo>
                  <a:close/>
                  <a:moveTo>
                    <a:pt x="1075" y="1"/>
                  </a:moveTo>
                  <a:cubicBezTo>
                    <a:pt x="816" y="1"/>
                    <a:pt x="561" y="102"/>
                    <a:pt x="370" y="293"/>
                  </a:cubicBezTo>
                  <a:cubicBezTo>
                    <a:pt x="85" y="578"/>
                    <a:pt x="0" y="1006"/>
                    <a:pt x="154" y="1378"/>
                  </a:cubicBezTo>
                  <a:cubicBezTo>
                    <a:pt x="308" y="1749"/>
                    <a:pt x="671" y="1992"/>
                    <a:pt x="1074" y="1992"/>
                  </a:cubicBezTo>
                  <a:cubicBezTo>
                    <a:pt x="1623" y="1991"/>
                    <a:pt x="2069" y="1547"/>
                    <a:pt x="2070" y="997"/>
                  </a:cubicBezTo>
                  <a:cubicBezTo>
                    <a:pt x="2070" y="594"/>
                    <a:pt x="1827" y="231"/>
                    <a:pt x="1455" y="77"/>
                  </a:cubicBezTo>
                  <a:cubicBezTo>
                    <a:pt x="1332" y="26"/>
                    <a:pt x="1203" y="1"/>
                    <a:pt x="1075"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3"/>
            <p:cNvSpPr/>
            <p:nvPr/>
          </p:nvSpPr>
          <p:spPr>
            <a:xfrm>
              <a:off x="4256350" y="1780975"/>
              <a:ext cx="51750" cy="49825"/>
            </a:xfrm>
            <a:custGeom>
              <a:rect b="b" l="l" r="r" t="t"/>
              <a:pathLst>
                <a:path extrusionOk="0" h="1993" w="2070">
                  <a:moveTo>
                    <a:pt x="1074" y="264"/>
                  </a:moveTo>
                  <a:cubicBezTo>
                    <a:pt x="1478" y="264"/>
                    <a:pt x="1806" y="592"/>
                    <a:pt x="1806" y="997"/>
                  </a:cubicBezTo>
                  <a:cubicBezTo>
                    <a:pt x="1806" y="1293"/>
                    <a:pt x="1628" y="1560"/>
                    <a:pt x="1354" y="1673"/>
                  </a:cubicBezTo>
                  <a:cubicBezTo>
                    <a:pt x="1263" y="1711"/>
                    <a:pt x="1168" y="1729"/>
                    <a:pt x="1073" y="1729"/>
                  </a:cubicBezTo>
                  <a:cubicBezTo>
                    <a:pt x="883" y="1729"/>
                    <a:pt x="696" y="1654"/>
                    <a:pt x="556" y="1514"/>
                  </a:cubicBezTo>
                  <a:cubicBezTo>
                    <a:pt x="346" y="1305"/>
                    <a:pt x="283" y="990"/>
                    <a:pt x="397" y="716"/>
                  </a:cubicBezTo>
                  <a:cubicBezTo>
                    <a:pt x="510" y="442"/>
                    <a:pt x="778" y="264"/>
                    <a:pt x="1074" y="264"/>
                  </a:cubicBezTo>
                  <a:close/>
                  <a:moveTo>
                    <a:pt x="1074" y="1"/>
                  </a:moveTo>
                  <a:cubicBezTo>
                    <a:pt x="815" y="1"/>
                    <a:pt x="560" y="102"/>
                    <a:pt x="370" y="293"/>
                  </a:cubicBezTo>
                  <a:cubicBezTo>
                    <a:pt x="85" y="578"/>
                    <a:pt x="0" y="1006"/>
                    <a:pt x="153" y="1378"/>
                  </a:cubicBezTo>
                  <a:cubicBezTo>
                    <a:pt x="307" y="1749"/>
                    <a:pt x="671" y="1992"/>
                    <a:pt x="1074" y="1992"/>
                  </a:cubicBezTo>
                  <a:cubicBezTo>
                    <a:pt x="1623" y="1992"/>
                    <a:pt x="2069" y="1547"/>
                    <a:pt x="2069" y="997"/>
                  </a:cubicBezTo>
                  <a:cubicBezTo>
                    <a:pt x="2069" y="594"/>
                    <a:pt x="1826" y="231"/>
                    <a:pt x="1455" y="77"/>
                  </a:cubicBezTo>
                  <a:cubicBezTo>
                    <a:pt x="1332" y="26"/>
                    <a:pt x="1202" y="1"/>
                    <a:pt x="1074"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3"/>
            <p:cNvSpPr/>
            <p:nvPr/>
          </p:nvSpPr>
          <p:spPr>
            <a:xfrm>
              <a:off x="4334475" y="1780975"/>
              <a:ext cx="51775" cy="49825"/>
            </a:xfrm>
            <a:custGeom>
              <a:rect b="b" l="l" r="r" t="t"/>
              <a:pathLst>
                <a:path extrusionOk="0" h="1993" w="2071">
                  <a:moveTo>
                    <a:pt x="1075" y="264"/>
                  </a:moveTo>
                  <a:cubicBezTo>
                    <a:pt x="1478" y="264"/>
                    <a:pt x="1806" y="592"/>
                    <a:pt x="1806" y="997"/>
                  </a:cubicBezTo>
                  <a:cubicBezTo>
                    <a:pt x="1806" y="1293"/>
                    <a:pt x="1628" y="1560"/>
                    <a:pt x="1355" y="1673"/>
                  </a:cubicBezTo>
                  <a:cubicBezTo>
                    <a:pt x="1264" y="1711"/>
                    <a:pt x="1169" y="1729"/>
                    <a:pt x="1074" y="1729"/>
                  </a:cubicBezTo>
                  <a:cubicBezTo>
                    <a:pt x="884" y="1729"/>
                    <a:pt x="696" y="1654"/>
                    <a:pt x="556" y="1514"/>
                  </a:cubicBezTo>
                  <a:cubicBezTo>
                    <a:pt x="346" y="1305"/>
                    <a:pt x="284" y="990"/>
                    <a:pt x="397" y="716"/>
                  </a:cubicBezTo>
                  <a:cubicBezTo>
                    <a:pt x="510" y="442"/>
                    <a:pt x="778" y="264"/>
                    <a:pt x="1075" y="264"/>
                  </a:cubicBezTo>
                  <a:close/>
                  <a:moveTo>
                    <a:pt x="1075" y="1"/>
                  </a:moveTo>
                  <a:cubicBezTo>
                    <a:pt x="816" y="1"/>
                    <a:pt x="561" y="102"/>
                    <a:pt x="371" y="293"/>
                  </a:cubicBezTo>
                  <a:cubicBezTo>
                    <a:pt x="86" y="578"/>
                    <a:pt x="1" y="1006"/>
                    <a:pt x="155" y="1378"/>
                  </a:cubicBezTo>
                  <a:cubicBezTo>
                    <a:pt x="309" y="1749"/>
                    <a:pt x="671" y="1992"/>
                    <a:pt x="1075" y="1992"/>
                  </a:cubicBezTo>
                  <a:cubicBezTo>
                    <a:pt x="1624" y="1991"/>
                    <a:pt x="2069" y="1547"/>
                    <a:pt x="2070" y="997"/>
                  </a:cubicBezTo>
                  <a:cubicBezTo>
                    <a:pt x="2070" y="594"/>
                    <a:pt x="1828" y="231"/>
                    <a:pt x="1455" y="77"/>
                  </a:cubicBezTo>
                  <a:cubicBezTo>
                    <a:pt x="1332" y="26"/>
                    <a:pt x="1203" y="1"/>
                    <a:pt x="1075"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3"/>
            <p:cNvSpPr/>
            <p:nvPr/>
          </p:nvSpPr>
          <p:spPr>
            <a:xfrm>
              <a:off x="3787500" y="1857150"/>
              <a:ext cx="51750" cy="49800"/>
            </a:xfrm>
            <a:custGeom>
              <a:rect b="b" l="l" r="r" t="t"/>
              <a:pathLst>
                <a:path extrusionOk="0" h="1992" w="2070">
                  <a:moveTo>
                    <a:pt x="1073" y="264"/>
                  </a:moveTo>
                  <a:cubicBezTo>
                    <a:pt x="1478" y="264"/>
                    <a:pt x="1806" y="593"/>
                    <a:pt x="1806" y="996"/>
                  </a:cubicBezTo>
                  <a:cubicBezTo>
                    <a:pt x="1806" y="1293"/>
                    <a:pt x="1628" y="1560"/>
                    <a:pt x="1354" y="1673"/>
                  </a:cubicBezTo>
                  <a:cubicBezTo>
                    <a:pt x="1263" y="1711"/>
                    <a:pt x="1168" y="1729"/>
                    <a:pt x="1073" y="1729"/>
                  </a:cubicBezTo>
                  <a:cubicBezTo>
                    <a:pt x="883" y="1729"/>
                    <a:pt x="696" y="1655"/>
                    <a:pt x="556" y="1515"/>
                  </a:cubicBezTo>
                  <a:cubicBezTo>
                    <a:pt x="346" y="1305"/>
                    <a:pt x="284" y="989"/>
                    <a:pt x="397" y="716"/>
                  </a:cubicBezTo>
                  <a:cubicBezTo>
                    <a:pt x="510" y="443"/>
                    <a:pt x="777" y="264"/>
                    <a:pt x="1073" y="264"/>
                  </a:cubicBezTo>
                  <a:close/>
                  <a:moveTo>
                    <a:pt x="1073" y="1"/>
                  </a:moveTo>
                  <a:cubicBezTo>
                    <a:pt x="814" y="1"/>
                    <a:pt x="560" y="102"/>
                    <a:pt x="370" y="292"/>
                  </a:cubicBezTo>
                  <a:cubicBezTo>
                    <a:pt x="86" y="577"/>
                    <a:pt x="0" y="1005"/>
                    <a:pt x="154" y="1377"/>
                  </a:cubicBezTo>
                  <a:cubicBezTo>
                    <a:pt x="308" y="1750"/>
                    <a:pt x="671" y="1992"/>
                    <a:pt x="1073" y="1992"/>
                  </a:cubicBezTo>
                  <a:cubicBezTo>
                    <a:pt x="1623" y="1992"/>
                    <a:pt x="2069" y="1546"/>
                    <a:pt x="2070" y="996"/>
                  </a:cubicBezTo>
                  <a:cubicBezTo>
                    <a:pt x="2070" y="594"/>
                    <a:pt x="1827" y="231"/>
                    <a:pt x="1455" y="77"/>
                  </a:cubicBezTo>
                  <a:cubicBezTo>
                    <a:pt x="1331" y="26"/>
                    <a:pt x="1202" y="1"/>
                    <a:pt x="1073"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3"/>
            <p:cNvSpPr/>
            <p:nvPr/>
          </p:nvSpPr>
          <p:spPr>
            <a:xfrm>
              <a:off x="3865625" y="1857150"/>
              <a:ext cx="51775" cy="49800"/>
            </a:xfrm>
            <a:custGeom>
              <a:rect b="b" l="l" r="r" t="t"/>
              <a:pathLst>
                <a:path extrusionOk="0" h="1992" w="2071">
                  <a:moveTo>
                    <a:pt x="1075" y="264"/>
                  </a:moveTo>
                  <a:cubicBezTo>
                    <a:pt x="1479" y="264"/>
                    <a:pt x="1806" y="591"/>
                    <a:pt x="1807" y="996"/>
                  </a:cubicBezTo>
                  <a:cubicBezTo>
                    <a:pt x="1807" y="1292"/>
                    <a:pt x="1629" y="1559"/>
                    <a:pt x="1355" y="1673"/>
                  </a:cubicBezTo>
                  <a:cubicBezTo>
                    <a:pt x="1264" y="1711"/>
                    <a:pt x="1169" y="1729"/>
                    <a:pt x="1075" y="1729"/>
                  </a:cubicBezTo>
                  <a:cubicBezTo>
                    <a:pt x="884" y="1729"/>
                    <a:pt x="697" y="1655"/>
                    <a:pt x="557" y="1515"/>
                  </a:cubicBezTo>
                  <a:cubicBezTo>
                    <a:pt x="347" y="1305"/>
                    <a:pt x="284" y="991"/>
                    <a:pt x="397" y="717"/>
                  </a:cubicBezTo>
                  <a:cubicBezTo>
                    <a:pt x="511" y="443"/>
                    <a:pt x="779" y="264"/>
                    <a:pt x="1075" y="264"/>
                  </a:cubicBezTo>
                  <a:close/>
                  <a:moveTo>
                    <a:pt x="1074" y="1"/>
                  </a:moveTo>
                  <a:cubicBezTo>
                    <a:pt x="815" y="1"/>
                    <a:pt x="561" y="102"/>
                    <a:pt x="371" y="292"/>
                  </a:cubicBezTo>
                  <a:cubicBezTo>
                    <a:pt x="86" y="577"/>
                    <a:pt x="0" y="1005"/>
                    <a:pt x="154" y="1377"/>
                  </a:cubicBezTo>
                  <a:cubicBezTo>
                    <a:pt x="309" y="1750"/>
                    <a:pt x="672" y="1992"/>
                    <a:pt x="1075" y="1992"/>
                  </a:cubicBezTo>
                  <a:cubicBezTo>
                    <a:pt x="1624" y="1992"/>
                    <a:pt x="2069" y="1546"/>
                    <a:pt x="2070" y="996"/>
                  </a:cubicBezTo>
                  <a:cubicBezTo>
                    <a:pt x="2070" y="594"/>
                    <a:pt x="1827" y="231"/>
                    <a:pt x="1456" y="77"/>
                  </a:cubicBezTo>
                  <a:cubicBezTo>
                    <a:pt x="1332" y="26"/>
                    <a:pt x="1202" y="1"/>
                    <a:pt x="1074"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3"/>
            <p:cNvSpPr/>
            <p:nvPr/>
          </p:nvSpPr>
          <p:spPr>
            <a:xfrm>
              <a:off x="3943750" y="1857150"/>
              <a:ext cx="51775" cy="49800"/>
            </a:xfrm>
            <a:custGeom>
              <a:rect b="b" l="l" r="r" t="t"/>
              <a:pathLst>
                <a:path extrusionOk="0" h="1992" w="2071">
                  <a:moveTo>
                    <a:pt x="1075" y="264"/>
                  </a:moveTo>
                  <a:cubicBezTo>
                    <a:pt x="1479" y="264"/>
                    <a:pt x="1807" y="593"/>
                    <a:pt x="1807" y="996"/>
                  </a:cubicBezTo>
                  <a:cubicBezTo>
                    <a:pt x="1807" y="1293"/>
                    <a:pt x="1629" y="1560"/>
                    <a:pt x="1355" y="1673"/>
                  </a:cubicBezTo>
                  <a:cubicBezTo>
                    <a:pt x="1264" y="1711"/>
                    <a:pt x="1169" y="1729"/>
                    <a:pt x="1075" y="1729"/>
                  </a:cubicBezTo>
                  <a:cubicBezTo>
                    <a:pt x="884" y="1729"/>
                    <a:pt x="697" y="1655"/>
                    <a:pt x="557" y="1515"/>
                  </a:cubicBezTo>
                  <a:cubicBezTo>
                    <a:pt x="347" y="1305"/>
                    <a:pt x="284" y="989"/>
                    <a:pt x="398" y="716"/>
                  </a:cubicBezTo>
                  <a:cubicBezTo>
                    <a:pt x="512" y="443"/>
                    <a:pt x="779" y="264"/>
                    <a:pt x="1075" y="264"/>
                  </a:cubicBezTo>
                  <a:close/>
                  <a:moveTo>
                    <a:pt x="1074" y="1"/>
                  </a:moveTo>
                  <a:cubicBezTo>
                    <a:pt x="815" y="1"/>
                    <a:pt x="561" y="102"/>
                    <a:pt x="371" y="292"/>
                  </a:cubicBezTo>
                  <a:cubicBezTo>
                    <a:pt x="86" y="577"/>
                    <a:pt x="0" y="1005"/>
                    <a:pt x="155" y="1377"/>
                  </a:cubicBezTo>
                  <a:cubicBezTo>
                    <a:pt x="309" y="1750"/>
                    <a:pt x="672" y="1992"/>
                    <a:pt x="1075" y="1992"/>
                  </a:cubicBezTo>
                  <a:cubicBezTo>
                    <a:pt x="1625" y="1992"/>
                    <a:pt x="2070" y="1546"/>
                    <a:pt x="2070" y="996"/>
                  </a:cubicBezTo>
                  <a:cubicBezTo>
                    <a:pt x="2070" y="594"/>
                    <a:pt x="1829" y="231"/>
                    <a:pt x="1456" y="77"/>
                  </a:cubicBezTo>
                  <a:cubicBezTo>
                    <a:pt x="1332" y="26"/>
                    <a:pt x="1203" y="1"/>
                    <a:pt x="1074"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3"/>
            <p:cNvSpPr/>
            <p:nvPr/>
          </p:nvSpPr>
          <p:spPr>
            <a:xfrm>
              <a:off x="4021900" y="1857150"/>
              <a:ext cx="51775" cy="49800"/>
            </a:xfrm>
            <a:custGeom>
              <a:rect b="b" l="l" r="r" t="t"/>
              <a:pathLst>
                <a:path extrusionOk="0" h="1992" w="2071">
                  <a:moveTo>
                    <a:pt x="1075" y="264"/>
                  </a:moveTo>
                  <a:cubicBezTo>
                    <a:pt x="1480" y="264"/>
                    <a:pt x="1807" y="593"/>
                    <a:pt x="1808" y="996"/>
                  </a:cubicBezTo>
                  <a:cubicBezTo>
                    <a:pt x="1808" y="1293"/>
                    <a:pt x="1629" y="1560"/>
                    <a:pt x="1355" y="1673"/>
                  </a:cubicBezTo>
                  <a:cubicBezTo>
                    <a:pt x="1265" y="1711"/>
                    <a:pt x="1169" y="1729"/>
                    <a:pt x="1075" y="1729"/>
                  </a:cubicBezTo>
                  <a:cubicBezTo>
                    <a:pt x="884" y="1729"/>
                    <a:pt x="697" y="1655"/>
                    <a:pt x="557" y="1515"/>
                  </a:cubicBezTo>
                  <a:cubicBezTo>
                    <a:pt x="348" y="1305"/>
                    <a:pt x="285" y="991"/>
                    <a:pt x="398" y="717"/>
                  </a:cubicBezTo>
                  <a:cubicBezTo>
                    <a:pt x="512" y="443"/>
                    <a:pt x="778" y="264"/>
                    <a:pt x="1075" y="264"/>
                  </a:cubicBezTo>
                  <a:close/>
                  <a:moveTo>
                    <a:pt x="1074" y="1"/>
                  </a:moveTo>
                  <a:cubicBezTo>
                    <a:pt x="815" y="1"/>
                    <a:pt x="561" y="102"/>
                    <a:pt x="371" y="292"/>
                  </a:cubicBezTo>
                  <a:cubicBezTo>
                    <a:pt x="86" y="577"/>
                    <a:pt x="1" y="1005"/>
                    <a:pt x="155" y="1377"/>
                  </a:cubicBezTo>
                  <a:cubicBezTo>
                    <a:pt x="309" y="1750"/>
                    <a:pt x="671" y="1992"/>
                    <a:pt x="1075" y="1992"/>
                  </a:cubicBezTo>
                  <a:cubicBezTo>
                    <a:pt x="1624" y="1992"/>
                    <a:pt x="2069" y="1546"/>
                    <a:pt x="2070" y="996"/>
                  </a:cubicBezTo>
                  <a:cubicBezTo>
                    <a:pt x="2070" y="594"/>
                    <a:pt x="1828" y="231"/>
                    <a:pt x="1456" y="77"/>
                  </a:cubicBezTo>
                  <a:cubicBezTo>
                    <a:pt x="1333" y="26"/>
                    <a:pt x="1203" y="1"/>
                    <a:pt x="1074"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3"/>
            <p:cNvSpPr/>
            <p:nvPr/>
          </p:nvSpPr>
          <p:spPr>
            <a:xfrm>
              <a:off x="4100025" y="1857150"/>
              <a:ext cx="51775" cy="49800"/>
            </a:xfrm>
            <a:custGeom>
              <a:rect b="b" l="l" r="r" t="t"/>
              <a:pathLst>
                <a:path extrusionOk="0" h="1992" w="2071">
                  <a:moveTo>
                    <a:pt x="1072" y="264"/>
                  </a:moveTo>
                  <a:cubicBezTo>
                    <a:pt x="1073" y="264"/>
                    <a:pt x="1074" y="264"/>
                    <a:pt x="1075" y="264"/>
                  </a:cubicBezTo>
                  <a:cubicBezTo>
                    <a:pt x="1480" y="264"/>
                    <a:pt x="1808" y="593"/>
                    <a:pt x="1808" y="996"/>
                  </a:cubicBezTo>
                  <a:cubicBezTo>
                    <a:pt x="1808" y="1293"/>
                    <a:pt x="1629" y="1560"/>
                    <a:pt x="1356" y="1673"/>
                  </a:cubicBezTo>
                  <a:cubicBezTo>
                    <a:pt x="1265" y="1711"/>
                    <a:pt x="1170" y="1729"/>
                    <a:pt x="1075" y="1729"/>
                  </a:cubicBezTo>
                  <a:cubicBezTo>
                    <a:pt x="885" y="1729"/>
                    <a:pt x="697" y="1655"/>
                    <a:pt x="557" y="1515"/>
                  </a:cubicBezTo>
                  <a:cubicBezTo>
                    <a:pt x="348" y="1305"/>
                    <a:pt x="285" y="989"/>
                    <a:pt x="399" y="716"/>
                  </a:cubicBezTo>
                  <a:cubicBezTo>
                    <a:pt x="512" y="443"/>
                    <a:pt x="777" y="264"/>
                    <a:pt x="1072" y="264"/>
                  </a:cubicBezTo>
                  <a:close/>
                  <a:moveTo>
                    <a:pt x="1074" y="1"/>
                  </a:moveTo>
                  <a:cubicBezTo>
                    <a:pt x="816" y="1"/>
                    <a:pt x="561" y="102"/>
                    <a:pt x="371" y="292"/>
                  </a:cubicBezTo>
                  <a:cubicBezTo>
                    <a:pt x="86" y="577"/>
                    <a:pt x="1" y="1005"/>
                    <a:pt x="155" y="1377"/>
                  </a:cubicBezTo>
                  <a:cubicBezTo>
                    <a:pt x="309" y="1750"/>
                    <a:pt x="673" y="1992"/>
                    <a:pt x="1075" y="1992"/>
                  </a:cubicBezTo>
                  <a:cubicBezTo>
                    <a:pt x="1625" y="1992"/>
                    <a:pt x="2071" y="1546"/>
                    <a:pt x="2071" y="996"/>
                  </a:cubicBezTo>
                  <a:cubicBezTo>
                    <a:pt x="2071" y="594"/>
                    <a:pt x="1828" y="231"/>
                    <a:pt x="1456" y="77"/>
                  </a:cubicBezTo>
                  <a:cubicBezTo>
                    <a:pt x="1333" y="26"/>
                    <a:pt x="1203" y="1"/>
                    <a:pt x="1074"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3"/>
            <p:cNvSpPr/>
            <p:nvPr/>
          </p:nvSpPr>
          <p:spPr>
            <a:xfrm>
              <a:off x="4178200" y="1857150"/>
              <a:ext cx="51750" cy="49800"/>
            </a:xfrm>
            <a:custGeom>
              <a:rect b="b" l="l" r="r" t="t"/>
              <a:pathLst>
                <a:path extrusionOk="0" h="1992" w="2070">
                  <a:moveTo>
                    <a:pt x="1072" y="264"/>
                  </a:moveTo>
                  <a:cubicBezTo>
                    <a:pt x="1073" y="264"/>
                    <a:pt x="1073" y="264"/>
                    <a:pt x="1074" y="264"/>
                  </a:cubicBezTo>
                  <a:cubicBezTo>
                    <a:pt x="1478" y="264"/>
                    <a:pt x="1806" y="593"/>
                    <a:pt x="1806" y="996"/>
                  </a:cubicBezTo>
                  <a:cubicBezTo>
                    <a:pt x="1806" y="1293"/>
                    <a:pt x="1628" y="1560"/>
                    <a:pt x="1354" y="1673"/>
                  </a:cubicBezTo>
                  <a:cubicBezTo>
                    <a:pt x="1263" y="1711"/>
                    <a:pt x="1168" y="1729"/>
                    <a:pt x="1073" y="1729"/>
                  </a:cubicBezTo>
                  <a:cubicBezTo>
                    <a:pt x="883" y="1729"/>
                    <a:pt x="696" y="1655"/>
                    <a:pt x="556" y="1515"/>
                  </a:cubicBezTo>
                  <a:cubicBezTo>
                    <a:pt x="346" y="1305"/>
                    <a:pt x="284" y="989"/>
                    <a:pt x="397" y="716"/>
                  </a:cubicBezTo>
                  <a:cubicBezTo>
                    <a:pt x="510" y="443"/>
                    <a:pt x="776" y="264"/>
                    <a:pt x="1072" y="264"/>
                  </a:cubicBezTo>
                  <a:close/>
                  <a:moveTo>
                    <a:pt x="1073" y="1"/>
                  </a:moveTo>
                  <a:cubicBezTo>
                    <a:pt x="814" y="1"/>
                    <a:pt x="560" y="102"/>
                    <a:pt x="369" y="292"/>
                  </a:cubicBezTo>
                  <a:cubicBezTo>
                    <a:pt x="85" y="577"/>
                    <a:pt x="0" y="1005"/>
                    <a:pt x="154" y="1377"/>
                  </a:cubicBezTo>
                  <a:cubicBezTo>
                    <a:pt x="308" y="1750"/>
                    <a:pt x="671" y="1992"/>
                    <a:pt x="1074" y="1992"/>
                  </a:cubicBezTo>
                  <a:cubicBezTo>
                    <a:pt x="1623" y="1992"/>
                    <a:pt x="2069" y="1546"/>
                    <a:pt x="2070" y="996"/>
                  </a:cubicBezTo>
                  <a:cubicBezTo>
                    <a:pt x="2070" y="594"/>
                    <a:pt x="1827" y="231"/>
                    <a:pt x="1455" y="77"/>
                  </a:cubicBezTo>
                  <a:cubicBezTo>
                    <a:pt x="1331" y="26"/>
                    <a:pt x="1202" y="1"/>
                    <a:pt x="1073"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3"/>
            <p:cNvSpPr/>
            <p:nvPr/>
          </p:nvSpPr>
          <p:spPr>
            <a:xfrm>
              <a:off x="4256325" y="1857150"/>
              <a:ext cx="51775" cy="49800"/>
            </a:xfrm>
            <a:custGeom>
              <a:rect b="b" l="l" r="r" t="t"/>
              <a:pathLst>
                <a:path extrusionOk="0" h="1992" w="2071">
                  <a:moveTo>
                    <a:pt x="1075" y="264"/>
                  </a:moveTo>
                  <a:cubicBezTo>
                    <a:pt x="1479" y="264"/>
                    <a:pt x="1806" y="593"/>
                    <a:pt x="1807" y="996"/>
                  </a:cubicBezTo>
                  <a:cubicBezTo>
                    <a:pt x="1807" y="1293"/>
                    <a:pt x="1629" y="1560"/>
                    <a:pt x="1355" y="1673"/>
                  </a:cubicBezTo>
                  <a:cubicBezTo>
                    <a:pt x="1264" y="1711"/>
                    <a:pt x="1169" y="1729"/>
                    <a:pt x="1075" y="1729"/>
                  </a:cubicBezTo>
                  <a:cubicBezTo>
                    <a:pt x="884" y="1729"/>
                    <a:pt x="697" y="1655"/>
                    <a:pt x="557" y="1515"/>
                  </a:cubicBezTo>
                  <a:cubicBezTo>
                    <a:pt x="347" y="1305"/>
                    <a:pt x="284" y="989"/>
                    <a:pt x="397" y="716"/>
                  </a:cubicBezTo>
                  <a:cubicBezTo>
                    <a:pt x="511" y="443"/>
                    <a:pt x="779" y="264"/>
                    <a:pt x="1075" y="264"/>
                  </a:cubicBezTo>
                  <a:close/>
                  <a:moveTo>
                    <a:pt x="1074" y="1"/>
                  </a:moveTo>
                  <a:cubicBezTo>
                    <a:pt x="815" y="1"/>
                    <a:pt x="561" y="102"/>
                    <a:pt x="371" y="292"/>
                  </a:cubicBezTo>
                  <a:cubicBezTo>
                    <a:pt x="86" y="577"/>
                    <a:pt x="0" y="1005"/>
                    <a:pt x="154" y="1377"/>
                  </a:cubicBezTo>
                  <a:cubicBezTo>
                    <a:pt x="308" y="1750"/>
                    <a:pt x="672" y="1992"/>
                    <a:pt x="1075" y="1992"/>
                  </a:cubicBezTo>
                  <a:cubicBezTo>
                    <a:pt x="1624" y="1992"/>
                    <a:pt x="2070" y="1546"/>
                    <a:pt x="2070" y="996"/>
                  </a:cubicBezTo>
                  <a:cubicBezTo>
                    <a:pt x="2070" y="594"/>
                    <a:pt x="1827" y="231"/>
                    <a:pt x="1456" y="77"/>
                  </a:cubicBezTo>
                  <a:cubicBezTo>
                    <a:pt x="1332" y="26"/>
                    <a:pt x="1202" y="1"/>
                    <a:pt x="1074"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3"/>
            <p:cNvSpPr/>
            <p:nvPr/>
          </p:nvSpPr>
          <p:spPr>
            <a:xfrm>
              <a:off x="4334475" y="1857150"/>
              <a:ext cx="51775" cy="49800"/>
            </a:xfrm>
            <a:custGeom>
              <a:rect b="b" l="l" r="r" t="t"/>
              <a:pathLst>
                <a:path extrusionOk="0" h="1992" w="2071">
                  <a:moveTo>
                    <a:pt x="1075" y="264"/>
                  </a:moveTo>
                  <a:cubicBezTo>
                    <a:pt x="1478" y="264"/>
                    <a:pt x="1806" y="593"/>
                    <a:pt x="1806" y="996"/>
                  </a:cubicBezTo>
                  <a:cubicBezTo>
                    <a:pt x="1806" y="1293"/>
                    <a:pt x="1628" y="1560"/>
                    <a:pt x="1354" y="1673"/>
                  </a:cubicBezTo>
                  <a:cubicBezTo>
                    <a:pt x="1263" y="1711"/>
                    <a:pt x="1168" y="1729"/>
                    <a:pt x="1074" y="1729"/>
                  </a:cubicBezTo>
                  <a:cubicBezTo>
                    <a:pt x="883" y="1729"/>
                    <a:pt x="696" y="1655"/>
                    <a:pt x="556" y="1515"/>
                  </a:cubicBezTo>
                  <a:cubicBezTo>
                    <a:pt x="346" y="1305"/>
                    <a:pt x="284" y="989"/>
                    <a:pt x="397" y="716"/>
                  </a:cubicBezTo>
                  <a:cubicBezTo>
                    <a:pt x="510" y="443"/>
                    <a:pt x="778" y="264"/>
                    <a:pt x="1075" y="264"/>
                  </a:cubicBezTo>
                  <a:close/>
                  <a:moveTo>
                    <a:pt x="1074" y="0"/>
                  </a:moveTo>
                  <a:cubicBezTo>
                    <a:pt x="815" y="0"/>
                    <a:pt x="560" y="101"/>
                    <a:pt x="370" y="292"/>
                  </a:cubicBezTo>
                  <a:cubicBezTo>
                    <a:pt x="85" y="577"/>
                    <a:pt x="1" y="1006"/>
                    <a:pt x="155" y="1377"/>
                  </a:cubicBezTo>
                  <a:cubicBezTo>
                    <a:pt x="309" y="1750"/>
                    <a:pt x="671" y="1992"/>
                    <a:pt x="1075" y="1992"/>
                  </a:cubicBezTo>
                  <a:cubicBezTo>
                    <a:pt x="1624" y="1992"/>
                    <a:pt x="2069" y="1546"/>
                    <a:pt x="2070" y="996"/>
                  </a:cubicBezTo>
                  <a:cubicBezTo>
                    <a:pt x="2069" y="594"/>
                    <a:pt x="1826" y="230"/>
                    <a:pt x="1455" y="76"/>
                  </a:cubicBezTo>
                  <a:cubicBezTo>
                    <a:pt x="1332" y="25"/>
                    <a:pt x="1202" y="0"/>
                    <a:pt x="1074" y="0"/>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3"/>
            <p:cNvSpPr/>
            <p:nvPr/>
          </p:nvSpPr>
          <p:spPr>
            <a:xfrm>
              <a:off x="3787500" y="1933325"/>
              <a:ext cx="51750" cy="49825"/>
            </a:xfrm>
            <a:custGeom>
              <a:rect b="b" l="l" r="r" t="t"/>
              <a:pathLst>
                <a:path extrusionOk="0" h="1993" w="2070">
                  <a:moveTo>
                    <a:pt x="1073" y="264"/>
                  </a:moveTo>
                  <a:cubicBezTo>
                    <a:pt x="1478" y="265"/>
                    <a:pt x="1806" y="592"/>
                    <a:pt x="1806" y="997"/>
                  </a:cubicBezTo>
                  <a:cubicBezTo>
                    <a:pt x="1806" y="1293"/>
                    <a:pt x="1628" y="1560"/>
                    <a:pt x="1354" y="1674"/>
                  </a:cubicBezTo>
                  <a:cubicBezTo>
                    <a:pt x="1263" y="1711"/>
                    <a:pt x="1169" y="1729"/>
                    <a:pt x="1075" y="1729"/>
                  </a:cubicBezTo>
                  <a:cubicBezTo>
                    <a:pt x="884" y="1729"/>
                    <a:pt x="696" y="1655"/>
                    <a:pt x="556" y="1514"/>
                  </a:cubicBezTo>
                  <a:cubicBezTo>
                    <a:pt x="346" y="1305"/>
                    <a:pt x="284" y="990"/>
                    <a:pt x="397" y="716"/>
                  </a:cubicBezTo>
                  <a:cubicBezTo>
                    <a:pt x="510" y="442"/>
                    <a:pt x="777" y="264"/>
                    <a:pt x="1073" y="264"/>
                  </a:cubicBezTo>
                  <a:close/>
                  <a:moveTo>
                    <a:pt x="1074" y="1"/>
                  </a:moveTo>
                  <a:cubicBezTo>
                    <a:pt x="815" y="1"/>
                    <a:pt x="560" y="102"/>
                    <a:pt x="369" y="293"/>
                  </a:cubicBezTo>
                  <a:cubicBezTo>
                    <a:pt x="86" y="578"/>
                    <a:pt x="0" y="1006"/>
                    <a:pt x="154" y="1378"/>
                  </a:cubicBezTo>
                  <a:cubicBezTo>
                    <a:pt x="308" y="1749"/>
                    <a:pt x="671" y="1992"/>
                    <a:pt x="1073" y="1992"/>
                  </a:cubicBezTo>
                  <a:cubicBezTo>
                    <a:pt x="1623" y="1992"/>
                    <a:pt x="2069" y="1547"/>
                    <a:pt x="2070" y="997"/>
                  </a:cubicBezTo>
                  <a:cubicBezTo>
                    <a:pt x="2070" y="594"/>
                    <a:pt x="1827" y="231"/>
                    <a:pt x="1455" y="77"/>
                  </a:cubicBezTo>
                  <a:cubicBezTo>
                    <a:pt x="1332" y="26"/>
                    <a:pt x="1203" y="1"/>
                    <a:pt x="1074"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3"/>
            <p:cNvSpPr/>
            <p:nvPr/>
          </p:nvSpPr>
          <p:spPr>
            <a:xfrm>
              <a:off x="3865625" y="1933325"/>
              <a:ext cx="51775" cy="49825"/>
            </a:xfrm>
            <a:custGeom>
              <a:rect b="b" l="l" r="r" t="t"/>
              <a:pathLst>
                <a:path extrusionOk="0" h="1993" w="2071">
                  <a:moveTo>
                    <a:pt x="1075" y="264"/>
                  </a:moveTo>
                  <a:cubicBezTo>
                    <a:pt x="1479" y="265"/>
                    <a:pt x="1806"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8"/>
                    <a:pt x="0" y="1006"/>
                    <a:pt x="154" y="1378"/>
                  </a:cubicBezTo>
                  <a:cubicBezTo>
                    <a:pt x="309" y="1749"/>
                    <a:pt x="672" y="1992"/>
                    <a:pt x="1075" y="1992"/>
                  </a:cubicBezTo>
                  <a:cubicBezTo>
                    <a:pt x="1624" y="1992"/>
                    <a:pt x="2069" y="1547"/>
                    <a:pt x="2070" y="997"/>
                  </a:cubicBezTo>
                  <a:cubicBezTo>
                    <a:pt x="2070" y="594"/>
                    <a:pt x="1827" y="231"/>
                    <a:pt x="1456" y="77"/>
                  </a:cubicBezTo>
                  <a:cubicBezTo>
                    <a:pt x="1333" y="26"/>
                    <a:pt x="1203" y="1"/>
                    <a:pt x="1075"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3"/>
            <p:cNvSpPr/>
            <p:nvPr/>
          </p:nvSpPr>
          <p:spPr>
            <a:xfrm>
              <a:off x="3943750" y="1933325"/>
              <a:ext cx="51775" cy="49825"/>
            </a:xfrm>
            <a:custGeom>
              <a:rect b="b" l="l" r="r" t="t"/>
              <a:pathLst>
                <a:path extrusionOk="0" h="1993" w="2071">
                  <a:moveTo>
                    <a:pt x="1075" y="264"/>
                  </a:moveTo>
                  <a:cubicBezTo>
                    <a:pt x="1479" y="265"/>
                    <a:pt x="1807"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8" y="716"/>
                  </a:cubicBezTo>
                  <a:cubicBezTo>
                    <a:pt x="512" y="442"/>
                    <a:pt x="779" y="264"/>
                    <a:pt x="1075" y="264"/>
                  </a:cubicBezTo>
                  <a:close/>
                  <a:moveTo>
                    <a:pt x="1075" y="1"/>
                  </a:moveTo>
                  <a:cubicBezTo>
                    <a:pt x="816" y="1"/>
                    <a:pt x="561" y="102"/>
                    <a:pt x="371" y="293"/>
                  </a:cubicBezTo>
                  <a:cubicBezTo>
                    <a:pt x="86" y="578"/>
                    <a:pt x="0" y="1006"/>
                    <a:pt x="155" y="1378"/>
                  </a:cubicBezTo>
                  <a:cubicBezTo>
                    <a:pt x="310" y="1749"/>
                    <a:pt x="672" y="1992"/>
                    <a:pt x="1075" y="1992"/>
                  </a:cubicBezTo>
                  <a:cubicBezTo>
                    <a:pt x="1625" y="1992"/>
                    <a:pt x="2070" y="1547"/>
                    <a:pt x="2070" y="997"/>
                  </a:cubicBezTo>
                  <a:cubicBezTo>
                    <a:pt x="2070" y="594"/>
                    <a:pt x="1829" y="231"/>
                    <a:pt x="1456" y="77"/>
                  </a:cubicBezTo>
                  <a:cubicBezTo>
                    <a:pt x="1333" y="26"/>
                    <a:pt x="1204" y="1"/>
                    <a:pt x="1075"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3"/>
            <p:cNvSpPr/>
            <p:nvPr/>
          </p:nvSpPr>
          <p:spPr>
            <a:xfrm>
              <a:off x="4021900" y="1933325"/>
              <a:ext cx="51775" cy="49825"/>
            </a:xfrm>
            <a:custGeom>
              <a:rect b="b" l="l" r="r" t="t"/>
              <a:pathLst>
                <a:path extrusionOk="0" h="1993" w="2071">
                  <a:moveTo>
                    <a:pt x="1075" y="264"/>
                  </a:moveTo>
                  <a:cubicBezTo>
                    <a:pt x="1480" y="265"/>
                    <a:pt x="1807" y="592"/>
                    <a:pt x="1808" y="997"/>
                  </a:cubicBezTo>
                  <a:cubicBezTo>
                    <a:pt x="1808" y="1293"/>
                    <a:pt x="1629" y="1560"/>
                    <a:pt x="1355" y="1674"/>
                  </a:cubicBezTo>
                  <a:cubicBezTo>
                    <a:pt x="1265" y="1711"/>
                    <a:pt x="1170" y="1729"/>
                    <a:pt x="1076" y="1729"/>
                  </a:cubicBezTo>
                  <a:cubicBezTo>
                    <a:pt x="885" y="1729"/>
                    <a:pt x="698" y="1655"/>
                    <a:pt x="557" y="1514"/>
                  </a:cubicBezTo>
                  <a:cubicBezTo>
                    <a:pt x="348" y="1305"/>
                    <a:pt x="285" y="990"/>
                    <a:pt x="398" y="716"/>
                  </a:cubicBezTo>
                  <a:cubicBezTo>
                    <a:pt x="512" y="442"/>
                    <a:pt x="778" y="264"/>
                    <a:pt x="1075" y="264"/>
                  </a:cubicBezTo>
                  <a:close/>
                  <a:moveTo>
                    <a:pt x="1075" y="1"/>
                  </a:moveTo>
                  <a:cubicBezTo>
                    <a:pt x="816" y="1"/>
                    <a:pt x="562" y="102"/>
                    <a:pt x="371" y="293"/>
                  </a:cubicBezTo>
                  <a:cubicBezTo>
                    <a:pt x="86" y="578"/>
                    <a:pt x="1" y="1006"/>
                    <a:pt x="155" y="1378"/>
                  </a:cubicBezTo>
                  <a:cubicBezTo>
                    <a:pt x="309" y="1749"/>
                    <a:pt x="671" y="1992"/>
                    <a:pt x="1075" y="1992"/>
                  </a:cubicBezTo>
                  <a:cubicBezTo>
                    <a:pt x="1625" y="1992"/>
                    <a:pt x="2069" y="1547"/>
                    <a:pt x="2070" y="997"/>
                  </a:cubicBezTo>
                  <a:cubicBezTo>
                    <a:pt x="2070" y="594"/>
                    <a:pt x="1828" y="231"/>
                    <a:pt x="1455" y="77"/>
                  </a:cubicBezTo>
                  <a:cubicBezTo>
                    <a:pt x="1332" y="26"/>
                    <a:pt x="1203" y="1"/>
                    <a:pt x="1075"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3"/>
            <p:cNvSpPr/>
            <p:nvPr/>
          </p:nvSpPr>
          <p:spPr>
            <a:xfrm>
              <a:off x="4100025" y="1933325"/>
              <a:ext cx="51775" cy="49825"/>
            </a:xfrm>
            <a:custGeom>
              <a:rect b="b" l="l" r="r" t="t"/>
              <a:pathLst>
                <a:path extrusionOk="0" h="1993" w="2071">
                  <a:moveTo>
                    <a:pt x="1075" y="264"/>
                  </a:moveTo>
                  <a:cubicBezTo>
                    <a:pt x="1480" y="265"/>
                    <a:pt x="1808" y="592"/>
                    <a:pt x="1808" y="997"/>
                  </a:cubicBezTo>
                  <a:cubicBezTo>
                    <a:pt x="1808" y="1293"/>
                    <a:pt x="1629" y="1560"/>
                    <a:pt x="1356" y="1674"/>
                  </a:cubicBezTo>
                  <a:cubicBezTo>
                    <a:pt x="1265" y="1711"/>
                    <a:pt x="1170" y="1729"/>
                    <a:pt x="1076" y="1729"/>
                  </a:cubicBezTo>
                  <a:cubicBezTo>
                    <a:pt x="885" y="1729"/>
                    <a:pt x="698" y="1655"/>
                    <a:pt x="557" y="1514"/>
                  </a:cubicBezTo>
                  <a:cubicBezTo>
                    <a:pt x="348" y="1305"/>
                    <a:pt x="285" y="990"/>
                    <a:pt x="399" y="716"/>
                  </a:cubicBezTo>
                  <a:cubicBezTo>
                    <a:pt x="512" y="442"/>
                    <a:pt x="779" y="264"/>
                    <a:pt x="1075" y="264"/>
                  </a:cubicBezTo>
                  <a:close/>
                  <a:moveTo>
                    <a:pt x="1076" y="1"/>
                  </a:moveTo>
                  <a:cubicBezTo>
                    <a:pt x="816" y="1"/>
                    <a:pt x="562" y="102"/>
                    <a:pt x="371" y="293"/>
                  </a:cubicBezTo>
                  <a:cubicBezTo>
                    <a:pt x="86" y="578"/>
                    <a:pt x="1" y="1006"/>
                    <a:pt x="155" y="1378"/>
                  </a:cubicBezTo>
                  <a:cubicBezTo>
                    <a:pt x="309" y="1751"/>
                    <a:pt x="673" y="1992"/>
                    <a:pt x="1075" y="1992"/>
                  </a:cubicBezTo>
                  <a:cubicBezTo>
                    <a:pt x="1625" y="1992"/>
                    <a:pt x="2071" y="1547"/>
                    <a:pt x="2071" y="997"/>
                  </a:cubicBezTo>
                  <a:cubicBezTo>
                    <a:pt x="2071" y="594"/>
                    <a:pt x="1828" y="231"/>
                    <a:pt x="1456" y="77"/>
                  </a:cubicBezTo>
                  <a:cubicBezTo>
                    <a:pt x="1333" y="26"/>
                    <a:pt x="1204" y="1"/>
                    <a:pt x="1076"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3"/>
            <p:cNvSpPr/>
            <p:nvPr/>
          </p:nvSpPr>
          <p:spPr>
            <a:xfrm>
              <a:off x="4178200" y="1933325"/>
              <a:ext cx="51750" cy="49825"/>
            </a:xfrm>
            <a:custGeom>
              <a:rect b="b" l="l" r="r" t="t"/>
              <a:pathLst>
                <a:path extrusionOk="0" h="1993" w="2070">
                  <a:moveTo>
                    <a:pt x="1074" y="264"/>
                  </a:moveTo>
                  <a:cubicBezTo>
                    <a:pt x="1478" y="265"/>
                    <a:pt x="1806" y="592"/>
                    <a:pt x="1806" y="997"/>
                  </a:cubicBezTo>
                  <a:cubicBezTo>
                    <a:pt x="1806" y="1293"/>
                    <a:pt x="1628" y="1560"/>
                    <a:pt x="1354" y="1674"/>
                  </a:cubicBezTo>
                  <a:cubicBezTo>
                    <a:pt x="1263" y="1711"/>
                    <a:pt x="1169" y="1729"/>
                    <a:pt x="1075" y="1729"/>
                  </a:cubicBezTo>
                  <a:cubicBezTo>
                    <a:pt x="884" y="1729"/>
                    <a:pt x="696" y="1655"/>
                    <a:pt x="556" y="1514"/>
                  </a:cubicBezTo>
                  <a:cubicBezTo>
                    <a:pt x="346" y="1305"/>
                    <a:pt x="284" y="990"/>
                    <a:pt x="397" y="716"/>
                  </a:cubicBezTo>
                  <a:cubicBezTo>
                    <a:pt x="510" y="442"/>
                    <a:pt x="777" y="264"/>
                    <a:pt x="1074" y="264"/>
                  </a:cubicBezTo>
                  <a:close/>
                  <a:moveTo>
                    <a:pt x="1074" y="1"/>
                  </a:moveTo>
                  <a:cubicBezTo>
                    <a:pt x="815" y="1"/>
                    <a:pt x="560" y="102"/>
                    <a:pt x="369" y="293"/>
                  </a:cubicBezTo>
                  <a:cubicBezTo>
                    <a:pt x="85" y="578"/>
                    <a:pt x="0" y="1006"/>
                    <a:pt x="154" y="1378"/>
                  </a:cubicBezTo>
                  <a:cubicBezTo>
                    <a:pt x="308" y="1751"/>
                    <a:pt x="671" y="1992"/>
                    <a:pt x="1074" y="1992"/>
                  </a:cubicBezTo>
                  <a:cubicBezTo>
                    <a:pt x="1623" y="1992"/>
                    <a:pt x="2069" y="1547"/>
                    <a:pt x="2070" y="997"/>
                  </a:cubicBezTo>
                  <a:cubicBezTo>
                    <a:pt x="2070" y="594"/>
                    <a:pt x="1827" y="231"/>
                    <a:pt x="1455" y="77"/>
                  </a:cubicBezTo>
                  <a:cubicBezTo>
                    <a:pt x="1332" y="26"/>
                    <a:pt x="1203" y="1"/>
                    <a:pt x="1074"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3"/>
            <p:cNvSpPr/>
            <p:nvPr/>
          </p:nvSpPr>
          <p:spPr>
            <a:xfrm>
              <a:off x="4256325" y="1933325"/>
              <a:ext cx="51775" cy="49825"/>
            </a:xfrm>
            <a:custGeom>
              <a:rect b="b" l="l" r="r" t="t"/>
              <a:pathLst>
                <a:path extrusionOk="0" h="1993" w="2071">
                  <a:moveTo>
                    <a:pt x="1075" y="264"/>
                  </a:moveTo>
                  <a:cubicBezTo>
                    <a:pt x="1479" y="265"/>
                    <a:pt x="1806"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8"/>
                    <a:pt x="0" y="1006"/>
                    <a:pt x="154" y="1378"/>
                  </a:cubicBezTo>
                  <a:cubicBezTo>
                    <a:pt x="308" y="1749"/>
                    <a:pt x="672" y="1992"/>
                    <a:pt x="1075" y="1992"/>
                  </a:cubicBezTo>
                  <a:cubicBezTo>
                    <a:pt x="1624" y="1992"/>
                    <a:pt x="2070" y="1547"/>
                    <a:pt x="2070" y="997"/>
                  </a:cubicBezTo>
                  <a:cubicBezTo>
                    <a:pt x="2070" y="594"/>
                    <a:pt x="1827" y="231"/>
                    <a:pt x="1456" y="77"/>
                  </a:cubicBezTo>
                  <a:cubicBezTo>
                    <a:pt x="1333" y="26"/>
                    <a:pt x="1203" y="1"/>
                    <a:pt x="1075"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3"/>
            <p:cNvSpPr/>
            <p:nvPr/>
          </p:nvSpPr>
          <p:spPr>
            <a:xfrm>
              <a:off x="4334475" y="1933325"/>
              <a:ext cx="51775" cy="49825"/>
            </a:xfrm>
            <a:custGeom>
              <a:rect b="b" l="l" r="r" t="t"/>
              <a:pathLst>
                <a:path extrusionOk="0" h="1993" w="2071">
                  <a:moveTo>
                    <a:pt x="1075" y="264"/>
                  </a:moveTo>
                  <a:cubicBezTo>
                    <a:pt x="1478" y="265"/>
                    <a:pt x="1806" y="592"/>
                    <a:pt x="1806" y="997"/>
                  </a:cubicBezTo>
                  <a:cubicBezTo>
                    <a:pt x="1806" y="1293"/>
                    <a:pt x="1628" y="1560"/>
                    <a:pt x="1354" y="1674"/>
                  </a:cubicBezTo>
                  <a:cubicBezTo>
                    <a:pt x="1264" y="1711"/>
                    <a:pt x="1169" y="1729"/>
                    <a:pt x="1075" y="1729"/>
                  </a:cubicBezTo>
                  <a:cubicBezTo>
                    <a:pt x="884" y="1729"/>
                    <a:pt x="696" y="1655"/>
                    <a:pt x="556" y="1514"/>
                  </a:cubicBezTo>
                  <a:cubicBezTo>
                    <a:pt x="346" y="1305"/>
                    <a:pt x="284" y="990"/>
                    <a:pt x="397" y="716"/>
                  </a:cubicBezTo>
                  <a:cubicBezTo>
                    <a:pt x="510" y="442"/>
                    <a:pt x="778" y="264"/>
                    <a:pt x="1075" y="264"/>
                  </a:cubicBezTo>
                  <a:close/>
                  <a:moveTo>
                    <a:pt x="1074" y="1"/>
                  </a:moveTo>
                  <a:cubicBezTo>
                    <a:pt x="815" y="1"/>
                    <a:pt x="560" y="102"/>
                    <a:pt x="370" y="293"/>
                  </a:cubicBezTo>
                  <a:cubicBezTo>
                    <a:pt x="85" y="578"/>
                    <a:pt x="1" y="1006"/>
                    <a:pt x="155" y="1378"/>
                  </a:cubicBezTo>
                  <a:cubicBezTo>
                    <a:pt x="309" y="1751"/>
                    <a:pt x="671" y="1992"/>
                    <a:pt x="1075" y="1992"/>
                  </a:cubicBezTo>
                  <a:cubicBezTo>
                    <a:pt x="1624" y="1992"/>
                    <a:pt x="2069" y="1547"/>
                    <a:pt x="2070" y="997"/>
                  </a:cubicBezTo>
                  <a:cubicBezTo>
                    <a:pt x="2069" y="594"/>
                    <a:pt x="1828" y="231"/>
                    <a:pt x="1455" y="77"/>
                  </a:cubicBezTo>
                  <a:cubicBezTo>
                    <a:pt x="1332" y="26"/>
                    <a:pt x="1202" y="1"/>
                    <a:pt x="1074"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3"/>
            <p:cNvSpPr/>
            <p:nvPr/>
          </p:nvSpPr>
          <p:spPr>
            <a:xfrm>
              <a:off x="3787500" y="2009525"/>
              <a:ext cx="51750" cy="49800"/>
            </a:xfrm>
            <a:custGeom>
              <a:rect b="b" l="l" r="r" t="t"/>
              <a:pathLst>
                <a:path extrusionOk="0" h="1992" w="2070">
                  <a:moveTo>
                    <a:pt x="1073" y="263"/>
                  </a:moveTo>
                  <a:lnTo>
                    <a:pt x="1073"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7" y="263"/>
                    <a:pt x="1073" y="263"/>
                  </a:cubicBezTo>
                  <a:close/>
                  <a:moveTo>
                    <a:pt x="1074" y="0"/>
                  </a:moveTo>
                  <a:cubicBezTo>
                    <a:pt x="815" y="0"/>
                    <a:pt x="560" y="102"/>
                    <a:pt x="369" y="292"/>
                  </a:cubicBezTo>
                  <a:cubicBezTo>
                    <a:pt x="86" y="577"/>
                    <a:pt x="0" y="1005"/>
                    <a:pt x="154" y="1378"/>
                  </a:cubicBezTo>
                  <a:cubicBezTo>
                    <a:pt x="308" y="1749"/>
                    <a:pt x="671" y="1992"/>
                    <a:pt x="1073" y="1992"/>
                  </a:cubicBezTo>
                  <a:cubicBezTo>
                    <a:pt x="1623" y="1991"/>
                    <a:pt x="2069" y="1546"/>
                    <a:pt x="2070" y="996"/>
                  </a:cubicBezTo>
                  <a:cubicBezTo>
                    <a:pt x="2070" y="594"/>
                    <a:pt x="1827" y="230"/>
                    <a:pt x="1455" y="76"/>
                  </a:cubicBezTo>
                  <a:cubicBezTo>
                    <a:pt x="1332" y="25"/>
                    <a:pt x="1203" y="0"/>
                    <a:pt x="1074" y="0"/>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3"/>
            <p:cNvSpPr/>
            <p:nvPr/>
          </p:nvSpPr>
          <p:spPr>
            <a:xfrm>
              <a:off x="3865625" y="2009525"/>
              <a:ext cx="51775" cy="49800"/>
            </a:xfrm>
            <a:custGeom>
              <a:rect b="b" l="l" r="r" t="t"/>
              <a:pathLst>
                <a:path extrusionOk="0" h="1992" w="2071">
                  <a:moveTo>
                    <a:pt x="1075" y="263"/>
                  </a:moveTo>
                  <a:lnTo>
                    <a:pt x="1075" y="265"/>
                  </a:lnTo>
                  <a:cubicBezTo>
                    <a:pt x="1478" y="265"/>
                    <a:pt x="1806"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7" y="716"/>
                  </a:cubicBezTo>
                  <a:cubicBezTo>
                    <a:pt x="511" y="442"/>
                    <a:pt x="779" y="263"/>
                    <a:pt x="1075" y="263"/>
                  </a:cubicBezTo>
                  <a:close/>
                  <a:moveTo>
                    <a:pt x="1075" y="0"/>
                  </a:moveTo>
                  <a:cubicBezTo>
                    <a:pt x="816" y="0"/>
                    <a:pt x="561" y="102"/>
                    <a:pt x="371" y="292"/>
                  </a:cubicBezTo>
                  <a:cubicBezTo>
                    <a:pt x="86" y="577"/>
                    <a:pt x="0" y="1005"/>
                    <a:pt x="154" y="1378"/>
                  </a:cubicBezTo>
                  <a:cubicBezTo>
                    <a:pt x="309" y="1749"/>
                    <a:pt x="672" y="1992"/>
                    <a:pt x="1075" y="1992"/>
                  </a:cubicBezTo>
                  <a:cubicBezTo>
                    <a:pt x="1624" y="1991"/>
                    <a:pt x="2069" y="1546"/>
                    <a:pt x="2070" y="996"/>
                  </a:cubicBezTo>
                  <a:cubicBezTo>
                    <a:pt x="2070" y="594"/>
                    <a:pt x="1827" y="230"/>
                    <a:pt x="1456" y="76"/>
                  </a:cubicBezTo>
                  <a:cubicBezTo>
                    <a:pt x="1333" y="25"/>
                    <a:pt x="1203" y="0"/>
                    <a:pt x="1075" y="0"/>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3"/>
            <p:cNvSpPr/>
            <p:nvPr/>
          </p:nvSpPr>
          <p:spPr>
            <a:xfrm>
              <a:off x="3943750" y="2009525"/>
              <a:ext cx="51775" cy="49800"/>
            </a:xfrm>
            <a:custGeom>
              <a:rect b="b" l="l" r="r" t="t"/>
              <a:pathLst>
                <a:path extrusionOk="0" h="1992" w="2071">
                  <a:moveTo>
                    <a:pt x="1075" y="263"/>
                  </a:moveTo>
                  <a:lnTo>
                    <a:pt x="1075" y="265"/>
                  </a:lnTo>
                  <a:cubicBezTo>
                    <a:pt x="1479" y="265"/>
                    <a:pt x="1807"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8" y="716"/>
                  </a:cubicBezTo>
                  <a:cubicBezTo>
                    <a:pt x="512" y="442"/>
                    <a:pt x="779" y="263"/>
                    <a:pt x="1075" y="263"/>
                  </a:cubicBezTo>
                  <a:close/>
                  <a:moveTo>
                    <a:pt x="1075" y="0"/>
                  </a:moveTo>
                  <a:cubicBezTo>
                    <a:pt x="816" y="0"/>
                    <a:pt x="561" y="102"/>
                    <a:pt x="371" y="292"/>
                  </a:cubicBezTo>
                  <a:cubicBezTo>
                    <a:pt x="86" y="577"/>
                    <a:pt x="0" y="1005"/>
                    <a:pt x="155" y="1378"/>
                  </a:cubicBezTo>
                  <a:cubicBezTo>
                    <a:pt x="310" y="1749"/>
                    <a:pt x="672" y="1992"/>
                    <a:pt x="1075" y="1992"/>
                  </a:cubicBezTo>
                  <a:cubicBezTo>
                    <a:pt x="1625" y="1992"/>
                    <a:pt x="2070" y="1546"/>
                    <a:pt x="2070" y="996"/>
                  </a:cubicBezTo>
                  <a:cubicBezTo>
                    <a:pt x="2070" y="594"/>
                    <a:pt x="1829" y="230"/>
                    <a:pt x="1456" y="76"/>
                  </a:cubicBezTo>
                  <a:cubicBezTo>
                    <a:pt x="1333" y="25"/>
                    <a:pt x="1204" y="0"/>
                    <a:pt x="1075" y="0"/>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3"/>
            <p:cNvSpPr/>
            <p:nvPr/>
          </p:nvSpPr>
          <p:spPr>
            <a:xfrm>
              <a:off x="4021900" y="2009525"/>
              <a:ext cx="51775" cy="49800"/>
            </a:xfrm>
            <a:custGeom>
              <a:rect b="b" l="l" r="r" t="t"/>
              <a:pathLst>
                <a:path extrusionOk="0" h="1992" w="2071">
                  <a:moveTo>
                    <a:pt x="1075" y="263"/>
                  </a:moveTo>
                  <a:lnTo>
                    <a:pt x="1075" y="265"/>
                  </a:lnTo>
                  <a:cubicBezTo>
                    <a:pt x="1478" y="265"/>
                    <a:pt x="1807" y="592"/>
                    <a:pt x="1808" y="996"/>
                  </a:cubicBezTo>
                  <a:cubicBezTo>
                    <a:pt x="1808" y="1292"/>
                    <a:pt x="1629" y="1559"/>
                    <a:pt x="1355" y="1674"/>
                  </a:cubicBezTo>
                  <a:cubicBezTo>
                    <a:pt x="1265" y="1711"/>
                    <a:pt x="1170" y="1729"/>
                    <a:pt x="1076" y="1729"/>
                  </a:cubicBezTo>
                  <a:cubicBezTo>
                    <a:pt x="885" y="1729"/>
                    <a:pt x="698" y="1654"/>
                    <a:pt x="557" y="1514"/>
                  </a:cubicBezTo>
                  <a:cubicBezTo>
                    <a:pt x="348" y="1304"/>
                    <a:pt x="285" y="990"/>
                    <a:pt x="398" y="716"/>
                  </a:cubicBezTo>
                  <a:cubicBezTo>
                    <a:pt x="512" y="442"/>
                    <a:pt x="778" y="263"/>
                    <a:pt x="1075" y="263"/>
                  </a:cubicBezTo>
                  <a:close/>
                  <a:moveTo>
                    <a:pt x="1075" y="0"/>
                  </a:moveTo>
                  <a:cubicBezTo>
                    <a:pt x="816" y="0"/>
                    <a:pt x="562" y="102"/>
                    <a:pt x="371" y="292"/>
                  </a:cubicBezTo>
                  <a:cubicBezTo>
                    <a:pt x="86" y="577"/>
                    <a:pt x="1" y="1005"/>
                    <a:pt x="155" y="1378"/>
                  </a:cubicBezTo>
                  <a:cubicBezTo>
                    <a:pt x="309" y="1749"/>
                    <a:pt x="671" y="1992"/>
                    <a:pt x="1075" y="1992"/>
                  </a:cubicBezTo>
                  <a:cubicBezTo>
                    <a:pt x="1625" y="1991"/>
                    <a:pt x="2069" y="1546"/>
                    <a:pt x="2070" y="996"/>
                  </a:cubicBezTo>
                  <a:cubicBezTo>
                    <a:pt x="2070" y="594"/>
                    <a:pt x="1828" y="230"/>
                    <a:pt x="1455" y="76"/>
                  </a:cubicBezTo>
                  <a:cubicBezTo>
                    <a:pt x="1332" y="25"/>
                    <a:pt x="1203" y="0"/>
                    <a:pt x="1075" y="0"/>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3"/>
            <p:cNvSpPr/>
            <p:nvPr/>
          </p:nvSpPr>
          <p:spPr>
            <a:xfrm>
              <a:off x="4100025" y="2009525"/>
              <a:ext cx="51775" cy="49800"/>
            </a:xfrm>
            <a:custGeom>
              <a:rect b="b" l="l" r="r" t="t"/>
              <a:pathLst>
                <a:path extrusionOk="0" h="1992" w="2071">
                  <a:moveTo>
                    <a:pt x="1075" y="263"/>
                  </a:moveTo>
                  <a:lnTo>
                    <a:pt x="1075" y="265"/>
                  </a:lnTo>
                  <a:cubicBezTo>
                    <a:pt x="1480" y="265"/>
                    <a:pt x="1807" y="592"/>
                    <a:pt x="1808" y="996"/>
                  </a:cubicBezTo>
                  <a:cubicBezTo>
                    <a:pt x="1808" y="1292"/>
                    <a:pt x="1629" y="1559"/>
                    <a:pt x="1356" y="1674"/>
                  </a:cubicBezTo>
                  <a:cubicBezTo>
                    <a:pt x="1265" y="1711"/>
                    <a:pt x="1170" y="1729"/>
                    <a:pt x="1076" y="1729"/>
                  </a:cubicBezTo>
                  <a:cubicBezTo>
                    <a:pt x="885" y="1729"/>
                    <a:pt x="698" y="1654"/>
                    <a:pt x="557" y="1514"/>
                  </a:cubicBezTo>
                  <a:cubicBezTo>
                    <a:pt x="348" y="1304"/>
                    <a:pt x="285" y="990"/>
                    <a:pt x="399" y="716"/>
                  </a:cubicBezTo>
                  <a:cubicBezTo>
                    <a:pt x="512" y="442"/>
                    <a:pt x="779" y="263"/>
                    <a:pt x="1075" y="263"/>
                  </a:cubicBezTo>
                  <a:close/>
                  <a:moveTo>
                    <a:pt x="1076" y="0"/>
                  </a:moveTo>
                  <a:cubicBezTo>
                    <a:pt x="816" y="0"/>
                    <a:pt x="562" y="102"/>
                    <a:pt x="371" y="292"/>
                  </a:cubicBezTo>
                  <a:cubicBezTo>
                    <a:pt x="86" y="577"/>
                    <a:pt x="1" y="1005"/>
                    <a:pt x="155" y="1378"/>
                  </a:cubicBezTo>
                  <a:cubicBezTo>
                    <a:pt x="309" y="1749"/>
                    <a:pt x="673" y="1992"/>
                    <a:pt x="1075" y="1992"/>
                  </a:cubicBezTo>
                  <a:cubicBezTo>
                    <a:pt x="1625" y="1991"/>
                    <a:pt x="2071" y="1546"/>
                    <a:pt x="2071" y="996"/>
                  </a:cubicBezTo>
                  <a:cubicBezTo>
                    <a:pt x="2071" y="594"/>
                    <a:pt x="1828" y="230"/>
                    <a:pt x="1456" y="76"/>
                  </a:cubicBezTo>
                  <a:cubicBezTo>
                    <a:pt x="1333" y="25"/>
                    <a:pt x="1204" y="0"/>
                    <a:pt x="1076" y="0"/>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3"/>
            <p:cNvSpPr/>
            <p:nvPr/>
          </p:nvSpPr>
          <p:spPr>
            <a:xfrm>
              <a:off x="4178200" y="2009525"/>
              <a:ext cx="51750" cy="49800"/>
            </a:xfrm>
            <a:custGeom>
              <a:rect b="b" l="l" r="r" t="t"/>
              <a:pathLst>
                <a:path extrusionOk="0" h="1992" w="2070">
                  <a:moveTo>
                    <a:pt x="1074" y="263"/>
                  </a:moveTo>
                  <a:lnTo>
                    <a:pt x="1074"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7" y="263"/>
                    <a:pt x="1074" y="263"/>
                  </a:cubicBezTo>
                  <a:close/>
                  <a:moveTo>
                    <a:pt x="1074" y="0"/>
                  </a:moveTo>
                  <a:cubicBezTo>
                    <a:pt x="815" y="0"/>
                    <a:pt x="560" y="102"/>
                    <a:pt x="369" y="292"/>
                  </a:cubicBezTo>
                  <a:cubicBezTo>
                    <a:pt x="85" y="577"/>
                    <a:pt x="0" y="1005"/>
                    <a:pt x="154" y="1378"/>
                  </a:cubicBezTo>
                  <a:cubicBezTo>
                    <a:pt x="308" y="1749"/>
                    <a:pt x="671" y="1992"/>
                    <a:pt x="1074" y="1992"/>
                  </a:cubicBezTo>
                  <a:cubicBezTo>
                    <a:pt x="1623" y="1991"/>
                    <a:pt x="2069" y="1546"/>
                    <a:pt x="2070" y="996"/>
                  </a:cubicBezTo>
                  <a:cubicBezTo>
                    <a:pt x="2070" y="594"/>
                    <a:pt x="1827" y="230"/>
                    <a:pt x="1455" y="76"/>
                  </a:cubicBezTo>
                  <a:cubicBezTo>
                    <a:pt x="1332" y="25"/>
                    <a:pt x="1203" y="0"/>
                    <a:pt x="1074" y="0"/>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3"/>
            <p:cNvSpPr/>
            <p:nvPr/>
          </p:nvSpPr>
          <p:spPr>
            <a:xfrm>
              <a:off x="4256325" y="2009525"/>
              <a:ext cx="51775" cy="49800"/>
            </a:xfrm>
            <a:custGeom>
              <a:rect b="b" l="l" r="r" t="t"/>
              <a:pathLst>
                <a:path extrusionOk="0" h="1992" w="2071">
                  <a:moveTo>
                    <a:pt x="1075" y="263"/>
                  </a:moveTo>
                  <a:lnTo>
                    <a:pt x="1075" y="265"/>
                  </a:lnTo>
                  <a:cubicBezTo>
                    <a:pt x="1479" y="265"/>
                    <a:pt x="1806"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7" y="716"/>
                  </a:cubicBezTo>
                  <a:cubicBezTo>
                    <a:pt x="511" y="442"/>
                    <a:pt x="779" y="263"/>
                    <a:pt x="1075" y="263"/>
                  </a:cubicBezTo>
                  <a:close/>
                  <a:moveTo>
                    <a:pt x="1075" y="0"/>
                  </a:moveTo>
                  <a:cubicBezTo>
                    <a:pt x="816" y="0"/>
                    <a:pt x="561" y="102"/>
                    <a:pt x="371" y="292"/>
                  </a:cubicBezTo>
                  <a:cubicBezTo>
                    <a:pt x="86" y="577"/>
                    <a:pt x="0" y="1005"/>
                    <a:pt x="154" y="1378"/>
                  </a:cubicBezTo>
                  <a:cubicBezTo>
                    <a:pt x="308" y="1749"/>
                    <a:pt x="672" y="1992"/>
                    <a:pt x="1075" y="1992"/>
                  </a:cubicBezTo>
                  <a:cubicBezTo>
                    <a:pt x="1624" y="1991"/>
                    <a:pt x="2070" y="1546"/>
                    <a:pt x="2070" y="996"/>
                  </a:cubicBezTo>
                  <a:cubicBezTo>
                    <a:pt x="2070" y="594"/>
                    <a:pt x="1827" y="230"/>
                    <a:pt x="1456" y="76"/>
                  </a:cubicBezTo>
                  <a:cubicBezTo>
                    <a:pt x="1333" y="25"/>
                    <a:pt x="1203" y="0"/>
                    <a:pt x="1075" y="0"/>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3"/>
            <p:cNvSpPr/>
            <p:nvPr/>
          </p:nvSpPr>
          <p:spPr>
            <a:xfrm>
              <a:off x="4334475" y="2009525"/>
              <a:ext cx="51775" cy="49800"/>
            </a:xfrm>
            <a:custGeom>
              <a:rect b="b" l="l" r="r" t="t"/>
              <a:pathLst>
                <a:path extrusionOk="0" h="1992" w="2071">
                  <a:moveTo>
                    <a:pt x="1075" y="263"/>
                  </a:moveTo>
                  <a:lnTo>
                    <a:pt x="1075"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8" y="263"/>
                    <a:pt x="1075" y="263"/>
                  </a:cubicBezTo>
                  <a:close/>
                  <a:moveTo>
                    <a:pt x="1074" y="0"/>
                  </a:moveTo>
                  <a:cubicBezTo>
                    <a:pt x="815" y="0"/>
                    <a:pt x="560" y="102"/>
                    <a:pt x="370" y="292"/>
                  </a:cubicBezTo>
                  <a:cubicBezTo>
                    <a:pt x="85" y="577"/>
                    <a:pt x="1" y="1005"/>
                    <a:pt x="155" y="1378"/>
                  </a:cubicBezTo>
                  <a:cubicBezTo>
                    <a:pt x="309" y="1749"/>
                    <a:pt x="671" y="1992"/>
                    <a:pt x="1075" y="1992"/>
                  </a:cubicBezTo>
                  <a:cubicBezTo>
                    <a:pt x="1624" y="1991"/>
                    <a:pt x="2069" y="1546"/>
                    <a:pt x="2070" y="996"/>
                  </a:cubicBezTo>
                  <a:cubicBezTo>
                    <a:pt x="2069" y="594"/>
                    <a:pt x="1828" y="230"/>
                    <a:pt x="1455" y="76"/>
                  </a:cubicBezTo>
                  <a:cubicBezTo>
                    <a:pt x="1332" y="25"/>
                    <a:pt x="1202" y="0"/>
                    <a:pt x="1074" y="0"/>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3"/>
            <p:cNvSpPr/>
            <p:nvPr/>
          </p:nvSpPr>
          <p:spPr>
            <a:xfrm>
              <a:off x="3787500" y="2085700"/>
              <a:ext cx="51750" cy="49825"/>
            </a:xfrm>
            <a:custGeom>
              <a:rect b="b" l="l" r="r" t="t"/>
              <a:pathLst>
                <a:path extrusionOk="0" h="1993" w="2070">
                  <a:moveTo>
                    <a:pt x="1073" y="264"/>
                  </a:moveTo>
                  <a:cubicBezTo>
                    <a:pt x="1478" y="264"/>
                    <a:pt x="1806" y="592"/>
                    <a:pt x="1806" y="997"/>
                  </a:cubicBezTo>
                  <a:cubicBezTo>
                    <a:pt x="1806" y="1293"/>
                    <a:pt x="1628" y="1560"/>
                    <a:pt x="1354" y="1673"/>
                  </a:cubicBezTo>
                  <a:cubicBezTo>
                    <a:pt x="1263" y="1711"/>
                    <a:pt x="1168" y="1729"/>
                    <a:pt x="1074" y="1729"/>
                  </a:cubicBezTo>
                  <a:cubicBezTo>
                    <a:pt x="883" y="1729"/>
                    <a:pt x="696" y="1655"/>
                    <a:pt x="556" y="1514"/>
                  </a:cubicBezTo>
                  <a:cubicBezTo>
                    <a:pt x="346" y="1305"/>
                    <a:pt x="284" y="990"/>
                    <a:pt x="397" y="716"/>
                  </a:cubicBezTo>
                  <a:cubicBezTo>
                    <a:pt x="510" y="442"/>
                    <a:pt x="777" y="264"/>
                    <a:pt x="1073" y="264"/>
                  </a:cubicBezTo>
                  <a:close/>
                  <a:moveTo>
                    <a:pt x="1074" y="1"/>
                  </a:moveTo>
                  <a:cubicBezTo>
                    <a:pt x="815" y="1"/>
                    <a:pt x="560" y="102"/>
                    <a:pt x="369" y="293"/>
                  </a:cubicBezTo>
                  <a:cubicBezTo>
                    <a:pt x="86" y="577"/>
                    <a:pt x="0" y="1006"/>
                    <a:pt x="154" y="1377"/>
                  </a:cubicBezTo>
                  <a:cubicBezTo>
                    <a:pt x="308" y="1750"/>
                    <a:pt x="671" y="1992"/>
                    <a:pt x="1073" y="1992"/>
                  </a:cubicBezTo>
                  <a:cubicBezTo>
                    <a:pt x="1623" y="1991"/>
                    <a:pt x="2069" y="1546"/>
                    <a:pt x="2070" y="997"/>
                  </a:cubicBezTo>
                  <a:cubicBezTo>
                    <a:pt x="2070" y="593"/>
                    <a:pt x="1827" y="231"/>
                    <a:pt x="1455" y="77"/>
                  </a:cubicBezTo>
                  <a:cubicBezTo>
                    <a:pt x="1332" y="26"/>
                    <a:pt x="1203" y="1"/>
                    <a:pt x="1074"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3"/>
            <p:cNvSpPr/>
            <p:nvPr/>
          </p:nvSpPr>
          <p:spPr>
            <a:xfrm>
              <a:off x="3865625" y="2085700"/>
              <a:ext cx="51775" cy="49825"/>
            </a:xfrm>
            <a:custGeom>
              <a:rect b="b" l="l" r="r" t="t"/>
              <a:pathLst>
                <a:path extrusionOk="0" h="1993" w="2071">
                  <a:moveTo>
                    <a:pt x="1075" y="264"/>
                  </a:moveTo>
                  <a:cubicBezTo>
                    <a:pt x="1479" y="264"/>
                    <a:pt x="1806" y="592"/>
                    <a:pt x="1807" y="997"/>
                  </a:cubicBezTo>
                  <a:cubicBezTo>
                    <a:pt x="1807" y="1293"/>
                    <a:pt x="1629" y="1560"/>
                    <a:pt x="1355" y="1673"/>
                  </a:cubicBezTo>
                  <a:cubicBezTo>
                    <a:pt x="1264" y="1711"/>
                    <a:pt x="1169" y="1729"/>
                    <a:pt x="1075" y="1729"/>
                  </a:cubicBezTo>
                  <a:cubicBezTo>
                    <a:pt x="884"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7"/>
                    <a:pt x="0" y="1006"/>
                    <a:pt x="154" y="1377"/>
                  </a:cubicBezTo>
                  <a:cubicBezTo>
                    <a:pt x="309" y="1750"/>
                    <a:pt x="672" y="1992"/>
                    <a:pt x="1075" y="1992"/>
                  </a:cubicBezTo>
                  <a:cubicBezTo>
                    <a:pt x="1624" y="1991"/>
                    <a:pt x="2069" y="1546"/>
                    <a:pt x="2070" y="997"/>
                  </a:cubicBezTo>
                  <a:cubicBezTo>
                    <a:pt x="2070" y="593"/>
                    <a:pt x="1827" y="231"/>
                    <a:pt x="1456" y="77"/>
                  </a:cubicBezTo>
                  <a:cubicBezTo>
                    <a:pt x="1333" y="26"/>
                    <a:pt x="1203" y="1"/>
                    <a:pt x="1075"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3"/>
            <p:cNvSpPr/>
            <p:nvPr/>
          </p:nvSpPr>
          <p:spPr>
            <a:xfrm>
              <a:off x="3943750" y="2085700"/>
              <a:ext cx="51775" cy="49825"/>
            </a:xfrm>
            <a:custGeom>
              <a:rect b="b" l="l" r="r" t="t"/>
              <a:pathLst>
                <a:path extrusionOk="0" h="1993" w="2071">
                  <a:moveTo>
                    <a:pt x="1075" y="264"/>
                  </a:moveTo>
                  <a:cubicBezTo>
                    <a:pt x="1479" y="264"/>
                    <a:pt x="1807" y="592"/>
                    <a:pt x="1807" y="997"/>
                  </a:cubicBezTo>
                  <a:cubicBezTo>
                    <a:pt x="1807" y="1293"/>
                    <a:pt x="1629" y="1560"/>
                    <a:pt x="1355" y="1673"/>
                  </a:cubicBezTo>
                  <a:cubicBezTo>
                    <a:pt x="1264" y="1711"/>
                    <a:pt x="1169" y="1729"/>
                    <a:pt x="1075" y="1729"/>
                  </a:cubicBezTo>
                  <a:cubicBezTo>
                    <a:pt x="884" y="1729"/>
                    <a:pt x="697" y="1655"/>
                    <a:pt x="557" y="1514"/>
                  </a:cubicBezTo>
                  <a:cubicBezTo>
                    <a:pt x="347" y="1305"/>
                    <a:pt x="284" y="990"/>
                    <a:pt x="398" y="716"/>
                  </a:cubicBezTo>
                  <a:cubicBezTo>
                    <a:pt x="512" y="442"/>
                    <a:pt x="779" y="264"/>
                    <a:pt x="1075" y="264"/>
                  </a:cubicBezTo>
                  <a:close/>
                  <a:moveTo>
                    <a:pt x="1075" y="1"/>
                  </a:moveTo>
                  <a:cubicBezTo>
                    <a:pt x="816" y="1"/>
                    <a:pt x="561" y="102"/>
                    <a:pt x="371" y="293"/>
                  </a:cubicBezTo>
                  <a:cubicBezTo>
                    <a:pt x="86" y="577"/>
                    <a:pt x="0" y="1006"/>
                    <a:pt x="155" y="1377"/>
                  </a:cubicBezTo>
                  <a:cubicBezTo>
                    <a:pt x="310" y="1750"/>
                    <a:pt x="672" y="1992"/>
                    <a:pt x="1075" y="1992"/>
                  </a:cubicBezTo>
                  <a:cubicBezTo>
                    <a:pt x="1625" y="1991"/>
                    <a:pt x="2070" y="1546"/>
                    <a:pt x="2070" y="997"/>
                  </a:cubicBezTo>
                  <a:cubicBezTo>
                    <a:pt x="2070" y="593"/>
                    <a:pt x="1829" y="231"/>
                    <a:pt x="1456" y="77"/>
                  </a:cubicBezTo>
                  <a:cubicBezTo>
                    <a:pt x="1333" y="26"/>
                    <a:pt x="1204" y="1"/>
                    <a:pt x="1075"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3"/>
            <p:cNvSpPr/>
            <p:nvPr/>
          </p:nvSpPr>
          <p:spPr>
            <a:xfrm>
              <a:off x="4021900" y="2085700"/>
              <a:ext cx="51775" cy="49825"/>
            </a:xfrm>
            <a:custGeom>
              <a:rect b="b" l="l" r="r" t="t"/>
              <a:pathLst>
                <a:path extrusionOk="0" h="1993" w="2071">
                  <a:moveTo>
                    <a:pt x="1075" y="264"/>
                  </a:moveTo>
                  <a:cubicBezTo>
                    <a:pt x="1480" y="264"/>
                    <a:pt x="1807" y="592"/>
                    <a:pt x="1808" y="997"/>
                  </a:cubicBezTo>
                  <a:cubicBezTo>
                    <a:pt x="1808" y="1293"/>
                    <a:pt x="1629" y="1560"/>
                    <a:pt x="1355" y="1673"/>
                  </a:cubicBezTo>
                  <a:cubicBezTo>
                    <a:pt x="1265" y="1711"/>
                    <a:pt x="1169" y="1729"/>
                    <a:pt x="1075" y="1729"/>
                  </a:cubicBezTo>
                  <a:cubicBezTo>
                    <a:pt x="884" y="1729"/>
                    <a:pt x="697" y="1655"/>
                    <a:pt x="557" y="1514"/>
                  </a:cubicBezTo>
                  <a:cubicBezTo>
                    <a:pt x="348" y="1305"/>
                    <a:pt x="285" y="990"/>
                    <a:pt x="398" y="716"/>
                  </a:cubicBezTo>
                  <a:cubicBezTo>
                    <a:pt x="512" y="442"/>
                    <a:pt x="778" y="264"/>
                    <a:pt x="1075" y="264"/>
                  </a:cubicBezTo>
                  <a:close/>
                  <a:moveTo>
                    <a:pt x="1075" y="1"/>
                  </a:moveTo>
                  <a:cubicBezTo>
                    <a:pt x="816" y="1"/>
                    <a:pt x="562" y="102"/>
                    <a:pt x="371" y="293"/>
                  </a:cubicBezTo>
                  <a:cubicBezTo>
                    <a:pt x="86" y="577"/>
                    <a:pt x="1" y="1006"/>
                    <a:pt x="155" y="1377"/>
                  </a:cubicBezTo>
                  <a:cubicBezTo>
                    <a:pt x="309" y="1750"/>
                    <a:pt x="671" y="1992"/>
                    <a:pt x="1075" y="1992"/>
                  </a:cubicBezTo>
                  <a:cubicBezTo>
                    <a:pt x="1625" y="1991"/>
                    <a:pt x="2069" y="1546"/>
                    <a:pt x="2070" y="997"/>
                  </a:cubicBezTo>
                  <a:cubicBezTo>
                    <a:pt x="2070" y="593"/>
                    <a:pt x="1828" y="231"/>
                    <a:pt x="1455" y="77"/>
                  </a:cubicBezTo>
                  <a:cubicBezTo>
                    <a:pt x="1332" y="26"/>
                    <a:pt x="1203" y="1"/>
                    <a:pt x="1075"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3"/>
            <p:cNvSpPr/>
            <p:nvPr/>
          </p:nvSpPr>
          <p:spPr>
            <a:xfrm>
              <a:off x="4100025" y="2085700"/>
              <a:ext cx="51775" cy="49825"/>
            </a:xfrm>
            <a:custGeom>
              <a:rect b="b" l="l" r="r" t="t"/>
              <a:pathLst>
                <a:path extrusionOk="0" h="1993" w="2071">
                  <a:moveTo>
                    <a:pt x="1075" y="264"/>
                  </a:moveTo>
                  <a:cubicBezTo>
                    <a:pt x="1480" y="264"/>
                    <a:pt x="1808" y="592"/>
                    <a:pt x="1808" y="997"/>
                  </a:cubicBezTo>
                  <a:cubicBezTo>
                    <a:pt x="1808" y="1293"/>
                    <a:pt x="1629" y="1560"/>
                    <a:pt x="1356" y="1673"/>
                  </a:cubicBezTo>
                  <a:cubicBezTo>
                    <a:pt x="1265" y="1711"/>
                    <a:pt x="1170" y="1729"/>
                    <a:pt x="1075" y="1729"/>
                  </a:cubicBezTo>
                  <a:cubicBezTo>
                    <a:pt x="885" y="1729"/>
                    <a:pt x="697" y="1655"/>
                    <a:pt x="557" y="1514"/>
                  </a:cubicBezTo>
                  <a:cubicBezTo>
                    <a:pt x="348" y="1305"/>
                    <a:pt x="285" y="990"/>
                    <a:pt x="399" y="716"/>
                  </a:cubicBezTo>
                  <a:cubicBezTo>
                    <a:pt x="512" y="442"/>
                    <a:pt x="779" y="264"/>
                    <a:pt x="1075" y="264"/>
                  </a:cubicBezTo>
                  <a:close/>
                  <a:moveTo>
                    <a:pt x="1076" y="1"/>
                  </a:moveTo>
                  <a:cubicBezTo>
                    <a:pt x="816" y="1"/>
                    <a:pt x="562" y="102"/>
                    <a:pt x="371" y="293"/>
                  </a:cubicBezTo>
                  <a:cubicBezTo>
                    <a:pt x="86" y="578"/>
                    <a:pt x="1" y="1006"/>
                    <a:pt x="155" y="1377"/>
                  </a:cubicBezTo>
                  <a:cubicBezTo>
                    <a:pt x="309" y="1750"/>
                    <a:pt x="673" y="1992"/>
                    <a:pt x="1075" y="1992"/>
                  </a:cubicBezTo>
                  <a:cubicBezTo>
                    <a:pt x="1625" y="1991"/>
                    <a:pt x="2071" y="1546"/>
                    <a:pt x="2071" y="997"/>
                  </a:cubicBezTo>
                  <a:cubicBezTo>
                    <a:pt x="2071" y="593"/>
                    <a:pt x="1828" y="231"/>
                    <a:pt x="1456" y="77"/>
                  </a:cubicBezTo>
                  <a:cubicBezTo>
                    <a:pt x="1333" y="26"/>
                    <a:pt x="1204" y="1"/>
                    <a:pt x="1076"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3"/>
            <p:cNvSpPr/>
            <p:nvPr/>
          </p:nvSpPr>
          <p:spPr>
            <a:xfrm>
              <a:off x="4178200" y="2085700"/>
              <a:ext cx="51750" cy="49825"/>
            </a:xfrm>
            <a:custGeom>
              <a:rect b="b" l="l" r="r" t="t"/>
              <a:pathLst>
                <a:path extrusionOk="0" h="1993" w="2070">
                  <a:moveTo>
                    <a:pt x="1074" y="264"/>
                  </a:moveTo>
                  <a:cubicBezTo>
                    <a:pt x="1478" y="264"/>
                    <a:pt x="1806" y="592"/>
                    <a:pt x="1806" y="997"/>
                  </a:cubicBezTo>
                  <a:cubicBezTo>
                    <a:pt x="1806" y="1293"/>
                    <a:pt x="1628" y="1560"/>
                    <a:pt x="1354" y="1673"/>
                  </a:cubicBezTo>
                  <a:cubicBezTo>
                    <a:pt x="1263" y="1711"/>
                    <a:pt x="1168" y="1729"/>
                    <a:pt x="1074" y="1729"/>
                  </a:cubicBezTo>
                  <a:cubicBezTo>
                    <a:pt x="883" y="1729"/>
                    <a:pt x="696" y="1655"/>
                    <a:pt x="556" y="1514"/>
                  </a:cubicBezTo>
                  <a:cubicBezTo>
                    <a:pt x="346" y="1305"/>
                    <a:pt x="284" y="990"/>
                    <a:pt x="397" y="716"/>
                  </a:cubicBezTo>
                  <a:cubicBezTo>
                    <a:pt x="510" y="442"/>
                    <a:pt x="777" y="264"/>
                    <a:pt x="1074" y="264"/>
                  </a:cubicBezTo>
                  <a:close/>
                  <a:moveTo>
                    <a:pt x="1074" y="1"/>
                  </a:moveTo>
                  <a:cubicBezTo>
                    <a:pt x="815" y="1"/>
                    <a:pt x="560" y="102"/>
                    <a:pt x="369" y="293"/>
                  </a:cubicBezTo>
                  <a:cubicBezTo>
                    <a:pt x="85" y="578"/>
                    <a:pt x="0" y="1006"/>
                    <a:pt x="154" y="1377"/>
                  </a:cubicBezTo>
                  <a:cubicBezTo>
                    <a:pt x="308" y="1750"/>
                    <a:pt x="671" y="1992"/>
                    <a:pt x="1074" y="1992"/>
                  </a:cubicBezTo>
                  <a:cubicBezTo>
                    <a:pt x="1623" y="1991"/>
                    <a:pt x="2069" y="1546"/>
                    <a:pt x="2070" y="997"/>
                  </a:cubicBezTo>
                  <a:cubicBezTo>
                    <a:pt x="2070" y="593"/>
                    <a:pt x="1827" y="231"/>
                    <a:pt x="1455" y="77"/>
                  </a:cubicBezTo>
                  <a:cubicBezTo>
                    <a:pt x="1332" y="26"/>
                    <a:pt x="1203" y="1"/>
                    <a:pt x="1074"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3"/>
            <p:cNvSpPr/>
            <p:nvPr/>
          </p:nvSpPr>
          <p:spPr>
            <a:xfrm>
              <a:off x="4256325" y="2085700"/>
              <a:ext cx="51775" cy="49825"/>
            </a:xfrm>
            <a:custGeom>
              <a:rect b="b" l="l" r="r" t="t"/>
              <a:pathLst>
                <a:path extrusionOk="0" h="1993" w="2071">
                  <a:moveTo>
                    <a:pt x="1075" y="264"/>
                  </a:moveTo>
                  <a:cubicBezTo>
                    <a:pt x="1479" y="264"/>
                    <a:pt x="1806" y="592"/>
                    <a:pt x="1807" y="997"/>
                  </a:cubicBezTo>
                  <a:cubicBezTo>
                    <a:pt x="1807" y="1293"/>
                    <a:pt x="1629" y="1560"/>
                    <a:pt x="1355" y="1673"/>
                  </a:cubicBezTo>
                  <a:cubicBezTo>
                    <a:pt x="1264" y="1711"/>
                    <a:pt x="1169" y="1729"/>
                    <a:pt x="1074" y="1729"/>
                  </a:cubicBezTo>
                  <a:cubicBezTo>
                    <a:pt x="884"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7"/>
                    <a:pt x="0" y="1006"/>
                    <a:pt x="154" y="1377"/>
                  </a:cubicBezTo>
                  <a:cubicBezTo>
                    <a:pt x="308" y="1750"/>
                    <a:pt x="672" y="1992"/>
                    <a:pt x="1075" y="1992"/>
                  </a:cubicBezTo>
                  <a:cubicBezTo>
                    <a:pt x="1624" y="1991"/>
                    <a:pt x="2070" y="1546"/>
                    <a:pt x="2070" y="997"/>
                  </a:cubicBezTo>
                  <a:cubicBezTo>
                    <a:pt x="2070" y="593"/>
                    <a:pt x="1827" y="231"/>
                    <a:pt x="1456" y="77"/>
                  </a:cubicBezTo>
                  <a:cubicBezTo>
                    <a:pt x="1333" y="26"/>
                    <a:pt x="1203" y="1"/>
                    <a:pt x="1075"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3"/>
            <p:cNvSpPr/>
            <p:nvPr/>
          </p:nvSpPr>
          <p:spPr>
            <a:xfrm>
              <a:off x="4334475" y="2085700"/>
              <a:ext cx="51775" cy="49825"/>
            </a:xfrm>
            <a:custGeom>
              <a:rect b="b" l="l" r="r" t="t"/>
              <a:pathLst>
                <a:path extrusionOk="0" h="1993" w="2071">
                  <a:moveTo>
                    <a:pt x="1075" y="264"/>
                  </a:moveTo>
                  <a:cubicBezTo>
                    <a:pt x="1478" y="264"/>
                    <a:pt x="1806" y="592"/>
                    <a:pt x="1806" y="997"/>
                  </a:cubicBezTo>
                  <a:cubicBezTo>
                    <a:pt x="1806" y="1293"/>
                    <a:pt x="1628" y="1560"/>
                    <a:pt x="1354" y="1673"/>
                  </a:cubicBezTo>
                  <a:cubicBezTo>
                    <a:pt x="1264" y="1711"/>
                    <a:pt x="1169" y="1729"/>
                    <a:pt x="1074" y="1729"/>
                  </a:cubicBezTo>
                  <a:cubicBezTo>
                    <a:pt x="884" y="1729"/>
                    <a:pt x="696" y="1655"/>
                    <a:pt x="556" y="1514"/>
                  </a:cubicBezTo>
                  <a:cubicBezTo>
                    <a:pt x="346" y="1305"/>
                    <a:pt x="284" y="990"/>
                    <a:pt x="397" y="716"/>
                  </a:cubicBezTo>
                  <a:cubicBezTo>
                    <a:pt x="510" y="442"/>
                    <a:pt x="778" y="264"/>
                    <a:pt x="1075" y="264"/>
                  </a:cubicBezTo>
                  <a:close/>
                  <a:moveTo>
                    <a:pt x="1074" y="1"/>
                  </a:moveTo>
                  <a:cubicBezTo>
                    <a:pt x="815" y="1"/>
                    <a:pt x="560" y="102"/>
                    <a:pt x="370" y="293"/>
                  </a:cubicBezTo>
                  <a:cubicBezTo>
                    <a:pt x="85" y="578"/>
                    <a:pt x="1" y="1006"/>
                    <a:pt x="155" y="1377"/>
                  </a:cubicBezTo>
                  <a:cubicBezTo>
                    <a:pt x="309" y="1750"/>
                    <a:pt x="671" y="1992"/>
                    <a:pt x="1075" y="1992"/>
                  </a:cubicBezTo>
                  <a:cubicBezTo>
                    <a:pt x="1624" y="1991"/>
                    <a:pt x="2069" y="1546"/>
                    <a:pt x="2070" y="997"/>
                  </a:cubicBezTo>
                  <a:cubicBezTo>
                    <a:pt x="2069" y="593"/>
                    <a:pt x="1828" y="231"/>
                    <a:pt x="1455" y="77"/>
                  </a:cubicBezTo>
                  <a:cubicBezTo>
                    <a:pt x="1332" y="26"/>
                    <a:pt x="1202" y="1"/>
                    <a:pt x="1074"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 name="Google Shape;413;p23"/>
          <p:cNvGrpSpPr/>
          <p:nvPr/>
        </p:nvGrpSpPr>
        <p:grpSpPr>
          <a:xfrm>
            <a:off x="7337015" y="-438480"/>
            <a:ext cx="1165899" cy="1165899"/>
            <a:chOff x="4577450" y="2046575"/>
            <a:chExt cx="388400" cy="388400"/>
          </a:xfrm>
        </p:grpSpPr>
        <p:sp>
          <p:nvSpPr>
            <p:cNvPr id="414" name="Google Shape;414;p23"/>
            <p:cNvSpPr/>
            <p:nvPr/>
          </p:nvSpPr>
          <p:spPr>
            <a:xfrm>
              <a:off x="4577450" y="2046575"/>
              <a:ext cx="77300" cy="77300"/>
            </a:xfrm>
            <a:custGeom>
              <a:rect b="b" l="l" r="r" t="t"/>
              <a:pathLst>
                <a:path extrusionOk="0" h="3092" w="3092">
                  <a:moveTo>
                    <a:pt x="1410" y="1"/>
                  </a:moveTo>
                  <a:lnTo>
                    <a:pt x="1" y="1410"/>
                  </a:lnTo>
                  <a:lnTo>
                    <a:pt x="1" y="3092"/>
                  </a:lnTo>
                  <a:lnTo>
                    <a:pt x="3091"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3"/>
            <p:cNvSpPr/>
            <p:nvPr/>
          </p:nvSpPr>
          <p:spPr>
            <a:xfrm>
              <a:off x="4577450" y="2046575"/>
              <a:ext cx="143725" cy="143750"/>
            </a:xfrm>
            <a:custGeom>
              <a:rect b="b" l="l" r="r" t="t"/>
              <a:pathLst>
                <a:path extrusionOk="0" h="5750" w="5749">
                  <a:moveTo>
                    <a:pt x="4067" y="1"/>
                  </a:moveTo>
                  <a:lnTo>
                    <a:pt x="1" y="4066"/>
                  </a:lnTo>
                  <a:lnTo>
                    <a:pt x="1" y="5749"/>
                  </a:lnTo>
                  <a:lnTo>
                    <a:pt x="5749"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3"/>
            <p:cNvSpPr/>
            <p:nvPr/>
          </p:nvSpPr>
          <p:spPr>
            <a:xfrm>
              <a:off x="4577450" y="2046575"/>
              <a:ext cx="210175" cy="210150"/>
            </a:xfrm>
            <a:custGeom>
              <a:rect b="b" l="l" r="r" t="t"/>
              <a:pathLst>
                <a:path extrusionOk="0" h="8406" w="8407">
                  <a:moveTo>
                    <a:pt x="6724" y="1"/>
                  </a:moveTo>
                  <a:lnTo>
                    <a:pt x="1" y="6723"/>
                  </a:lnTo>
                  <a:lnTo>
                    <a:pt x="1" y="8405"/>
                  </a:lnTo>
                  <a:lnTo>
                    <a:pt x="8406"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3"/>
            <p:cNvSpPr/>
            <p:nvPr/>
          </p:nvSpPr>
          <p:spPr>
            <a:xfrm>
              <a:off x="4577450" y="2046575"/>
              <a:ext cx="276575" cy="276575"/>
            </a:xfrm>
            <a:custGeom>
              <a:rect b="b" l="l" r="r" t="t"/>
              <a:pathLst>
                <a:path extrusionOk="0" h="11063" w="11063">
                  <a:moveTo>
                    <a:pt x="9381" y="1"/>
                  </a:moveTo>
                  <a:lnTo>
                    <a:pt x="1" y="9381"/>
                  </a:lnTo>
                  <a:lnTo>
                    <a:pt x="1" y="11063"/>
                  </a:lnTo>
                  <a:lnTo>
                    <a:pt x="11062"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p:nvPr/>
          </p:nvSpPr>
          <p:spPr>
            <a:xfrm>
              <a:off x="4577450" y="2046575"/>
              <a:ext cx="343000" cy="343000"/>
            </a:xfrm>
            <a:custGeom>
              <a:rect b="b" l="l" r="r" t="t"/>
              <a:pathLst>
                <a:path extrusionOk="0" h="13720" w="13720">
                  <a:moveTo>
                    <a:pt x="12038" y="1"/>
                  </a:moveTo>
                  <a:lnTo>
                    <a:pt x="1" y="12037"/>
                  </a:lnTo>
                  <a:lnTo>
                    <a:pt x="1" y="13720"/>
                  </a:lnTo>
                  <a:lnTo>
                    <a:pt x="13720"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3"/>
            <p:cNvSpPr/>
            <p:nvPr/>
          </p:nvSpPr>
          <p:spPr>
            <a:xfrm>
              <a:off x="4577450" y="2046575"/>
              <a:ext cx="388400" cy="388400"/>
            </a:xfrm>
            <a:custGeom>
              <a:rect b="b" l="l" r="r" t="t"/>
              <a:pathLst>
                <a:path extrusionOk="0" h="15536" w="15536">
                  <a:moveTo>
                    <a:pt x="14695" y="1"/>
                  </a:moveTo>
                  <a:lnTo>
                    <a:pt x="1" y="14694"/>
                  </a:lnTo>
                  <a:lnTo>
                    <a:pt x="1" y="15536"/>
                  </a:lnTo>
                  <a:lnTo>
                    <a:pt x="841" y="15536"/>
                  </a:lnTo>
                  <a:lnTo>
                    <a:pt x="15535" y="841"/>
                  </a:lnTo>
                  <a:lnTo>
                    <a:pt x="15535"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3"/>
            <p:cNvSpPr/>
            <p:nvPr/>
          </p:nvSpPr>
          <p:spPr>
            <a:xfrm>
              <a:off x="4622850" y="2091975"/>
              <a:ext cx="343000" cy="343000"/>
            </a:xfrm>
            <a:custGeom>
              <a:rect b="b" l="l" r="r" t="t"/>
              <a:pathLst>
                <a:path extrusionOk="0" h="13720" w="13720">
                  <a:moveTo>
                    <a:pt x="13719" y="1"/>
                  </a:moveTo>
                  <a:lnTo>
                    <a:pt x="1" y="13720"/>
                  </a:lnTo>
                  <a:lnTo>
                    <a:pt x="1682" y="13720"/>
                  </a:lnTo>
                  <a:lnTo>
                    <a:pt x="13719" y="1683"/>
                  </a:lnTo>
                  <a:lnTo>
                    <a:pt x="13719"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3"/>
            <p:cNvSpPr/>
            <p:nvPr/>
          </p:nvSpPr>
          <p:spPr>
            <a:xfrm>
              <a:off x="4689275" y="2158400"/>
              <a:ext cx="276575" cy="276575"/>
            </a:xfrm>
            <a:custGeom>
              <a:rect b="b" l="l" r="r" t="t"/>
              <a:pathLst>
                <a:path extrusionOk="0" h="11063" w="11063">
                  <a:moveTo>
                    <a:pt x="11062" y="0"/>
                  </a:moveTo>
                  <a:lnTo>
                    <a:pt x="1" y="11063"/>
                  </a:lnTo>
                  <a:lnTo>
                    <a:pt x="1683" y="11063"/>
                  </a:lnTo>
                  <a:lnTo>
                    <a:pt x="11062" y="1683"/>
                  </a:lnTo>
                  <a:lnTo>
                    <a:pt x="11062" y="0"/>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3"/>
            <p:cNvSpPr/>
            <p:nvPr/>
          </p:nvSpPr>
          <p:spPr>
            <a:xfrm>
              <a:off x="4755700" y="2224825"/>
              <a:ext cx="210150" cy="210150"/>
            </a:xfrm>
            <a:custGeom>
              <a:rect b="b" l="l" r="r" t="t"/>
              <a:pathLst>
                <a:path extrusionOk="0" h="8406" w="8406">
                  <a:moveTo>
                    <a:pt x="8405" y="0"/>
                  </a:moveTo>
                  <a:lnTo>
                    <a:pt x="0" y="8406"/>
                  </a:lnTo>
                  <a:lnTo>
                    <a:pt x="1682" y="8406"/>
                  </a:lnTo>
                  <a:lnTo>
                    <a:pt x="8405" y="1682"/>
                  </a:lnTo>
                  <a:lnTo>
                    <a:pt x="8405" y="0"/>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3"/>
            <p:cNvSpPr/>
            <p:nvPr/>
          </p:nvSpPr>
          <p:spPr>
            <a:xfrm>
              <a:off x="4822125" y="2291250"/>
              <a:ext cx="143725" cy="143725"/>
            </a:xfrm>
            <a:custGeom>
              <a:rect b="b" l="l" r="r" t="t"/>
              <a:pathLst>
                <a:path extrusionOk="0" h="5749" w="5749">
                  <a:moveTo>
                    <a:pt x="5748" y="1"/>
                  </a:moveTo>
                  <a:lnTo>
                    <a:pt x="0" y="5749"/>
                  </a:lnTo>
                  <a:lnTo>
                    <a:pt x="1682" y="5749"/>
                  </a:lnTo>
                  <a:lnTo>
                    <a:pt x="5748" y="1682"/>
                  </a:lnTo>
                  <a:lnTo>
                    <a:pt x="5748"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3"/>
            <p:cNvSpPr/>
            <p:nvPr/>
          </p:nvSpPr>
          <p:spPr>
            <a:xfrm>
              <a:off x="4888550" y="2357650"/>
              <a:ext cx="77300" cy="77325"/>
            </a:xfrm>
            <a:custGeom>
              <a:rect b="b" l="l" r="r" t="t"/>
              <a:pathLst>
                <a:path extrusionOk="0" h="3093" w="3092">
                  <a:moveTo>
                    <a:pt x="3091" y="1"/>
                  </a:moveTo>
                  <a:lnTo>
                    <a:pt x="1" y="3093"/>
                  </a:lnTo>
                  <a:lnTo>
                    <a:pt x="1682" y="3093"/>
                  </a:lnTo>
                  <a:lnTo>
                    <a:pt x="3091" y="1683"/>
                  </a:lnTo>
                  <a:lnTo>
                    <a:pt x="3091"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5" name="Google Shape;425;p23"/>
          <p:cNvSpPr txBox="1"/>
          <p:nvPr>
            <p:ph hasCustomPrompt="1" type="title"/>
          </p:nvPr>
        </p:nvSpPr>
        <p:spPr>
          <a:xfrm>
            <a:off x="1632000" y="1696850"/>
            <a:ext cx="5880000" cy="1300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7200"/>
              <a:buNone/>
              <a:defRPr sz="7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26" name="Google Shape;426;p23"/>
          <p:cNvSpPr txBox="1"/>
          <p:nvPr>
            <p:ph idx="1" type="body"/>
          </p:nvPr>
        </p:nvSpPr>
        <p:spPr>
          <a:xfrm>
            <a:off x="2051850" y="3072575"/>
            <a:ext cx="5040300" cy="1300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27" name="Shape 427"/>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ONE_COLUMN_TEXT_1">
    <p:spTree>
      <p:nvGrpSpPr>
        <p:cNvPr id="428" name="Shape 428"/>
        <p:cNvGrpSpPr/>
        <p:nvPr/>
      </p:nvGrpSpPr>
      <p:grpSpPr>
        <a:xfrm>
          <a:off x="0" y="0"/>
          <a:ext cx="0" cy="0"/>
          <a:chOff x="0" y="0"/>
          <a:chExt cx="0" cy="0"/>
        </a:xfrm>
      </p:grpSpPr>
      <p:sp>
        <p:nvSpPr>
          <p:cNvPr id="429" name="Google Shape;429;p25"/>
          <p:cNvSpPr txBox="1"/>
          <p:nvPr>
            <p:ph idx="1" type="body"/>
          </p:nvPr>
        </p:nvSpPr>
        <p:spPr>
          <a:xfrm>
            <a:off x="760825" y="626400"/>
            <a:ext cx="6999900" cy="3535200"/>
          </a:xfrm>
          <a:prstGeom prst="rect">
            <a:avLst/>
          </a:prstGeom>
        </p:spPr>
        <p:txBody>
          <a:bodyPr anchorCtr="0" anchor="t" bIns="91425" lIns="91425" spcFirstLastPara="1" rIns="91425" wrap="square" tIns="91425">
            <a:noAutofit/>
          </a:bodyPr>
          <a:lstStyle>
            <a:lvl1pPr indent="-307975" lvl="0" marL="457200" rtl="0">
              <a:spcBef>
                <a:spcPts val="0"/>
              </a:spcBef>
              <a:spcAft>
                <a:spcPts val="0"/>
              </a:spcAft>
              <a:buSzPts val="1250"/>
              <a:buChar char="●"/>
              <a:defRPr sz="1250"/>
            </a:lvl1pPr>
            <a:lvl2pPr indent="-307975" lvl="1" marL="914400" rtl="0">
              <a:spcBef>
                <a:spcPts val="1600"/>
              </a:spcBef>
              <a:spcAft>
                <a:spcPts val="0"/>
              </a:spcAft>
              <a:buSzPts val="1250"/>
              <a:buChar char="○"/>
              <a:defRPr sz="1250"/>
            </a:lvl2pPr>
            <a:lvl3pPr indent="-307975" lvl="2" marL="1371600" rtl="0">
              <a:spcBef>
                <a:spcPts val="1600"/>
              </a:spcBef>
              <a:spcAft>
                <a:spcPts val="0"/>
              </a:spcAft>
              <a:buSzPts val="1250"/>
              <a:buChar char="■"/>
              <a:defRPr sz="1250"/>
            </a:lvl3pPr>
            <a:lvl4pPr indent="-307975" lvl="3" marL="1828800" rtl="0">
              <a:spcBef>
                <a:spcPts val="1600"/>
              </a:spcBef>
              <a:spcAft>
                <a:spcPts val="0"/>
              </a:spcAft>
              <a:buSzPts val="1250"/>
              <a:buChar char="●"/>
              <a:defRPr sz="1250"/>
            </a:lvl4pPr>
            <a:lvl5pPr indent="-307975" lvl="4" marL="2286000" rtl="0">
              <a:spcBef>
                <a:spcPts val="1600"/>
              </a:spcBef>
              <a:spcAft>
                <a:spcPts val="0"/>
              </a:spcAft>
              <a:buSzPts val="1250"/>
              <a:buChar char="○"/>
              <a:defRPr sz="1250"/>
            </a:lvl5pPr>
            <a:lvl6pPr indent="-307975" lvl="5" marL="2743200" rtl="0">
              <a:spcBef>
                <a:spcPts val="1600"/>
              </a:spcBef>
              <a:spcAft>
                <a:spcPts val="0"/>
              </a:spcAft>
              <a:buSzPts val="1250"/>
              <a:buChar char="■"/>
              <a:defRPr sz="1250"/>
            </a:lvl6pPr>
            <a:lvl7pPr indent="-307975" lvl="6" marL="3200400" rtl="0">
              <a:spcBef>
                <a:spcPts val="1600"/>
              </a:spcBef>
              <a:spcAft>
                <a:spcPts val="0"/>
              </a:spcAft>
              <a:buSzPts val="1250"/>
              <a:buChar char="●"/>
              <a:defRPr sz="1250"/>
            </a:lvl7pPr>
            <a:lvl8pPr indent="-307975" lvl="7" marL="3657600" rtl="0">
              <a:spcBef>
                <a:spcPts val="1600"/>
              </a:spcBef>
              <a:spcAft>
                <a:spcPts val="0"/>
              </a:spcAft>
              <a:buSzPts val="1250"/>
              <a:buChar char="○"/>
              <a:defRPr sz="1250"/>
            </a:lvl8pPr>
            <a:lvl9pPr indent="-307975" lvl="8" marL="4114800" rtl="0">
              <a:spcBef>
                <a:spcPts val="1600"/>
              </a:spcBef>
              <a:spcAft>
                <a:spcPts val="1600"/>
              </a:spcAft>
              <a:buSzPts val="1250"/>
              <a:buChar char="■"/>
              <a:defRPr sz="1250"/>
            </a:lvl9pPr>
          </a:lstStyle>
          <a:p/>
        </p:txBody>
      </p:sp>
      <p:sp>
        <p:nvSpPr>
          <p:cNvPr id="430" name="Google Shape;430;p25"/>
          <p:cNvSpPr txBox="1"/>
          <p:nvPr>
            <p:ph type="title"/>
          </p:nvPr>
        </p:nvSpPr>
        <p:spPr>
          <a:xfrm rot="-5400000">
            <a:off x="5033475" y="580625"/>
            <a:ext cx="7059600" cy="447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800"/>
              <a:buNone/>
              <a:defRPr sz="1800"/>
            </a:lvl9pPr>
          </a:lstStyle>
          <a:p/>
        </p:txBody>
      </p:sp>
      <p:grpSp>
        <p:nvGrpSpPr>
          <p:cNvPr id="431" name="Google Shape;431;p25"/>
          <p:cNvGrpSpPr/>
          <p:nvPr/>
        </p:nvGrpSpPr>
        <p:grpSpPr>
          <a:xfrm>
            <a:off x="8448738" y="4410575"/>
            <a:ext cx="229075" cy="1063850"/>
            <a:chOff x="6963625" y="2302750"/>
            <a:chExt cx="229075" cy="1063850"/>
          </a:xfrm>
        </p:grpSpPr>
        <p:sp>
          <p:nvSpPr>
            <p:cNvPr id="432" name="Google Shape;432;p25"/>
            <p:cNvSpPr/>
            <p:nvPr/>
          </p:nvSpPr>
          <p:spPr>
            <a:xfrm>
              <a:off x="6963625" y="2302750"/>
              <a:ext cx="229075" cy="137775"/>
            </a:xfrm>
            <a:custGeom>
              <a:rect b="b" l="l" r="r" t="t"/>
              <a:pathLst>
                <a:path extrusionOk="0" h="5511" w="9163">
                  <a:moveTo>
                    <a:pt x="4582" y="1"/>
                  </a:moveTo>
                  <a:lnTo>
                    <a:pt x="1" y="4582"/>
                  </a:lnTo>
                  <a:lnTo>
                    <a:pt x="930" y="5511"/>
                  </a:lnTo>
                  <a:lnTo>
                    <a:pt x="4582" y="1860"/>
                  </a:lnTo>
                  <a:lnTo>
                    <a:pt x="8232" y="5511"/>
                  </a:lnTo>
                  <a:lnTo>
                    <a:pt x="9162" y="4582"/>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5"/>
            <p:cNvSpPr/>
            <p:nvPr/>
          </p:nvSpPr>
          <p:spPr>
            <a:xfrm>
              <a:off x="6963625" y="2405625"/>
              <a:ext cx="229075" cy="137800"/>
            </a:xfrm>
            <a:custGeom>
              <a:rect b="b" l="l" r="r" t="t"/>
              <a:pathLst>
                <a:path extrusionOk="0" h="5512" w="9163">
                  <a:moveTo>
                    <a:pt x="4582" y="1"/>
                  </a:moveTo>
                  <a:lnTo>
                    <a:pt x="1" y="4582"/>
                  </a:lnTo>
                  <a:lnTo>
                    <a:pt x="930" y="5512"/>
                  </a:lnTo>
                  <a:lnTo>
                    <a:pt x="4582" y="1861"/>
                  </a:lnTo>
                  <a:lnTo>
                    <a:pt x="8232" y="5512"/>
                  </a:lnTo>
                  <a:lnTo>
                    <a:pt x="9162" y="4582"/>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5"/>
            <p:cNvSpPr/>
            <p:nvPr/>
          </p:nvSpPr>
          <p:spPr>
            <a:xfrm>
              <a:off x="6963625" y="2508550"/>
              <a:ext cx="229075" cy="137800"/>
            </a:xfrm>
            <a:custGeom>
              <a:rect b="b" l="l" r="r" t="t"/>
              <a:pathLst>
                <a:path extrusionOk="0" h="5512" w="9163">
                  <a:moveTo>
                    <a:pt x="4582" y="0"/>
                  </a:moveTo>
                  <a:lnTo>
                    <a:pt x="1" y="4581"/>
                  </a:lnTo>
                  <a:lnTo>
                    <a:pt x="930" y="5511"/>
                  </a:lnTo>
                  <a:lnTo>
                    <a:pt x="4582" y="1859"/>
                  </a:lnTo>
                  <a:lnTo>
                    <a:pt x="8232" y="5511"/>
                  </a:lnTo>
                  <a:lnTo>
                    <a:pt x="9162" y="4581"/>
                  </a:lnTo>
                  <a:lnTo>
                    <a:pt x="4582"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5"/>
            <p:cNvSpPr/>
            <p:nvPr/>
          </p:nvSpPr>
          <p:spPr>
            <a:xfrm>
              <a:off x="6963625" y="2611450"/>
              <a:ext cx="229075" cy="137775"/>
            </a:xfrm>
            <a:custGeom>
              <a:rect b="b" l="l" r="r" t="t"/>
              <a:pathLst>
                <a:path extrusionOk="0" h="5511" w="9163">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5"/>
            <p:cNvSpPr/>
            <p:nvPr/>
          </p:nvSpPr>
          <p:spPr>
            <a:xfrm>
              <a:off x="6963625" y="2714325"/>
              <a:ext cx="229075" cy="137800"/>
            </a:xfrm>
            <a:custGeom>
              <a:rect b="b" l="l" r="r" t="t"/>
              <a:pathLst>
                <a:path extrusionOk="0" h="5512" w="9163">
                  <a:moveTo>
                    <a:pt x="4582" y="1"/>
                  </a:moveTo>
                  <a:lnTo>
                    <a:pt x="1" y="4581"/>
                  </a:lnTo>
                  <a:lnTo>
                    <a:pt x="930" y="5511"/>
                  </a:lnTo>
                  <a:lnTo>
                    <a:pt x="4582" y="1861"/>
                  </a:lnTo>
                  <a:lnTo>
                    <a:pt x="8232" y="5511"/>
                  </a:lnTo>
                  <a:lnTo>
                    <a:pt x="9162" y="4581"/>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5"/>
            <p:cNvSpPr/>
            <p:nvPr/>
          </p:nvSpPr>
          <p:spPr>
            <a:xfrm>
              <a:off x="6963625" y="2817225"/>
              <a:ext cx="229075" cy="137800"/>
            </a:xfrm>
            <a:custGeom>
              <a:rect b="b" l="l" r="r" t="t"/>
              <a:pathLst>
                <a:path extrusionOk="0" h="5512" w="9163">
                  <a:moveTo>
                    <a:pt x="4582" y="1"/>
                  </a:moveTo>
                  <a:lnTo>
                    <a:pt x="1" y="4582"/>
                  </a:lnTo>
                  <a:lnTo>
                    <a:pt x="930" y="5512"/>
                  </a:lnTo>
                  <a:lnTo>
                    <a:pt x="4582" y="1860"/>
                  </a:lnTo>
                  <a:lnTo>
                    <a:pt x="8232" y="5512"/>
                  </a:lnTo>
                  <a:lnTo>
                    <a:pt x="9162" y="4582"/>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5"/>
            <p:cNvSpPr/>
            <p:nvPr/>
          </p:nvSpPr>
          <p:spPr>
            <a:xfrm>
              <a:off x="6963625" y="2920100"/>
              <a:ext cx="229075" cy="137800"/>
            </a:xfrm>
            <a:custGeom>
              <a:rect b="b" l="l" r="r" t="t"/>
              <a:pathLst>
                <a:path extrusionOk="0" h="5512" w="9163">
                  <a:moveTo>
                    <a:pt x="4582" y="1"/>
                  </a:moveTo>
                  <a:lnTo>
                    <a:pt x="1" y="4583"/>
                  </a:lnTo>
                  <a:lnTo>
                    <a:pt x="930" y="5512"/>
                  </a:lnTo>
                  <a:lnTo>
                    <a:pt x="4582" y="1861"/>
                  </a:lnTo>
                  <a:lnTo>
                    <a:pt x="8232" y="5512"/>
                  </a:lnTo>
                  <a:lnTo>
                    <a:pt x="9162" y="4583"/>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5"/>
            <p:cNvSpPr/>
            <p:nvPr/>
          </p:nvSpPr>
          <p:spPr>
            <a:xfrm>
              <a:off x="6963625" y="3023025"/>
              <a:ext cx="229075" cy="137800"/>
            </a:xfrm>
            <a:custGeom>
              <a:rect b="b" l="l" r="r" t="t"/>
              <a:pathLst>
                <a:path extrusionOk="0" h="5512" w="9163">
                  <a:moveTo>
                    <a:pt x="4582" y="0"/>
                  </a:moveTo>
                  <a:lnTo>
                    <a:pt x="1" y="4581"/>
                  </a:lnTo>
                  <a:lnTo>
                    <a:pt x="930" y="5511"/>
                  </a:lnTo>
                  <a:lnTo>
                    <a:pt x="4582" y="1860"/>
                  </a:lnTo>
                  <a:lnTo>
                    <a:pt x="8232" y="5511"/>
                  </a:lnTo>
                  <a:lnTo>
                    <a:pt x="9162" y="4581"/>
                  </a:lnTo>
                  <a:lnTo>
                    <a:pt x="4582"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5"/>
            <p:cNvSpPr/>
            <p:nvPr/>
          </p:nvSpPr>
          <p:spPr>
            <a:xfrm>
              <a:off x="6963625" y="3125925"/>
              <a:ext cx="229075" cy="137775"/>
            </a:xfrm>
            <a:custGeom>
              <a:rect b="b" l="l" r="r" t="t"/>
              <a:pathLst>
                <a:path extrusionOk="0" h="5511" w="9163">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5"/>
            <p:cNvSpPr/>
            <p:nvPr/>
          </p:nvSpPr>
          <p:spPr>
            <a:xfrm>
              <a:off x="6963625" y="3228800"/>
              <a:ext cx="229075" cy="137800"/>
            </a:xfrm>
            <a:custGeom>
              <a:rect b="b" l="l" r="r" t="t"/>
              <a:pathLst>
                <a:path extrusionOk="0" h="5512" w="9163">
                  <a:moveTo>
                    <a:pt x="4582" y="1"/>
                  </a:moveTo>
                  <a:lnTo>
                    <a:pt x="1" y="4581"/>
                  </a:lnTo>
                  <a:lnTo>
                    <a:pt x="930" y="5512"/>
                  </a:lnTo>
                  <a:lnTo>
                    <a:pt x="4582" y="1861"/>
                  </a:lnTo>
                  <a:lnTo>
                    <a:pt x="8232" y="5512"/>
                  </a:lnTo>
                  <a:lnTo>
                    <a:pt x="9162" y="4581"/>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BODY_1">
    <p:spTree>
      <p:nvGrpSpPr>
        <p:cNvPr id="442" name="Shape 442"/>
        <p:cNvGrpSpPr/>
        <p:nvPr/>
      </p:nvGrpSpPr>
      <p:grpSpPr>
        <a:xfrm>
          <a:off x="0" y="0"/>
          <a:ext cx="0" cy="0"/>
          <a:chOff x="0" y="0"/>
          <a:chExt cx="0" cy="0"/>
        </a:xfrm>
      </p:grpSpPr>
      <p:sp>
        <p:nvSpPr>
          <p:cNvPr id="443" name="Google Shape;443;p26"/>
          <p:cNvSpPr txBox="1"/>
          <p:nvPr>
            <p:ph hasCustomPrompt="1" type="title"/>
          </p:nvPr>
        </p:nvSpPr>
        <p:spPr>
          <a:xfrm>
            <a:off x="1868075" y="573561"/>
            <a:ext cx="2084100" cy="931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6000"/>
              <a:buNone/>
              <a:defRPr sz="6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44" name="Google Shape;444;p26"/>
          <p:cNvSpPr txBox="1"/>
          <p:nvPr>
            <p:ph idx="2" type="title"/>
          </p:nvPr>
        </p:nvSpPr>
        <p:spPr>
          <a:xfrm rot="-5400000">
            <a:off x="5033475" y="580625"/>
            <a:ext cx="7059600" cy="447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800"/>
              <a:buNone/>
              <a:defRPr sz="1800"/>
            </a:lvl9pPr>
          </a:lstStyle>
          <a:p/>
        </p:txBody>
      </p:sp>
      <p:grpSp>
        <p:nvGrpSpPr>
          <p:cNvPr id="445" name="Google Shape;445;p26"/>
          <p:cNvGrpSpPr/>
          <p:nvPr/>
        </p:nvGrpSpPr>
        <p:grpSpPr>
          <a:xfrm>
            <a:off x="8448738" y="4410575"/>
            <a:ext cx="229075" cy="1063850"/>
            <a:chOff x="6963625" y="2302750"/>
            <a:chExt cx="229075" cy="1063850"/>
          </a:xfrm>
        </p:grpSpPr>
        <p:sp>
          <p:nvSpPr>
            <p:cNvPr id="446" name="Google Shape;446;p26"/>
            <p:cNvSpPr/>
            <p:nvPr/>
          </p:nvSpPr>
          <p:spPr>
            <a:xfrm>
              <a:off x="6963625" y="2302750"/>
              <a:ext cx="229075" cy="137775"/>
            </a:xfrm>
            <a:custGeom>
              <a:rect b="b" l="l" r="r" t="t"/>
              <a:pathLst>
                <a:path extrusionOk="0" h="5511" w="9163">
                  <a:moveTo>
                    <a:pt x="4582" y="1"/>
                  </a:moveTo>
                  <a:lnTo>
                    <a:pt x="1" y="4582"/>
                  </a:lnTo>
                  <a:lnTo>
                    <a:pt x="930" y="5511"/>
                  </a:lnTo>
                  <a:lnTo>
                    <a:pt x="4582" y="1860"/>
                  </a:lnTo>
                  <a:lnTo>
                    <a:pt x="8232" y="5511"/>
                  </a:lnTo>
                  <a:lnTo>
                    <a:pt x="9162" y="4582"/>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6"/>
            <p:cNvSpPr/>
            <p:nvPr/>
          </p:nvSpPr>
          <p:spPr>
            <a:xfrm>
              <a:off x="6963625" y="2405625"/>
              <a:ext cx="229075" cy="137800"/>
            </a:xfrm>
            <a:custGeom>
              <a:rect b="b" l="l" r="r" t="t"/>
              <a:pathLst>
                <a:path extrusionOk="0" h="5512" w="9163">
                  <a:moveTo>
                    <a:pt x="4582" y="1"/>
                  </a:moveTo>
                  <a:lnTo>
                    <a:pt x="1" y="4582"/>
                  </a:lnTo>
                  <a:lnTo>
                    <a:pt x="930" y="5512"/>
                  </a:lnTo>
                  <a:lnTo>
                    <a:pt x="4582" y="1861"/>
                  </a:lnTo>
                  <a:lnTo>
                    <a:pt x="8232" y="5512"/>
                  </a:lnTo>
                  <a:lnTo>
                    <a:pt x="9162" y="4582"/>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6"/>
            <p:cNvSpPr/>
            <p:nvPr/>
          </p:nvSpPr>
          <p:spPr>
            <a:xfrm>
              <a:off x="6963625" y="2508550"/>
              <a:ext cx="229075" cy="137800"/>
            </a:xfrm>
            <a:custGeom>
              <a:rect b="b" l="l" r="r" t="t"/>
              <a:pathLst>
                <a:path extrusionOk="0" h="5512" w="9163">
                  <a:moveTo>
                    <a:pt x="4582" y="0"/>
                  </a:moveTo>
                  <a:lnTo>
                    <a:pt x="1" y="4581"/>
                  </a:lnTo>
                  <a:lnTo>
                    <a:pt x="930" y="5511"/>
                  </a:lnTo>
                  <a:lnTo>
                    <a:pt x="4582" y="1859"/>
                  </a:lnTo>
                  <a:lnTo>
                    <a:pt x="8232" y="5511"/>
                  </a:lnTo>
                  <a:lnTo>
                    <a:pt x="9162" y="4581"/>
                  </a:lnTo>
                  <a:lnTo>
                    <a:pt x="4582"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6"/>
            <p:cNvSpPr/>
            <p:nvPr/>
          </p:nvSpPr>
          <p:spPr>
            <a:xfrm>
              <a:off x="6963625" y="2611450"/>
              <a:ext cx="229075" cy="137775"/>
            </a:xfrm>
            <a:custGeom>
              <a:rect b="b" l="l" r="r" t="t"/>
              <a:pathLst>
                <a:path extrusionOk="0" h="5511" w="9163">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6"/>
            <p:cNvSpPr/>
            <p:nvPr/>
          </p:nvSpPr>
          <p:spPr>
            <a:xfrm>
              <a:off x="6963625" y="2714325"/>
              <a:ext cx="229075" cy="137800"/>
            </a:xfrm>
            <a:custGeom>
              <a:rect b="b" l="l" r="r" t="t"/>
              <a:pathLst>
                <a:path extrusionOk="0" h="5512" w="9163">
                  <a:moveTo>
                    <a:pt x="4582" y="1"/>
                  </a:moveTo>
                  <a:lnTo>
                    <a:pt x="1" y="4581"/>
                  </a:lnTo>
                  <a:lnTo>
                    <a:pt x="930" y="5511"/>
                  </a:lnTo>
                  <a:lnTo>
                    <a:pt x="4582" y="1861"/>
                  </a:lnTo>
                  <a:lnTo>
                    <a:pt x="8232" y="5511"/>
                  </a:lnTo>
                  <a:lnTo>
                    <a:pt x="9162" y="4581"/>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6"/>
            <p:cNvSpPr/>
            <p:nvPr/>
          </p:nvSpPr>
          <p:spPr>
            <a:xfrm>
              <a:off x="6963625" y="2817225"/>
              <a:ext cx="229075" cy="137800"/>
            </a:xfrm>
            <a:custGeom>
              <a:rect b="b" l="l" r="r" t="t"/>
              <a:pathLst>
                <a:path extrusionOk="0" h="5512" w="9163">
                  <a:moveTo>
                    <a:pt x="4582" y="1"/>
                  </a:moveTo>
                  <a:lnTo>
                    <a:pt x="1" y="4582"/>
                  </a:lnTo>
                  <a:lnTo>
                    <a:pt x="930" y="5512"/>
                  </a:lnTo>
                  <a:lnTo>
                    <a:pt x="4582" y="1860"/>
                  </a:lnTo>
                  <a:lnTo>
                    <a:pt x="8232" y="5512"/>
                  </a:lnTo>
                  <a:lnTo>
                    <a:pt x="9162" y="4582"/>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6"/>
            <p:cNvSpPr/>
            <p:nvPr/>
          </p:nvSpPr>
          <p:spPr>
            <a:xfrm>
              <a:off x="6963625" y="2920100"/>
              <a:ext cx="229075" cy="137800"/>
            </a:xfrm>
            <a:custGeom>
              <a:rect b="b" l="l" r="r" t="t"/>
              <a:pathLst>
                <a:path extrusionOk="0" h="5512" w="9163">
                  <a:moveTo>
                    <a:pt x="4582" y="1"/>
                  </a:moveTo>
                  <a:lnTo>
                    <a:pt x="1" y="4583"/>
                  </a:lnTo>
                  <a:lnTo>
                    <a:pt x="930" y="5512"/>
                  </a:lnTo>
                  <a:lnTo>
                    <a:pt x="4582" y="1861"/>
                  </a:lnTo>
                  <a:lnTo>
                    <a:pt x="8232" y="5512"/>
                  </a:lnTo>
                  <a:lnTo>
                    <a:pt x="9162" y="4583"/>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6"/>
            <p:cNvSpPr/>
            <p:nvPr/>
          </p:nvSpPr>
          <p:spPr>
            <a:xfrm>
              <a:off x="6963625" y="3023025"/>
              <a:ext cx="229075" cy="137800"/>
            </a:xfrm>
            <a:custGeom>
              <a:rect b="b" l="l" r="r" t="t"/>
              <a:pathLst>
                <a:path extrusionOk="0" h="5512" w="9163">
                  <a:moveTo>
                    <a:pt x="4582" y="0"/>
                  </a:moveTo>
                  <a:lnTo>
                    <a:pt x="1" y="4581"/>
                  </a:lnTo>
                  <a:lnTo>
                    <a:pt x="930" y="5511"/>
                  </a:lnTo>
                  <a:lnTo>
                    <a:pt x="4582" y="1860"/>
                  </a:lnTo>
                  <a:lnTo>
                    <a:pt x="8232" y="5511"/>
                  </a:lnTo>
                  <a:lnTo>
                    <a:pt x="9162" y="4581"/>
                  </a:lnTo>
                  <a:lnTo>
                    <a:pt x="4582"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6"/>
            <p:cNvSpPr/>
            <p:nvPr/>
          </p:nvSpPr>
          <p:spPr>
            <a:xfrm>
              <a:off x="6963625" y="3125925"/>
              <a:ext cx="229075" cy="137775"/>
            </a:xfrm>
            <a:custGeom>
              <a:rect b="b" l="l" r="r" t="t"/>
              <a:pathLst>
                <a:path extrusionOk="0" h="5511" w="9163">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6"/>
            <p:cNvSpPr/>
            <p:nvPr/>
          </p:nvSpPr>
          <p:spPr>
            <a:xfrm>
              <a:off x="6963625" y="3228800"/>
              <a:ext cx="229075" cy="137800"/>
            </a:xfrm>
            <a:custGeom>
              <a:rect b="b" l="l" r="r" t="t"/>
              <a:pathLst>
                <a:path extrusionOk="0" h="5512" w="9163">
                  <a:moveTo>
                    <a:pt x="4582" y="1"/>
                  </a:moveTo>
                  <a:lnTo>
                    <a:pt x="1" y="4581"/>
                  </a:lnTo>
                  <a:lnTo>
                    <a:pt x="930" y="5512"/>
                  </a:lnTo>
                  <a:lnTo>
                    <a:pt x="4582" y="1861"/>
                  </a:lnTo>
                  <a:lnTo>
                    <a:pt x="8232" y="5512"/>
                  </a:lnTo>
                  <a:lnTo>
                    <a:pt x="9162" y="4581"/>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26"/>
          <p:cNvSpPr txBox="1"/>
          <p:nvPr>
            <p:ph idx="3" type="title"/>
          </p:nvPr>
        </p:nvSpPr>
        <p:spPr>
          <a:xfrm>
            <a:off x="1895525" y="1125468"/>
            <a:ext cx="2029200" cy="824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457" name="Google Shape;457;p26"/>
          <p:cNvSpPr txBox="1"/>
          <p:nvPr>
            <p:ph idx="1" type="subTitle"/>
          </p:nvPr>
        </p:nvSpPr>
        <p:spPr>
          <a:xfrm>
            <a:off x="1895525" y="1843336"/>
            <a:ext cx="2029200" cy="6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58" name="Google Shape;458;p26"/>
          <p:cNvSpPr txBox="1"/>
          <p:nvPr>
            <p:ph hasCustomPrompt="1" idx="4" type="title"/>
          </p:nvPr>
        </p:nvSpPr>
        <p:spPr>
          <a:xfrm>
            <a:off x="4387325" y="573561"/>
            <a:ext cx="2084100" cy="931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6000"/>
              <a:buNone/>
              <a:defRPr sz="6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59" name="Google Shape;459;p26"/>
          <p:cNvSpPr txBox="1"/>
          <p:nvPr>
            <p:ph idx="5" type="title"/>
          </p:nvPr>
        </p:nvSpPr>
        <p:spPr>
          <a:xfrm>
            <a:off x="4414775" y="1125468"/>
            <a:ext cx="2029200" cy="824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460" name="Google Shape;460;p26"/>
          <p:cNvSpPr txBox="1"/>
          <p:nvPr>
            <p:ph idx="6" type="subTitle"/>
          </p:nvPr>
        </p:nvSpPr>
        <p:spPr>
          <a:xfrm>
            <a:off x="4414775" y="1843336"/>
            <a:ext cx="2029200" cy="6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61" name="Google Shape;461;p26"/>
          <p:cNvSpPr txBox="1"/>
          <p:nvPr>
            <p:ph hasCustomPrompt="1" idx="7" type="title"/>
          </p:nvPr>
        </p:nvSpPr>
        <p:spPr>
          <a:xfrm>
            <a:off x="1868075" y="2787617"/>
            <a:ext cx="2084100" cy="931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6000"/>
              <a:buNone/>
              <a:defRPr sz="6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62" name="Google Shape;462;p26"/>
          <p:cNvSpPr txBox="1"/>
          <p:nvPr>
            <p:ph idx="8" type="title"/>
          </p:nvPr>
        </p:nvSpPr>
        <p:spPr>
          <a:xfrm>
            <a:off x="1895525" y="3339523"/>
            <a:ext cx="2029200" cy="824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463" name="Google Shape;463;p26"/>
          <p:cNvSpPr txBox="1"/>
          <p:nvPr>
            <p:ph idx="9" type="subTitle"/>
          </p:nvPr>
        </p:nvSpPr>
        <p:spPr>
          <a:xfrm>
            <a:off x="1895525" y="4057392"/>
            <a:ext cx="2029200" cy="6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64" name="Google Shape;464;p26"/>
          <p:cNvSpPr txBox="1"/>
          <p:nvPr>
            <p:ph hasCustomPrompt="1" idx="13" type="title"/>
          </p:nvPr>
        </p:nvSpPr>
        <p:spPr>
          <a:xfrm>
            <a:off x="4387325" y="2792904"/>
            <a:ext cx="2084100" cy="931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6000"/>
              <a:buNone/>
              <a:defRPr sz="6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65" name="Google Shape;465;p26"/>
          <p:cNvSpPr txBox="1"/>
          <p:nvPr>
            <p:ph idx="14" type="title"/>
          </p:nvPr>
        </p:nvSpPr>
        <p:spPr>
          <a:xfrm>
            <a:off x="4414775" y="3339523"/>
            <a:ext cx="2029200" cy="824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466" name="Google Shape;466;p26"/>
          <p:cNvSpPr txBox="1"/>
          <p:nvPr>
            <p:ph idx="15" type="subTitle"/>
          </p:nvPr>
        </p:nvSpPr>
        <p:spPr>
          <a:xfrm>
            <a:off x="4414775" y="4057392"/>
            <a:ext cx="2029200" cy="6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467" name="Google Shape;467;p26"/>
          <p:cNvGrpSpPr/>
          <p:nvPr/>
        </p:nvGrpSpPr>
        <p:grpSpPr>
          <a:xfrm>
            <a:off x="-1506120" y="477917"/>
            <a:ext cx="2628932" cy="1556794"/>
            <a:chOff x="3787500" y="1780975"/>
            <a:chExt cx="598750" cy="354550"/>
          </a:xfrm>
        </p:grpSpPr>
        <p:sp>
          <p:nvSpPr>
            <p:cNvPr id="468" name="Google Shape;468;p26"/>
            <p:cNvSpPr/>
            <p:nvPr/>
          </p:nvSpPr>
          <p:spPr>
            <a:xfrm>
              <a:off x="3787500" y="1780975"/>
              <a:ext cx="51750" cy="49825"/>
            </a:xfrm>
            <a:custGeom>
              <a:rect b="b" l="l" r="r" t="t"/>
              <a:pathLst>
                <a:path extrusionOk="0" h="1993" w="2070">
                  <a:moveTo>
                    <a:pt x="1073" y="264"/>
                  </a:moveTo>
                  <a:cubicBezTo>
                    <a:pt x="1478" y="264"/>
                    <a:pt x="1806" y="592"/>
                    <a:pt x="1806" y="997"/>
                  </a:cubicBezTo>
                  <a:cubicBezTo>
                    <a:pt x="1806" y="1293"/>
                    <a:pt x="1628" y="1560"/>
                    <a:pt x="1355" y="1673"/>
                  </a:cubicBezTo>
                  <a:cubicBezTo>
                    <a:pt x="1264" y="1711"/>
                    <a:pt x="1169" y="1729"/>
                    <a:pt x="1074" y="1729"/>
                  </a:cubicBezTo>
                  <a:cubicBezTo>
                    <a:pt x="883" y="1729"/>
                    <a:pt x="696" y="1654"/>
                    <a:pt x="556" y="1514"/>
                  </a:cubicBezTo>
                  <a:cubicBezTo>
                    <a:pt x="346" y="1305"/>
                    <a:pt x="284" y="990"/>
                    <a:pt x="397" y="716"/>
                  </a:cubicBezTo>
                  <a:cubicBezTo>
                    <a:pt x="510" y="442"/>
                    <a:pt x="777" y="264"/>
                    <a:pt x="1073" y="264"/>
                  </a:cubicBezTo>
                  <a:close/>
                  <a:moveTo>
                    <a:pt x="1075" y="1"/>
                  </a:moveTo>
                  <a:cubicBezTo>
                    <a:pt x="816" y="1"/>
                    <a:pt x="561" y="102"/>
                    <a:pt x="370" y="293"/>
                  </a:cubicBezTo>
                  <a:cubicBezTo>
                    <a:pt x="86" y="578"/>
                    <a:pt x="0" y="1006"/>
                    <a:pt x="154" y="1378"/>
                  </a:cubicBezTo>
                  <a:cubicBezTo>
                    <a:pt x="308" y="1749"/>
                    <a:pt x="671" y="1992"/>
                    <a:pt x="1073" y="1992"/>
                  </a:cubicBezTo>
                  <a:cubicBezTo>
                    <a:pt x="1623" y="1991"/>
                    <a:pt x="2069" y="1547"/>
                    <a:pt x="2070" y="997"/>
                  </a:cubicBezTo>
                  <a:cubicBezTo>
                    <a:pt x="2070" y="594"/>
                    <a:pt x="1827" y="231"/>
                    <a:pt x="1455" y="77"/>
                  </a:cubicBezTo>
                  <a:cubicBezTo>
                    <a:pt x="1332" y="26"/>
                    <a:pt x="1203" y="1"/>
                    <a:pt x="1075"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6"/>
            <p:cNvSpPr/>
            <p:nvPr/>
          </p:nvSpPr>
          <p:spPr>
            <a:xfrm>
              <a:off x="3865625" y="1780975"/>
              <a:ext cx="51775" cy="49825"/>
            </a:xfrm>
            <a:custGeom>
              <a:rect b="b" l="l" r="r" t="t"/>
              <a:pathLst>
                <a:path extrusionOk="0" h="1993" w="2071">
                  <a:moveTo>
                    <a:pt x="1075" y="264"/>
                  </a:moveTo>
                  <a:cubicBezTo>
                    <a:pt x="1479" y="264"/>
                    <a:pt x="1807" y="592"/>
                    <a:pt x="1807" y="997"/>
                  </a:cubicBezTo>
                  <a:cubicBezTo>
                    <a:pt x="1807" y="1293"/>
                    <a:pt x="1629" y="1560"/>
                    <a:pt x="1355" y="1673"/>
                  </a:cubicBezTo>
                  <a:cubicBezTo>
                    <a:pt x="1264" y="1711"/>
                    <a:pt x="1169" y="1729"/>
                    <a:pt x="1075" y="1729"/>
                  </a:cubicBezTo>
                  <a:cubicBezTo>
                    <a:pt x="884" y="1729"/>
                    <a:pt x="697" y="1654"/>
                    <a:pt x="557" y="1514"/>
                  </a:cubicBezTo>
                  <a:cubicBezTo>
                    <a:pt x="347" y="1305"/>
                    <a:pt x="284" y="990"/>
                    <a:pt x="398" y="716"/>
                  </a:cubicBezTo>
                  <a:cubicBezTo>
                    <a:pt x="511" y="442"/>
                    <a:pt x="779" y="264"/>
                    <a:pt x="1075" y="264"/>
                  </a:cubicBezTo>
                  <a:close/>
                  <a:moveTo>
                    <a:pt x="1075" y="1"/>
                  </a:moveTo>
                  <a:cubicBezTo>
                    <a:pt x="816" y="1"/>
                    <a:pt x="561" y="102"/>
                    <a:pt x="371" y="293"/>
                  </a:cubicBezTo>
                  <a:cubicBezTo>
                    <a:pt x="86" y="578"/>
                    <a:pt x="0" y="1006"/>
                    <a:pt x="154" y="1378"/>
                  </a:cubicBezTo>
                  <a:cubicBezTo>
                    <a:pt x="309" y="1749"/>
                    <a:pt x="672" y="1992"/>
                    <a:pt x="1075" y="1992"/>
                  </a:cubicBezTo>
                  <a:cubicBezTo>
                    <a:pt x="1624" y="1992"/>
                    <a:pt x="2069" y="1547"/>
                    <a:pt x="2070" y="997"/>
                  </a:cubicBezTo>
                  <a:cubicBezTo>
                    <a:pt x="2070" y="594"/>
                    <a:pt x="1827" y="231"/>
                    <a:pt x="1456" y="77"/>
                  </a:cubicBezTo>
                  <a:cubicBezTo>
                    <a:pt x="1333" y="26"/>
                    <a:pt x="1203" y="1"/>
                    <a:pt x="1075"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6"/>
            <p:cNvSpPr/>
            <p:nvPr/>
          </p:nvSpPr>
          <p:spPr>
            <a:xfrm>
              <a:off x="3943775" y="1780975"/>
              <a:ext cx="51750" cy="49825"/>
            </a:xfrm>
            <a:custGeom>
              <a:rect b="b" l="l" r="r" t="t"/>
              <a:pathLst>
                <a:path extrusionOk="0" h="1993" w="2070">
                  <a:moveTo>
                    <a:pt x="1074" y="264"/>
                  </a:moveTo>
                  <a:cubicBezTo>
                    <a:pt x="1478" y="264"/>
                    <a:pt x="1806" y="592"/>
                    <a:pt x="1806" y="997"/>
                  </a:cubicBezTo>
                  <a:cubicBezTo>
                    <a:pt x="1806" y="1293"/>
                    <a:pt x="1628" y="1560"/>
                    <a:pt x="1354" y="1673"/>
                  </a:cubicBezTo>
                  <a:cubicBezTo>
                    <a:pt x="1263" y="1711"/>
                    <a:pt x="1168" y="1729"/>
                    <a:pt x="1074" y="1729"/>
                  </a:cubicBezTo>
                  <a:cubicBezTo>
                    <a:pt x="883" y="1729"/>
                    <a:pt x="696" y="1654"/>
                    <a:pt x="556" y="1514"/>
                  </a:cubicBezTo>
                  <a:cubicBezTo>
                    <a:pt x="346" y="1305"/>
                    <a:pt x="284" y="990"/>
                    <a:pt x="397" y="716"/>
                  </a:cubicBezTo>
                  <a:cubicBezTo>
                    <a:pt x="511" y="442"/>
                    <a:pt x="778" y="264"/>
                    <a:pt x="1074" y="264"/>
                  </a:cubicBezTo>
                  <a:close/>
                  <a:moveTo>
                    <a:pt x="1075" y="1"/>
                  </a:moveTo>
                  <a:cubicBezTo>
                    <a:pt x="816" y="1"/>
                    <a:pt x="560" y="102"/>
                    <a:pt x="370" y="293"/>
                  </a:cubicBezTo>
                  <a:cubicBezTo>
                    <a:pt x="86" y="578"/>
                    <a:pt x="1" y="1006"/>
                    <a:pt x="155" y="1378"/>
                  </a:cubicBezTo>
                  <a:cubicBezTo>
                    <a:pt x="309" y="1749"/>
                    <a:pt x="671" y="1992"/>
                    <a:pt x="1074" y="1992"/>
                  </a:cubicBezTo>
                  <a:cubicBezTo>
                    <a:pt x="1624" y="1992"/>
                    <a:pt x="2069" y="1547"/>
                    <a:pt x="2069" y="997"/>
                  </a:cubicBezTo>
                  <a:cubicBezTo>
                    <a:pt x="2069" y="594"/>
                    <a:pt x="1828" y="231"/>
                    <a:pt x="1455" y="77"/>
                  </a:cubicBezTo>
                  <a:cubicBezTo>
                    <a:pt x="1332" y="26"/>
                    <a:pt x="1203" y="1"/>
                    <a:pt x="1075"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6"/>
            <p:cNvSpPr/>
            <p:nvPr/>
          </p:nvSpPr>
          <p:spPr>
            <a:xfrm>
              <a:off x="4021900" y="1780975"/>
              <a:ext cx="51775" cy="49825"/>
            </a:xfrm>
            <a:custGeom>
              <a:rect b="b" l="l" r="r" t="t"/>
              <a:pathLst>
                <a:path extrusionOk="0" h="1993" w="2071">
                  <a:moveTo>
                    <a:pt x="1075" y="264"/>
                  </a:moveTo>
                  <a:cubicBezTo>
                    <a:pt x="1480" y="264"/>
                    <a:pt x="1808" y="592"/>
                    <a:pt x="1808" y="997"/>
                  </a:cubicBezTo>
                  <a:cubicBezTo>
                    <a:pt x="1808" y="1293"/>
                    <a:pt x="1629" y="1560"/>
                    <a:pt x="1355" y="1673"/>
                  </a:cubicBezTo>
                  <a:cubicBezTo>
                    <a:pt x="1265" y="1711"/>
                    <a:pt x="1169" y="1729"/>
                    <a:pt x="1075" y="1729"/>
                  </a:cubicBezTo>
                  <a:cubicBezTo>
                    <a:pt x="884" y="1729"/>
                    <a:pt x="697" y="1654"/>
                    <a:pt x="557" y="1514"/>
                  </a:cubicBezTo>
                  <a:cubicBezTo>
                    <a:pt x="348" y="1305"/>
                    <a:pt x="285" y="990"/>
                    <a:pt x="398" y="716"/>
                  </a:cubicBezTo>
                  <a:cubicBezTo>
                    <a:pt x="512" y="442"/>
                    <a:pt x="779" y="264"/>
                    <a:pt x="1075" y="264"/>
                  </a:cubicBezTo>
                  <a:close/>
                  <a:moveTo>
                    <a:pt x="1076" y="1"/>
                  </a:moveTo>
                  <a:cubicBezTo>
                    <a:pt x="816" y="1"/>
                    <a:pt x="562" y="102"/>
                    <a:pt x="371" y="293"/>
                  </a:cubicBezTo>
                  <a:cubicBezTo>
                    <a:pt x="86" y="578"/>
                    <a:pt x="1" y="1006"/>
                    <a:pt x="155" y="1378"/>
                  </a:cubicBezTo>
                  <a:cubicBezTo>
                    <a:pt x="309" y="1749"/>
                    <a:pt x="673" y="1992"/>
                    <a:pt x="1075" y="1992"/>
                  </a:cubicBezTo>
                  <a:cubicBezTo>
                    <a:pt x="1624" y="1991"/>
                    <a:pt x="2069" y="1547"/>
                    <a:pt x="2070" y="997"/>
                  </a:cubicBezTo>
                  <a:cubicBezTo>
                    <a:pt x="2070" y="594"/>
                    <a:pt x="1828" y="231"/>
                    <a:pt x="1456" y="77"/>
                  </a:cubicBezTo>
                  <a:cubicBezTo>
                    <a:pt x="1333" y="26"/>
                    <a:pt x="1204" y="1"/>
                    <a:pt x="1076"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6"/>
            <p:cNvSpPr/>
            <p:nvPr/>
          </p:nvSpPr>
          <p:spPr>
            <a:xfrm>
              <a:off x="4100050" y="1780975"/>
              <a:ext cx="51750" cy="49825"/>
            </a:xfrm>
            <a:custGeom>
              <a:rect b="b" l="l" r="r" t="t"/>
              <a:pathLst>
                <a:path extrusionOk="0" h="1993" w="2070">
                  <a:moveTo>
                    <a:pt x="1074" y="264"/>
                  </a:moveTo>
                  <a:cubicBezTo>
                    <a:pt x="1479" y="264"/>
                    <a:pt x="1807" y="592"/>
                    <a:pt x="1807" y="997"/>
                  </a:cubicBezTo>
                  <a:cubicBezTo>
                    <a:pt x="1807" y="1293"/>
                    <a:pt x="1628" y="1560"/>
                    <a:pt x="1355" y="1673"/>
                  </a:cubicBezTo>
                  <a:cubicBezTo>
                    <a:pt x="1264" y="1711"/>
                    <a:pt x="1169" y="1729"/>
                    <a:pt x="1074" y="1729"/>
                  </a:cubicBezTo>
                  <a:cubicBezTo>
                    <a:pt x="884" y="1729"/>
                    <a:pt x="696" y="1654"/>
                    <a:pt x="556" y="1514"/>
                  </a:cubicBezTo>
                  <a:cubicBezTo>
                    <a:pt x="347" y="1305"/>
                    <a:pt x="285" y="990"/>
                    <a:pt x="398" y="716"/>
                  </a:cubicBezTo>
                  <a:cubicBezTo>
                    <a:pt x="511" y="442"/>
                    <a:pt x="778" y="264"/>
                    <a:pt x="1074" y="264"/>
                  </a:cubicBezTo>
                  <a:close/>
                  <a:moveTo>
                    <a:pt x="1075" y="1"/>
                  </a:moveTo>
                  <a:cubicBezTo>
                    <a:pt x="815" y="1"/>
                    <a:pt x="561" y="102"/>
                    <a:pt x="370" y="293"/>
                  </a:cubicBezTo>
                  <a:cubicBezTo>
                    <a:pt x="85" y="578"/>
                    <a:pt x="1" y="1006"/>
                    <a:pt x="155" y="1378"/>
                  </a:cubicBezTo>
                  <a:cubicBezTo>
                    <a:pt x="309" y="1749"/>
                    <a:pt x="672" y="1992"/>
                    <a:pt x="1074" y="1992"/>
                  </a:cubicBezTo>
                  <a:cubicBezTo>
                    <a:pt x="1624" y="1991"/>
                    <a:pt x="2070" y="1547"/>
                    <a:pt x="2070" y="997"/>
                  </a:cubicBezTo>
                  <a:cubicBezTo>
                    <a:pt x="2070" y="594"/>
                    <a:pt x="1827" y="231"/>
                    <a:pt x="1455" y="77"/>
                  </a:cubicBezTo>
                  <a:cubicBezTo>
                    <a:pt x="1332" y="26"/>
                    <a:pt x="1203" y="1"/>
                    <a:pt x="1075"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6"/>
            <p:cNvSpPr/>
            <p:nvPr/>
          </p:nvSpPr>
          <p:spPr>
            <a:xfrm>
              <a:off x="4178200" y="1780975"/>
              <a:ext cx="51750" cy="49825"/>
            </a:xfrm>
            <a:custGeom>
              <a:rect b="b" l="l" r="r" t="t"/>
              <a:pathLst>
                <a:path extrusionOk="0" h="1993" w="2070">
                  <a:moveTo>
                    <a:pt x="1074" y="264"/>
                  </a:moveTo>
                  <a:cubicBezTo>
                    <a:pt x="1479" y="264"/>
                    <a:pt x="1806" y="592"/>
                    <a:pt x="1806" y="997"/>
                  </a:cubicBezTo>
                  <a:cubicBezTo>
                    <a:pt x="1806" y="1293"/>
                    <a:pt x="1628" y="1560"/>
                    <a:pt x="1354" y="1673"/>
                  </a:cubicBezTo>
                  <a:cubicBezTo>
                    <a:pt x="1263" y="1711"/>
                    <a:pt x="1168" y="1729"/>
                    <a:pt x="1074" y="1729"/>
                  </a:cubicBezTo>
                  <a:cubicBezTo>
                    <a:pt x="883" y="1729"/>
                    <a:pt x="696" y="1654"/>
                    <a:pt x="556" y="1514"/>
                  </a:cubicBezTo>
                  <a:cubicBezTo>
                    <a:pt x="346" y="1305"/>
                    <a:pt x="284" y="990"/>
                    <a:pt x="397" y="716"/>
                  </a:cubicBezTo>
                  <a:cubicBezTo>
                    <a:pt x="510" y="442"/>
                    <a:pt x="777" y="264"/>
                    <a:pt x="1074" y="264"/>
                  </a:cubicBezTo>
                  <a:close/>
                  <a:moveTo>
                    <a:pt x="1075" y="1"/>
                  </a:moveTo>
                  <a:cubicBezTo>
                    <a:pt x="816" y="1"/>
                    <a:pt x="561" y="102"/>
                    <a:pt x="370" y="293"/>
                  </a:cubicBezTo>
                  <a:cubicBezTo>
                    <a:pt x="85" y="578"/>
                    <a:pt x="0" y="1006"/>
                    <a:pt x="154" y="1378"/>
                  </a:cubicBezTo>
                  <a:cubicBezTo>
                    <a:pt x="308" y="1749"/>
                    <a:pt x="671" y="1992"/>
                    <a:pt x="1074" y="1992"/>
                  </a:cubicBezTo>
                  <a:cubicBezTo>
                    <a:pt x="1623" y="1991"/>
                    <a:pt x="2069" y="1547"/>
                    <a:pt x="2070" y="997"/>
                  </a:cubicBezTo>
                  <a:cubicBezTo>
                    <a:pt x="2070" y="594"/>
                    <a:pt x="1827" y="231"/>
                    <a:pt x="1455" y="77"/>
                  </a:cubicBezTo>
                  <a:cubicBezTo>
                    <a:pt x="1332" y="26"/>
                    <a:pt x="1203" y="1"/>
                    <a:pt x="1075"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6"/>
            <p:cNvSpPr/>
            <p:nvPr/>
          </p:nvSpPr>
          <p:spPr>
            <a:xfrm>
              <a:off x="4256350" y="1780975"/>
              <a:ext cx="51750" cy="49825"/>
            </a:xfrm>
            <a:custGeom>
              <a:rect b="b" l="l" r="r" t="t"/>
              <a:pathLst>
                <a:path extrusionOk="0" h="1993" w="2070">
                  <a:moveTo>
                    <a:pt x="1074" y="264"/>
                  </a:moveTo>
                  <a:cubicBezTo>
                    <a:pt x="1478" y="264"/>
                    <a:pt x="1806" y="592"/>
                    <a:pt x="1806" y="997"/>
                  </a:cubicBezTo>
                  <a:cubicBezTo>
                    <a:pt x="1806" y="1293"/>
                    <a:pt x="1628" y="1560"/>
                    <a:pt x="1354" y="1673"/>
                  </a:cubicBezTo>
                  <a:cubicBezTo>
                    <a:pt x="1263" y="1711"/>
                    <a:pt x="1168" y="1729"/>
                    <a:pt x="1073" y="1729"/>
                  </a:cubicBezTo>
                  <a:cubicBezTo>
                    <a:pt x="883" y="1729"/>
                    <a:pt x="696" y="1654"/>
                    <a:pt x="556" y="1514"/>
                  </a:cubicBezTo>
                  <a:cubicBezTo>
                    <a:pt x="346" y="1305"/>
                    <a:pt x="283" y="990"/>
                    <a:pt x="397" y="716"/>
                  </a:cubicBezTo>
                  <a:cubicBezTo>
                    <a:pt x="510" y="442"/>
                    <a:pt x="778" y="264"/>
                    <a:pt x="1074" y="264"/>
                  </a:cubicBezTo>
                  <a:close/>
                  <a:moveTo>
                    <a:pt x="1074" y="1"/>
                  </a:moveTo>
                  <a:cubicBezTo>
                    <a:pt x="815" y="1"/>
                    <a:pt x="560" y="102"/>
                    <a:pt x="370" y="293"/>
                  </a:cubicBezTo>
                  <a:cubicBezTo>
                    <a:pt x="85" y="578"/>
                    <a:pt x="0" y="1006"/>
                    <a:pt x="153" y="1378"/>
                  </a:cubicBezTo>
                  <a:cubicBezTo>
                    <a:pt x="307" y="1749"/>
                    <a:pt x="671" y="1992"/>
                    <a:pt x="1074" y="1992"/>
                  </a:cubicBezTo>
                  <a:cubicBezTo>
                    <a:pt x="1623" y="1992"/>
                    <a:pt x="2069" y="1547"/>
                    <a:pt x="2069" y="997"/>
                  </a:cubicBezTo>
                  <a:cubicBezTo>
                    <a:pt x="2069" y="594"/>
                    <a:pt x="1826" y="231"/>
                    <a:pt x="1455" y="77"/>
                  </a:cubicBezTo>
                  <a:cubicBezTo>
                    <a:pt x="1332" y="26"/>
                    <a:pt x="1202" y="1"/>
                    <a:pt x="1074"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6"/>
            <p:cNvSpPr/>
            <p:nvPr/>
          </p:nvSpPr>
          <p:spPr>
            <a:xfrm>
              <a:off x="4334475" y="1780975"/>
              <a:ext cx="51775" cy="49825"/>
            </a:xfrm>
            <a:custGeom>
              <a:rect b="b" l="l" r="r" t="t"/>
              <a:pathLst>
                <a:path extrusionOk="0" h="1993" w="2071">
                  <a:moveTo>
                    <a:pt x="1075" y="264"/>
                  </a:moveTo>
                  <a:cubicBezTo>
                    <a:pt x="1478" y="264"/>
                    <a:pt x="1806" y="592"/>
                    <a:pt x="1806" y="997"/>
                  </a:cubicBezTo>
                  <a:cubicBezTo>
                    <a:pt x="1806" y="1293"/>
                    <a:pt x="1628" y="1560"/>
                    <a:pt x="1355" y="1673"/>
                  </a:cubicBezTo>
                  <a:cubicBezTo>
                    <a:pt x="1264" y="1711"/>
                    <a:pt x="1169" y="1729"/>
                    <a:pt x="1074" y="1729"/>
                  </a:cubicBezTo>
                  <a:cubicBezTo>
                    <a:pt x="884" y="1729"/>
                    <a:pt x="696" y="1654"/>
                    <a:pt x="556" y="1514"/>
                  </a:cubicBezTo>
                  <a:cubicBezTo>
                    <a:pt x="346" y="1305"/>
                    <a:pt x="284" y="990"/>
                    <a:pt x="397" y="716"/>
                  </a:cubicBezTo>
                  <a:cubicBezTo>
                    <a:pt x="510" y="442"/>
                    <a:pt x="778" y="264"/>
                    <a:pt x="1075" y="264"/>
                  </a:cubicBezTo>
                  <a:close/>
                  <a:moveTo>
                    <a:pt x="1075" y="1"/>
                  </a:moveTo>
                  <a:cubicBezTo>
                    <a:pt x="816" y="1"/>
                    <a:pt x="561" y="102"/>
                    <a:pt x="371" y="293"/>
                  </a:cubicBezTo>
                  <a:cubicBezTo>
                    <a:pt x="86" y="578"/>
                    <a:pt x="1" y="1006"/>
                    <a:pt x="155" y="1378"/>
                  </a:cubicBezTo>
                  <a:cubicBezTo>
                    <a:pt x="309" y="1749"/>
                    <a:pt x="671" y="1992"/>
                    <a:pt x="1075" y="1992"/>
                  </a:cubicBezTo>
                  <a:cubicBezTo>
                    <a:pt x="1624" y="1991"/>
                    <a:pt x="2069" y="1547"/>
                    <a:pt x="2070" y="997"/>
                  </a:cubicBezTo>
                  <a:cubicBezTo>
                    <a:pt x="2070" y="594"/>
                    <a:pt x="1828" y="231"/>
                    <a:pt x="1455" y="77"/>
                  </a:cubicBezTo>
                  <a:cubicBezTo>
                    <a:pt x="1332" y="26"/>
                    <a:pt x="1203" y="1"/>
                    <a:pt x="1075"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6"/>
            <p:cNvSpPr/>
            <p:nvPr/>
          </p:nvSpPr>
          <p:spPr>
            <a:xfrm>
              <a:off x="3787500" y="1857150"/>
              <a:ext cx="51750" cy="49800"/>
            </a:xfrm>
            <a:custGeom>
              <a:rect b="b" l="l" r="r" t="t"/>
              <a:pathLst>
                <a:path extrusionOk="0" h="1992" w="2070">
                  <a:moveTo>
                    <a:pt x="1073" y="264"/>
                  </a:moveTo>
                  <a:cubicBezTo>
                    <a:pt x="1478" y="264"/>
                    <a:pt x="1806" y="593"/>
                    <a:pt x="1806" y="996"/>
                  </a:cubicBezTo>
                  <a:cubicBezTo>
                    <a:pt x="1806" y="1293"/>
                    <a:pt x="1628" y="1560"/>
                    <a:pt x="1354" y="1673"/>
                  </a:cubicBezTo>
                  <a:cubicBezTo>
                    <a:pt x="1263" y="1711"/>
                    <a:pt x="1168" y="1729"/>
                    <a:pt x="1073" y="1729"/>
                  </a:cubicBezTo>
                  <a:cubicBezTo>
                    <a:pt x="883" y="1729"/>
                    <a:pt x="696" y="1655"/>
                    <a:pt x="556" y="1515"/>
                  </a:cubicBezTo>
                  <a:cubicBezTo>
                    <a:pt x="346" y="1305"/>
                    <a:pt x="284" y="989"/>
                    <a:pt x="397" y="716"/>
                  </a:cubicBezTo>
                  <a:cubicBezTo>
                    <a:pt x="510" y="443"/>
                    <a:pt x="777" y="264"/>
                    <a:pt x="1073" y="264"/>
                  </a:cubicBezTo>
                  <a:close/>
                  <a:moveTo>
                    <a:pt x="1073" y="1"/>
                  </a:moveTo>
                  <a:cubicBezTo>
                    <a:pt x="814" y="1"/>
                    <a:pt x="560" y="102"/>
                    <a:pt x="370" y="292"/>
                  </a:cubicBezTo>
                  <a:cubicBezTo>
                    <a:pt x="86" y="577"/>
                    <a:pt x="0" y="1005"/>
                    <a:pt x="154" y="1377"/>
                  </a:cubicBezTo>
                  <a:cubicBezTo>
                    <a:pt x="308" y="1750"/>
                    <a:pt x="671" y="1992"/>
                    <a:pt x="1073" y="1992"/>
                  </a:cubicBezTo>
                  <a:cubicBezTo>
                    <a:pt x="1623" y="1992"/>
                    <a:pt x="2069" y="1546"/>
                    <a:pt x="2070" y="996"/>
                  </a:cubicBezTo>
                  <a:cubicBezTo>
                    <a:pt x="2070" y="594"/>
                    <a:pt x="1827" y="231"/>
                    <a:pt x="1455" y="77"/>
                  </a:cubicBezTo>
                  <a:cubicBezTo>
                    <a:pt x="1331" y="26"/>
                    <a:pt x="1202" y="1"/>
                    <a:pt x="1073"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6"/>
            <p:cNvSpPr/>
            <p:nvPr/>
          </p:nvSpPr>
          <p:spPr>
            <a:xfrm>
              <a:off x="3865625" y="1857150"/>
              <a:ext cx="51775" cy="49800"/>
            </a:xfrm>
            <a:custGeom>
              <a:rect b="b" l="l" r="r" t="t"/>
              <a:pathLst>
                <a:path extrusionOk="0" h="1992" w="2071">
                  <a:moveTo>
                    <a:pt x="1075" y="264"/>
                  </a:moveTo>
                  <a:cubicBezTo>
                    <a:pt x="1479" y="264"/>
                    <a:pt x="1806" y="591"/>
                    <a:pt x="1807" y="996"/>
                  </a:cubicBezTo>
                  <a:cubicBezTo>
                    <a:pt x="1807" y="1292"/>
                    <a:pt x="1629" y="1559"/>
                    <a:pt x="1355" y="1673"/>
                  </a:cubicBezTo>
                  <a:cubicBezTo>
                    <a:pt x="1264" y="1711"/>
                    <a:pt x="1169" y="1729"/>
                    <a:pt x="1075" y="1729"/>
                  </a:cubicBezTo>
                  <a:cubicBezTo>
                    <a:pt x="884" y="1729"/>
                    <a:pt x="697" y="1655"/>
                    <a:pt x="557" y="1515"/>
                  </a:cubicBezTo>
                  <a:cubicBezTo>
                    <a:pt x="347" y="1305"/>
                    <a:pt x="284" y="991"/>
                    <a:pt x="397" y="717"/>
                  </a:cubicBezTo>
                  <a:cubicBezTo>
                    <a:pt x="511" y="443"/>
                    <a:pt x="779" y="264"/>
                    <a:pt x="1075" y="264"/>
                  </a:cubicBezTo>
                  <a:close/>
                  <a:moveTo>
                    <a:pt x="1074" y="1"/>
                  </a:moveTo>
                  <a:cubicBezTo>
                    <a:pt x="815" y="1"/>
                    <a:pt x="561" y="102"/>
                    <a:pt x="371" y="292"/>
                  </a:cubicBezTo>
                  <a:cubicBezTo>
                    <a:pt x="86" y="577"/>
                    <a:pt x="0" y="1005"/>
                    <a:pt x="154" y="1377"/>
                  </a:cubicBezTo>
                  <a:cubicBezTo>
                    <a:pt x="309" y="1750"/>
                    <a:pt x="672" y="1992"/>
                    <a:pt x="1075" y="1992"/>
                  </a:cubicBezTo>
                  <a:cubicBezTo>
                    <a:pt x="1624" y="1992"/>
                    <a:pt x="2069" y="1546"/>
                    <a:pt x="2070" y="996"/>
                  </a:cubicBezTo>
                  <a:cubicBezTo>
                    <a:pt x="2070" y="594"/>
                    <a:pt x="1827" y="231"/>
                    <a:pt x="1456" y="77"/>
                  </a:cubicBezTo>
                  <a:cubicBezTo>
                    <a:pt x="1332" y="26"/>
                    <a:pt x="1202" y="1"/>
                    <a:pt x="1074"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6"/>
            <p:cNvSpPr/>
            <p:nvPr/>
          </p:nvSpPr>
          <p:spPr>
            <a:xfrm>
              <a:off x="3943750" y="1857150"/>
              <a:ext cx="51775" cy="49800"/>
            </a:xfrm>
            <a:custGeom>
              <a:rect b="b" l="l" r="r" t="t"/>
              <a:pathLst>
                <a:path extrusionOk="0" h="1992" w="2071">
                  <a:moveTo>
                    <a:pt x="1075" y="264"/>
                  </a:moveTo>
                  <a:cubicBezTo>
                    <a:pt x="1479" y="264"/>
                    <a:pt x="1807" y="593"/>
                    <a:pt x="1807" y="996"/>
                  </a:cubicBezTo>
                  <a:cubicBezTo>
                    <a:pt x="1807" y="1293"/>
                    <a:pt x="1629" y="1560"/>
                    <a:pt x="1355" y="1673"/>
                  </a:cubicBezTo>
                  <a:cubicBezTo>
                    <a:pt x="1264" y="1711"/>
                    <a:pt x="1169" y="1729"/>
                    <a:pt x="1075" y="1729"/>
                  </a:cubicBezTo>
                  <a:cubicBezTo>
                    <a:pt x="884" y="1729"/>
                    <a:pt x="697" y="1655"/>
                    <a:pt x="557" y="1515"/>
                  </a:cubicBezTo>
                  <a:cubicBezTo>
                    <a:pt x="347" y="1305"/>
                    <a:pt x="284" y="989"/>
                    <a:pt x="398" y="716"/>
                  </a:cubicBezTo>
                  <a:cubicBezTo>
                    <a:pt x="512" y="443"/>
                    <a:pt x="779" y="264"/>
                    <a:pt x="1075" y="264"/>
                  </a:cubicBezTo>
                  <a:close/>
                  <a:moveTo>
                    <a:pt x="1074" y="1"/>
                  </a:moveTo>
                  <a:cubicBezTo>
                    <a:pt x="815" y="1"/>
                    <a:pt x="561" y="102"/>
                    <a:pt x="371" y="292"/>
                  </a:cubicBezTo>
                  <a:cubicBezTo>
                    <a:pt x="86" y="577"/>
                    <a:pt x="0" y="1005"/>
                    <a:pt x="155" y="1377"/>
                  </a:cubicBezTo>
                  <a:cubicBezTo>
                    <a:pt x="309" y="1750"/>
                    <a:pt x="672" y="1992"/>
                    <a:pt x="1075" y="1992"/>
                  </a:cubicBezTo>
                  <a:cubicBezTo>
                    <a:pt x="1625" y="1992"/>
                    <a:pt x="2070" y="1546"/>
                    <a:pt x="2070" y="996"/>
                  </a:cubicBezTo>
                  <a:cubicBezTo>
                    <a:pt x="2070" y="594"/>
                    <a:pt x="1829" y="231"/>
                    <a:pt x="1456" y="77"/>
                  </a:cubicBezTo>
                  <a:cubicBezTo>
                    <a:pt x="1332" y="26"/>
                    <a:pt x="1203" y="1"/>
                    <a:pt x="1074"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6"/>
            <p:cNvSpPr/>
            <p:nvPr/>
          </p:nvSpPr>
          <p:spPr>
            <a:xfrm>
              <a:off x="4021900" y="1857150"/>
              <a:ext cx="51775" cy="49800"/>
            </a:xfrm>
            <a:custGeom>
              <a:rect b="b" l="l" r="r" t="t"/>
              <a:pathLst>
                <a:path extrusionOk="0" h="1992" w="2071">
                  <a:moveTo>
                    <a:pt x="1075" y="264"/>
                  </a:moveTo>
                  <a:cubicBezTo>
                    <a:pt x="1480" y="264"/>
                    <a:pt x="1807" y="593"/>
                    <a:pt x="1808" y="996"/>
                  </a:cubicBezTo>
                  <a:cubicBezTo>
                    <a:pt x="1808" y="1293"/>
                    <a:pt x="1629" y="1560"/>
                    <a:pt x="1355" y="1673"/>
                  </a:cubicBezTo>
                  <a:cubicBezTo>
                    <a:pt x="1265" y="1711"/>
                    <a:pt x="1169" y="1729"/>
                    <a:pt x="1075" y="1729"/>
                  </a:cubicBezTo>
                  <a:cubicBezTo>
                    <a:pt x="884" y="1729"/>
                    <a:pt x="697" y="1655"/>
                    <a:pt x="557" y="1515"/>
                  </a:cubicBezTo>
                  <a:cubicBezTo>
                    <a:pt x="348" y="1305"/>
                    <a:pt x="285" y="991"/>
                    <a:pt x="398" y="717"/>
                  </a:cubicBezTo>
                  <a:cubicBezTo>
                    <a:pt x="512" y="443"/>
                    <a:pt x="778" y="264"/>
                    <a:pt x="1075" y="264"/>
                  </a:cubicBezTo>
                  <a:close/>
                  <a:moveTo>
                    <a:pt x="1074" y="1"/>
                  </a:moveTo>
                  <a:cubicBezTo>
                    <a:pt x="815" y="1"/>
                    <a:pt x="561" y="102"/>
                    <a:pt x="371" y="292"/>
                  </a:cubicBezTo>
                  <a:cubicBezTo>
                    <a:pt x="86" y="577"/>
                    <a:pt x="1" y="1005"/>
                    <a:pt x="155" y="1377"/>
                  </a:cubicBezTo>
                  <a:cubicBezTo>
                    <a:pt x="309" y="1750"/>
                    <a:pt x="671" y="1992"/>
                    <a:pt x="1075" y="1992"/>
                  </a:cubicBezTo>
                  <a:cubicBezTo>
                    <a:pt x="1624" y="1992"/>
                    <a:pt x="2069" y="1546"/>
                    <a:pt x="2070" y="996"/>
                  </a:cubicBezTo>
                  <a:cubicBezTo>
                    <a:pt x="2070" y="594"/>
                    <a:pt x="1828" y="231"/>
                    <a:pt x="1456" y="77"/>
                  </a:cubicBezTo>
                  <a:cubicBezTo>
                    <a:pt x="1333" y="26"/>
                    <a:pt x="1203" y="1"/>
                    <a:pt x="1074"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6"/>
            <p:cNvSpPr/>
            <p:nvPr/>
          </p:nvSpPr>
          <p:spPr>
            <a:xfrm>
              <a:off x="4100025" y="1857150"/>
              <a:ext cx="51775" cy="49800"/>
            </a:xfrm>
            <a:custGeom>
              <a:rect b="b" l="l" r="r" t="t"/>
              <a:pathLst>
                <a:path extrusionOk="0" h="1992" w="2071">
                  <a:moveTo>
                    <a:pt x="1072" y="264"/>
                  </a:moveTo>
                  <a:cubicBezTo>
                    <a:pt x="1073" y="264"/>
                    <a:pt x="1074" y="264"/>
                    <a:pt x="1075" y="264"/>
                  </a:cubicBezTo>
                  <a:cubicBezTo>
                    <a:pt x="1480" y="264"/>
                    <a:pt x="1808" y="593"/>
                    <a:pt x="1808" y="996"/>
                  </a:cubicBezTo>
                  <a:cubicBezTo>
                    <a:pt x="1808" y="1293"/>
                    <a:pt x="1629" y="1560"/>
                    <a:pt x="1356" y="1673"/>
                  </a:cubicBezTo>
                  <a:cubicBezTo>
                    <a:pt x="1265" y="1711"/>
                    <a:pt x="1170" y="1729"/>
                    <a:pt x="1075" y="1729"/>
                  </a:cubicBezTo>
                  <a:cubicBezTo>
                    <a:pt x="885" y="1729"/>
                    <a:pt x="697" y="1655"/>
                    <a:pt x="557" y="1515"/>
                  </a:cubicBezTo>
                  <a:cubicBezTo>
                    <a:pt x="348" y="1305"/>
                    <a:pt x="285" y="989"/>
                    <a:pt x="399" y="716"/>
                  </a:cubicBezTo>
                  <a:cubicBezTo>
                    <a:pt x="512" y="443"/>
                    <a:pt x="777" y="264"/>
                    <a:pt x="1072" y="264"/>
                  </a:cubicBezTo>
                  <a:close/>
                  <a:moveTo>
                    <a:pt x="1074" y="1"/>
                  </a:moveTo>
                  <a:cubicBezTo>
                    <a:pt x="816" y="1"/>
                    <a:pt x="561" y="102"/>
                    <a:pt x="371" y="292"/>
                  </a:cubicBezTo>
                  <a:cubicBezTo>
                    <a:pt x="86" y="577"/>
                    <a:pt x="1" y="1005"/>
                    <a:pt x="155" y="1377"/>
                  </a:cubicBezTo>
                  <a:cubicBezTo>
                    <a:pt x="309" y="1750"/>
                    <a:pt x="673" y="1992"/>
                    <a:pt x="1075" y="1992"/>
                  </a:cubicBezTo>
                  <a:cubicBezTo>
                    <a:pt x="1625" y="1992"/>
                    <a:pt x="2071" y="1546"/>
                    <a:pt x="2071" y="996"/>
                  </a:cubicBezTo>
                  <a:cubicBezTo>
                    <a:pt x="2071" y="594"/>
                    <a:pt x="1828" y="231"/>
                    <a:pt x="1456" y="77"/>
                  </a:cubicBezTo>
                  <a:cubicBezTo>
                    <a:pt x="1333" y="26"/>
                    <a:pt x="1203" y="1"/>
                    <a:pt x="1074"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6"/>
            <p:cNvSpPr/>
            <p:nvPr/>
          </p:nvSpPr>
          <p:spPr>
            <a:xfrm>
              <a:off x="4178200" y="1857150"/>
              <a:ext cx="51750" cy="49800"/>
            </a:xfrm>
            <a:custGeom>
              <a:rect b="b" l="l" r="r" t="t"/>
              <a:pathLst>
                <a:path extrusionOk="0" h="1992" w="2070">
                  <a:moveTo>
                    <a:pt x="1072" y="264"/>
                  </a:moveTo>
                  <a:cubicBezTo>
                    <a:pt x="1073" y="264"/>
                    <a:pt x="1073" y="264"/>
                    <a:pt x="1074" y="264"/>
                  </a:cubicBezTo>
                  <a:cubicBezTo>
                    <a:pt x="1478" y="264"/>
                    <a:pt x="1806" y="593"/>
                    <a:pt x="1806" y="996"/>
                  </a:cubicBezTo>
                  <a:cubicBezTo>
                    <a:pt x="1806" y="1293"/>
                    <a:pt x="1628" y="1560"/>
                    <a:pt x="1354" y="1673"/>
                  </a:cubicBezTo>
                  <a:cubicBezTo>
                    <a:pt x="1263" y="1711"/>
                    <a:pt x="1168" y="1729"/>
                    <a:pt x="1073" y="1729"/>
                  </a:cubicBezTo>
                  <a:cubicBezTo>
                    <a:pt x="883" y="1729"/>
                    <a:pt x="696" y="1655"/>
                    <a:pt x="556" y="1515"/>
                  </a:cubicBezTo>
                  <a:cubicBezTo>
                    <a:pt x="346" y="1305"/>
                    <a:pt x="284" y="989"/>
                    <a:pt x="397" y="716"/>
                  </a:cubicBezTo>
                  <a:cubicBezTo>
                    <a:pt x="510" y="443"/>
                    <a:pt x="776" y="264"/>
                    <a:pt x="1072" y="264"/>
                  </a:cubicBezTo>
                  <a:close/>
                  <a:moveTo>
                    <a:pt x="1073" y="1"/>
                  </a:moveTo>
                  <a:cubicBezTo>
                    <a:pt x="814" y="1"/>
                    <a:pt x="560" y="102"/>
                    <a:pt x="369" y="292"/>
                  </a:cubicBezTo>
                  <a:cubicBezTo>
                    <a:pt x="85" y="577"/>
                    <a:pt x="0" y="1005"/>
                    <a:pt x="154" y="1377"/>
                  </a:cubicBezTo>
                  <a:cubicBezTo>
                    <a:pt x="308" y="1750"/>
                    <a:pt x="671" y="1992"/>
                    <a:pt x="1074" y="1992"/>
                  </a:cubicBezTo>
                  <a:cubicBezTo>
                    <a:pt x="1623" y="1992"/>
                    <a:pt x="2069" y="1546"/>
                    <a:pt x="2070" y="996"/>
                  </a:cubicBezTo>
                  <a:cubicBezTo>
                    <a:pt x="2070" y="594"/>
                    <a:pt x="1827" y="231"/>
                    <a:pt x="1455" y="77"/>
                  </a:cubicBezTo>
                  <a:cubicBezTo>
                    <a:pt x="1331" y="26"/>
                    <a:pt x="1202" y="1"/>
                    <a:pt x="1073"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6"/>
            <p:cNvSpPr/>
            <p:nvPr/>
          </p:nvSpPr>
          <p:spPr>
            <a:xfrm>
              <a:off x="4256325" y="1857150"/>
              <a:ext cx="51775" cy="49800"/>
            </a:xfrm>
            <a:custGeom>
              <a:rect b="b" l="l" r="r" t="t"/>
              <a:pathLst>
                <a:path extrusionOk="0" h="1992" w="2071">
                  <a:moveTo>
                    <a:pt x="1075" y="264"/>
                  </a:moveTo>
                  <a:cubicBezTo>
                    <a:pt x="1479" y="264"/>
                    <a:pt x="1806" y="593"/>
                    <a:pt x="1807" y="996"/>
                  </a:cubicBezTo>
                  <a:cubicBezTo>
                    <a:pt x="1807" y="1293"/>
                    <a:pt x="1629" y="1560"/>
                    <a:pt x="1355" y="1673"/>
                  </a:cubicBezTo>
                  <a:cubicBezTo>
                    <a:pt x="1264" y="1711"/>
                    <a:pt x="1169" y="1729"/>
                    <a:pt x="1075" y="1729"/>
                  </a:cubicBezTo>
                  <a:cubicBezTo>
                    <a:pt x="884" y="1729"/>
                    <a:pt x="697" y="1655"/>
                    <a:pt x="557" y="1515"/>
                  </a:cubicBezTo>
                  <a:cubicBezTo>
                    <a:pt x="347" y="1305"/>
                    <a:pt x="284" y="989"/>
                    <a:pt x="397" y="716"/>
                  </a:cubicBezTo>
                  <a:cubicBezTo>
                    <a:pt x="511" y="443"/>
                    <a:pt x="779" y="264"/>
                    <a:pt x="1075" y="264"/>
                  </a:cubicBezTo>
                  <a:close/>
                  <a:moveTo>
                    <a:pt x="1074" y="1"/>
                  </a:moveTo>
                  <a:cubicBezTo>
                    <a:pt x="815" y="1"/>
                    <a:pt x="561" y="102"/>
                    <a:pt x="371" y="292"/>
                  </a:cubicBezTo>
                  <a:cubicBezTo>
                    <a:pt x="86" y="577"/>
                    <a:pt x="0" y="1005"/>
                    <a:pt x="154" y="1377"/>
                  </a:cubicBezTo>
                  <a:cubicBezTo>
                    <a:pt x="308" y="1750"/>
                    <a:pt x="672" y="1992"/>
                    <a:pt x="1075" y="1992"/>
                  </a:cubicBezTo>
                  <a:cubicBezTo>
                    <a:pt x="1624" y="1992"/>
                    <a:pt x="2070" y="1546"/>
                    <a:pt x="2070" y="996"/>
                  </a:cubicBezTo>
                  <a:cubicBezTo>
                    <a:pt x="2070" y="594"/>
                    <a:pt x="1827" y="231"/>
                    <a:pt x="1456" y="77"/>
                  </a:cubicBezTo>
                  <a:cubicBezTo>
                    <a:pt x="1332" y="26"/>
                    <a:pt x="1202" y="1"/>
                    <a:pt x="1074"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6"/>
            <p:cNvSpPr/>
            <p:nvPr/>
          </p:nvSpPr>
          <p:spPr>
            <a:xfrm>
              <a:off x="4334475" y="1857150"/>
              <a:ext cx="51775" cy="49800"/>
            </a:xfrm>
            <a:custGeom>
              <a:rect b="b" l="l" r="r" t="t"/>
              <a:pathLst>
                <a:path extrusionOk="0" h="1992" w="2071">
                  <a:moveTo>
                    <a:pt x="1075" y="264"/>
                  </a:moveTo>
                  <a:cubicBezTo>
                    <a:pt x="1478" y="264"/>
                    <a:pt x="1806" y="593"/>
                    <a:pt x="1806" y="996"/>
                  </a:cubicBezTo>
                  <a:cubicBezTo>
                    <a:pt x="1806" y="1293"/>
                    <a:pt x="1628" y="1560"/>
                    <a:pt x="1354" y="1673"/>
                  </a:cubicBezTo>
                  <a:cubicBezTo>
                    <a:pt x="1263" y="1711"/>
                    <a:pt x="1168" y="1729"/>
                    <a:pt x="1074" y="1729"/>
                  </a:cubicBezTo>
                  <a:cubicBezTo>
                    <a:pt x="883" y="1729"/>
                    <a:pt x="696" y="1655"/>
                    <a:pt x="556" y="1515"/>
                  </a:cubicBezTo>
                  <a:cubicBezTo>
                    <a:pt x="346" y="1305"/>
                    <a:pt x="284" y="989"/>
                    <a:pt x="397" y="716"/>
                  </a:cubicBezTo>
                  <a:cubicBezTo>
                    <a:pt x="510" y="443"/>
                    <a:pt x="778" y="264"/>
                    <a:pt x="1075" y="264"/>
                  </a:cubicBezTo>
                  <a:close/>
                  <a:moveTo>
                    <a:pt x="1074" y="0"/>
                  </a:moveTo>
                  <a:cubicBezTo>
                    <a:pt x="815" y="0"/>
                    <a:pt x="560" y="101"/>
                    <a:pt x="370" y="292"/>
                  </a:cubicBezTo>
                  <a:cubicBezTo>
                    <a:pt x="85" y="577"/>
                    <a:pt x="1" y="1006"/>
                    <a:pt x="155" y="1377"/>
                  </a:cubicBezTo>
                  <a:cubicBezTo>
                    <a:pt x="309" y="1750"/>
                    <a:pt x="671" y="1992"/>
                    <a:pt x="1075" y="1992"/>
                  </a:cubicBezTo>
                  <a:cubicBezTo>
                    <a:pt x="1624" y="1992"/>
                    <a:pt x="2069" y="1546"/>
                    <a:pt x="2070" y="996"/>
                  </a:cubicBezTo>
                  <a:cubicBezTo>
                    <a:pt x="2069" y="594"/>
                    <a:pt x="1826" y="230"/>
                    <a:pt x="1455" y="76"/>
                  </a:cubicBezTo>
                  <a:cubicBezTo>
                    <a:pt x="1332" y="25"/>
                    <a:pt x="1202" y="0"/>
                    <a:pt x="1074" y="0"/>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6"/>
            <p:cNvSpPr/>
            <p:nvPr/>
          </p:nvSpPr>
          <p:spPr>
            <a:xfrm>
              <a:off x="3787500" y="1933325"/>
              <a:ext cx="51750" cy="49825"/>
            </a:xfrm>
            <a:custGeom>
              <a:rect b="b" l="l" r="r" t="t"/>
              <a:pathLst>
                <a:path extrusionOk="0" h="1993" w="2070">
                  <a:moveTo>
                    <a:pt x="1073" y="264"/>
                  </a:moveTo>
                  <a:cubicBezTo>
                    <a:pt x="1478" y="265"/>
                    <a:pt x="1806" y="592"/>
                    <a:pt x="1806" y="997"/>
                  </a:cubicBezTo>
                  <a:cubicBezTo>
                    <a:pt x="1806" y="1293"/>
                    <a:pt x="1628" y="1560"/>
                    <a:pt x="1354" y="1674"/>
                  </a:cubicBezTo>
                  <a:cubicBezTo>
                    <a:pt x="1263" y="1711"/>
                    <a:pt x="1169" y="1729"/>
                    <a:pt x="1075" y="1729"/>
                  </a:cubicBezTo>
                  <a:cubicBezTo>
                    <a:pt x="884" y="1729"/>
                    <a:pt x="696" y="1655"/>
                    <a:pt x="556" y="1514"/>
                  </a:cubicBezTo>
                  <a:cubicBezTo>
                    <a:pt x="346" y="1305"/>
                    <a:pt x="284" y="990"/>
                    <a:pt x="397" y="716"/>
                  </a:cubicBezTo>
                  <a:cubicBezTo>
                    <a:pt x="510" y="442"/>
                    <a:pt x="777" y="264"/>
                    <a:pt x="1073" y="264"/>
                  </a:cubicBezTo>
                  <a:close/>
                  <a:moveTo>
                    <a:pt x="1074" y="1"/>
                  </a:moveTo>
                  <a:cubicBezTo>
                    <a:pt x="815" y="1"/>
                    <a:pt x="560" y="102"/>
                    <a:pt x="369" y="293"/>
                  </a:cubicBezTo>
                  <a:cubicBezTo>
                    <a:pt x="86" y="578"/>
                    <a:pt x="0" y="1006"/>
                    <a:pt x="154" y="1378"/>
                  </a:cubicBezTo>
                  <a:cubicBezTo>
                    <a:pt x="308" y="1749"/>
                    <a:pt x="671" y="1992"/>
                    <a:pt x="1073" y="1992"/>
                  </a:cubicBezTo>
                  <a:cubicBezTo>
                    <a:pt x="1623" y="1992"/>
                    <a:pt x="2069" y="1547"/>
                    <a:pt x="2070" y="997"/>
                  </a:cubicBezTo>
                  <a:cubicBezTo>
                    <a:pt x="2070" y="594"/>
                    <a:pt x="1827" y="231"/>
                    <a:pt x="1455" y="77"/>
                  </a:cubicBezTo>
                  <a:cubicBezTo>
                    <a:pt x="1332" y="26"/>
                    <a:pt x="1203" y="1"/>
                    <a:pt x="1074"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6"/>
            <p:cNvSpPr/>
            <p:nvPr/>
          </p:nvSpPr>
          <p:spPr>
            <a:xfrm>
              <a:off x="3865625" y="1933325"/>
              <a:ext cx="51775" cy="49825"/>
            </a:xfrm>
            <a:custGeom>
              <a:rect b="b" l="l" r="r" t="t"/>
              <a:pathLst>
                <a:path extrusionOk="0" h="1993" w="2071">
                  <a:moveTo>
                    <a:pt x="1075" y="264"/>
                  </a:moveTo>
                  <a:cubicBezTo>
                    <a:pt x="1479" y="265"/>
                    <a:pt x="1806"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8"/>
                    <a:pt x="0" y="1006"/>
                    <a:pt x="154" y="1378"/>
                  </a:cubicBezTo>
                  <a:cubicBezTo>
                    <a:pt x="309" y="1749"/>
                    <a:pt x="672" y="1992"/>
                    <a:pt x="1075" y="1992"/>
                  </a:cubicBezTo>
                  <a:cubicBezTo>
                    <a:pt x="1624" y="1992"/>
                    <a:pt x="2069" y="1547"/>
                    <a:pt x="2070" y="997"/>
                  </a:cubicBezTo>
                  <a:cubicBezTo>
                    <a:pt x="2070" y="594"/>
                    <a:pt x="1827" y="231"/>
                    <a:pt x="1456" y="77"/>
                  </a:cubicBezTo>
                  <a:cubicBezTo>
                    <a:pt x="1333" y="26"/>
                    <a:pt x="1203" y="1"/>
                    <a:pt x="1075"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6"/>
            <p:cNvSpPr/>
            <p:nvPr/>
          </p:nvSpPr>
          <p:spPr>
            <a:xfrm>
              <a:off x="3943750" y="1933325"/>
              <a:ext cx="51775" cy="49825"/>
            </a:xfrm>
            <a:custGeom>
              <a:rect b="b" l="l" r="r" t="t"/>
              <a:pathLst>
                <a:path extrusionOk="0" h="1993" w="2071">
                  <a:moveTo>
                    <a:pt x="1075" y="264"/>
                  </a:moveTo>
                  <a:cubicBezTo>
                    <a:pt x="1479" y="265"/>
                    <a:pt x="1807"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8" y="716"/>
                  </a:cubicBezTo>
                  <a:cubicBezTo>
                    <a:pt x="512" y="442"/>
                    <a:pt x="779" y="264"/>
                    <a:pt x="1075" y="264"/>
                  </a:cubicBezTo>
                  <a:close/>
                  <a:moveTo>
                    <a:pt x="1075" y="1"/>
                  </a:moveTo>
                  <a:cubicBezTo>
                    <a:pt x="816" y="1"/>
                    <a:pt x="561" y="102"/>
                    <a:pt x="371" y="293"/>
                  </a:cubicBezTo>
                  <a:cubicBezTo>
                    <a:pt x="86" y="578"/>
                    <a:pt x="0" y="1006"/>
                    <a:pt x="155" y="1378"/>
                  </a:cubicBezTo>
                  <a:cubicBezTo>
                    <a:pt x="310" y="1749"/>
                    <a:pt x="672" y="1992"/>
                    <a:pt x="1075" y="1992"/>
                  </a:cubicBezTo>
                  <a:cubicBezTo>
                    <a:pt x="1625" y="1992"/>
                    <a:pt x="2070" y="1547"/>
                    <a:pt x="2070" y="997"/>
                  </a:cubicBezTo>
                  <a:cubicBezTo>
                    <a:pt x="2070" y="594"/>
                    <a:pt x="1829" y="231"/>
                    <a:pt x="1456" y="77"/>
                  </a:cubicBezTo>
                  <a:cubicBezTo>
                    <a:pt x="1333" y="26"/>
                    <a:pt x="1204" y="1"/>
                    <a:pt x="1075"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6"/>
            <p:cNvSpPr/>
            <p:nvPr/>
          </p:nvSpPr>
          <p:spPr>
            <a:xfrm>
              <a:off x="4021900" y="1933325"/>
              <a:ext cx="51775" cy="49825"/>
            </a:xfrm>
            <a:custGeom>
              <a:rect b="b" l="l" r="r" t="t"/>
              <a:pathLst>
                <a:path extrusionOk="0" h="1993" w="2071">
                  <a:moveTo>
                    <a:pt x="1075" y="264"/>
                  </a:moveTo>
                  <a:cubicBezTo>
                    <a:pt x="1480" y="265"/>
                    <a:pt x="1807" y="592"/>
                    <a:pt x="1808" y="997"/>
                  </a:cubicBezTo>
                  <a:cubicBezTo>
                    <a:pt x="1808" y="1293"/>
                    <a:pt x="1629" y="1560"/>
                    <a:pt x="1355" y="1674"/>
                  </a:cubicBezTo>
                  <a:cubicBezTo>
                    <a:pt x="1265" y="1711"/>
                    <a:pt x="1170" y="1729"/>
                    <a:pt x="1076" y="1729"/>
                  </a:cubicBezTo>
                  <a:cubicBezTo>
                    <a:pt x="885" y="1729"/>
                    <a:pt x="698" y="1655"/>
                    <a:pt x="557" y="1514"/>
                  </a:cubicBezTo>
                  <a:cubicBezTo>
                    <a:pt x="348" y="1305"/>
                    <a:pt x="285" y="990"/>
                    <a:pt x="398" y="716"/>
                  </a:cubicBezTo>
                  <a:cubicBezTo>
                    <a:pt x="512" y="442"/>
                    <a:pt x="778" y="264"/>
                    <a:pt x="1075" y="264"/>
                  </a:cubicBezTo>
                  <a:close/>
                  <a:moveTo>
                    <a:pt x="1075" y="1"/>
                  </a:moveTo>
                  <a:cubicBezTo>
                    <a:pt x="816" y="1"/>
                    <a:pt x="562" y="102"/>
                    <a:pt x="371" y="293"/>
                  </a:cubicBezTo>
                  <a:cubicBezTo>
                    <a:pt x="86" y="578"/>
                    <a:pt x="1" y="1006"/>
                    <a:pt x="155" y="1378"/>
                  </a:cubicBezTo>
                  <a:cubicBezTo>
                    <a:pt x="309" y="1749"/>
                    <a:pt x="671" y="1992"/>
                    <a:pt x="1075" y="1992"/>
                  </a:cubicBezTo>
                  <a:cubicBezTo>
                    <a:pt x="1625" y="1992"/>
                    <a:pt x="2069" y="1547"/>
                    <a:pt x="2070" y="997"/>
                  </a:cubicBezTo>
                  <a:cubicBezTo>
                    <a:pt x="2070" y="594"/>
                    <a:pt x="1828" y="231"/>
                    <a:pt x="1455" y="77"/>
                  </a:cubicBezTo>
                  <a:cubicBezTo>
                    <a:pt x="1332" y="26"/>
                    <a:pt x="1203" y="1"/>
                    <a:pt x="1075"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6"/>
            <p:cNvSpPr/>
            <p:nvPr/>
          </p:nvSpPr>
          <p:spPr>
            <a:xfrm>
              <a:off x="4100025" y="1933325"/>
              <a:ext cx="51775" cy="49825"/>
            </a:xfrm>
            <a:custGeom>
              <a:rect b="b" l="l" r="r" t="t"/>
              <a:pathLst>
                <a:path extrusionOk="0" h="1993" w="2071">
                  <a:moveTo>
                    <a:pt x="1075" y="264"/>
                  </a:moveTo>
                  <a:cubicBezTo>
                    <a:pt x="1480" y="265"/>
                    <a:pt x="1808" y="592"/>
                    <a:pt x="1808" y="997"/>
                  </a:cubicBezTo>
                  <a:cubicBezTo>
                    <a:pt x="1808" y="1293"/>
                    <a:pt x="1629" y="1560"/>
                    <a:pt x="1356" y="1674"/>
                  </a:cubicBezTo>
                  <a:cubicBezTo>
                    <a:pt x="1265" y="1711"/>
                    <a:pt x="1170" y="1729"/>
                    <a:pt x="1076" y="1729"/>
                  </a:cubicBezTo>
                  <a:cubicBezTo>
                    <a:pt x="885" y="1729"/>
                    <a:pt x="698" y="1655"/>
                    <a:pt x="557" y="1514"/>
                  </a:cubicBezTo>
                  <a:cubicBezTo>
                    <a:pt x="348" y="1305"/>
                    <a:pt x="285" y="990"/>
                    <a:pt x="399" y="716"/>
                  </a:cubicBezTo>
                  <a:cubicBezTo>
                    <a:pt x="512" y="442"/>
                    <a:pt x="779" y="264"/>
                    <a:pt x="1075" y="264"/>
                  </a:cubicBezTo>
                  <a:close/>
                  <a:moveTo>
                    <a:pt x="1076" y="1"/>
                  </a:moveTo>
                  <a:cubicBezTo>
                    <a:pt x="816" y="1"/>
                    <a:pt x="562" y="102"/>
                    <a:pt x="371" y="293"/>
                  </a:cubicBezTo>
                  <a:cubicBezTo>
                    <a:pt x="86" y="578"/>
                    <a:pt x="1" y="1006"/>
                    <a:pt x="155" y="1378"/>
                  </a:cubicBezTo>
                  <a:cubicBezTo>
                    <a:pt x="309" y="1751"/>
                    <a:pt x="673" y="1992"/>
                    <a:pt x="1075" y="1992"/>
                  </a:cubicBezTo>
                  <a:cubicBezTo>
                    <a:pt x="1625" y="1992"/>
                    <a:pt x="2071" y="1547"/>
                    <a:pt x="2071" y="997"/>
                  </a:cubicBezTo>
                  <a:cubicBezTo>
                    <a:pt x="2071" y="594"/>
                    <a:pt x="1828" y="231"/>
                    <a:pt x="1456" y="77"/>
                  </a:cubicBezTo>
                  <a:cubicBezTo>
                    <a:pt x="1333" y="26"/>
                    <a:pt x="1204" y="1"/>
                    <a:pt x="1076"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6"/>
            <p:cNvSpPr/>
            <p:nvPr/>
          </p:nvSpPr>
          <p:spPr>
            <a:xfrm>
              <a:off x="4178200" y="1933325"/>
              <a:ext cx="51750" cy="49825"/>
            </a:xfrm>
            <a:custGeom>
              <a:rect b="b" l="l" r="r" t="t"/>
              <a:pathLst>
                <a:path extrusionOk="0" h="1993" w="2070">
                  <a:moveTo>
                    <a:pt x="1074" y="264"/>
                  </a:moveTo>
                  <a:cubicBezTo>
                    <a:pt x="1478" y="265"/>
                    <a:pt x="1806" y="592"/>
                    <a:pt x="1806" y="997"/>
                  </a:cubicBezTo>
                  <a:cubicBezTo>
                    <a:pt x="1806" y="1293"/>
                    <a:pt x="1628" y="1560"/>
                    <a:pt x="1354" y="1674"/>
                  </a:cubicBezTo>
                  <a:cubicBezTo>
                    <a:pt x="1263" y="1711"/>
                    <a:pt x="1169" y="1729"/>
                    <a:pt x="1075" y="1729"/>
                  </a:cubicBezTo>
                  <a:cubicBezTo>
                    <a:pt x="884" y="1729"/>
                    <a:pt x="696" y="1655"/>
                    <a:pt x="556" y="1514"/>
                  </a:cubicBezTo>
                  <a:cubicBezTo>
                    <a:pt x="346" y="1305"/>
                    <a:pt x="284" y="990"/>
                    <a:pt x="397" y="716"/>
                  </a:cubicBezTo>
                  <a:cubicBezTo>
                    <a:pt x="510" y="442"/>
                    <a:pt x="777" y="264"/>
                    <a:pt x="1074" y="264"/>
                  </a:cubicBezTo>
                  <a:close/>
                  <a:moveTo>
                    <a:pt x="1074" y="1"/>
                  </a:moveTo>
                  <a:cubicBezTo>
                    <a:pt x="815" y="1"/>
                    <a:pt x="560" y="102"/>
                    <a:pt x="369" y="293"/>
                  </a:cubicBezTo>
                  <a:cubicBezTo>
                    <a:pt x="85" y="578"/>
                    <a:pt x="0" y="1006"/>
                    <a:pt x="154" y="1378"/>
                  </a:cubicBezTo>
                  <a:cubicBezTo>
                    <a:pt x="308" y="1751"/>
                    <a:pt x="671" y="1992"/>
                    <a:pt x="1074" y="1992"/>
                  </a:cubicBezTo>
                  <a:cubicBezTo>
                    <a:pt x="1623" y="1992"/>
                    <a:pt x="2069" y="1547"/>
                    <a:pt x="2070" y="997"/>
                  </a:cubicBezTo>
                  <a:cubicBezTo>
                    <a:pt x="2070" y="594"/>
                    <a:pt x="1827" y="231"/>
                    <a:pt x="1455" y="77"/>
                  </a:cubicBezTo>
                  <a:cubicBezTo>
                    <a:pt x="1332" y="26"/>
                    <a:pt x="1203" y="1"/>
                    <a:pt x="1074"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6"/>
            <p:cNvSpPr/>
            <p:nvPr/>
          </p:nvSpPr>
          <p:spPr>
            <a:xfrm>
              <a:off x="4256325" y="1933325"/>
              <a:ext cx="51775" cy="49825"/>
            </a:xfrm>
            <a:custGeom>
              <a:rect b="b" l="l" r="r" t="t"/>
              <a:pathLst>
                <a:path extrusionOk="0" h="1993" w="2071">
                  <a:moveTo>
                    <a:pt x="1075" y="264"/>
                  </a:moveTo>
                  <a:cubicBezTo>
                    <a:pt x="1479" y="265"/>
                    <a:pt x="1806"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8"/>
                    <a:pt x="0" y="1006"/>
                    <a:pt x="154" y="1378"/>
                  </a:cubicBezTo>
                  <a:cubicBezTo>
                    <a:pt x="308" y="1749"/>
                    <a:pt x="672" y="1992"/>
                    <a:pt x="1075" y="1992"/>
                  </a:cubicBezTo>
                  <a:cubicBezTo>
                    <a:pt x="1624" y="1992"/>
                    <a:pt x="2070" y="1547"/>
                    <a:pt x="2070" y="997"/>
                  </a:cubicBezTo>
                  <a:cubicBezTo>
                    <a:pt x="2070" y="594"/>
                    <a:pt x="1827" y="231"/>
                    <a:pt x="1456" y="77"/>
                  </a:cubicBezTo>
                  <a:cubicBezTo>
                    <a:pt x="1333" y="26"/>
                    <a:pt x="1203" y="1"/>
                    <a:pt x="1075"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6"/>
            <p:cNvSpPr/>
            <p:nvPr/>
          </p:nvSpPr>
          <p:spPr>
            <a:xfrm>
              <a:off x="4334475" y="1933325"/>
              <a:ext cx="51775" cy="49825"/>
            </a:xfrm>
            <a:custGeom>
              <a:rect b="b" l="l" r="r" t="t"/>
              <a:pathLst>
                <a:path extrusionOk="0" h="1993" w="2071">
                  <a:moveTo>
                    <a:pt x="1075" y="264"/>
                  </a:moveTo>
                  <a:cubicBezTo>
                    <a:pt x="1478" y="265"/>
                    <a:pt x="1806" y="592"/>
                    <a:pt x="1806" y="997"/>
                  </a:cubicBezTo>
                  <a:cubicBezTo>
                    <a:pt x="1806" y="1293"/>
                    <a:pt x="1628" y="1560"/>
                    <a:pt x="1354" y="1674"/>
                  </a:cubicBezTo>
                  <a:cubicBezTo>
                    <a:pt x="1264" y="1711"/>
                    <a:pt x="1169" y="1729"/>
                    <a:pt x="1075" y="1729"/>
                  </a:cubicBezTo>
                  <a:cubicBezTo>
                    <a:pt x="884" y="1729"/>
                    <a:pt x="696" y="1655"/>
                    <a:pt x="556" y="1514"/>
                  </a:cubicBezTo>
                  <a:cubicBezTo>
                    <a:pt x="346" y="1305"/>
                    <a:pt x="284" y="990"/>
                    <a:pt x="397" y="716"/>
                  </a:cubicBezTo>
                  <a:cubicBezTo>
                    <a:pt x="510" y="442"/>
                    <a:pt x="778" y="264"/>
                    <a:pt x="1075" y="264"/>
                  </a:cubicBezTo>
                  <a:close/>
                  <a:moveTo>
                    <a:pt x="1074" y="1"/>
                  </a:moveTo>
                  <a:cubicBezTo>
                    <a:pt x="815" y="1"/>
                    <a:pt x="560" y="102"/>
                    <a:pt x="370" y="293"/>
                  </a:cubicBezTo>
                  <a:cubicBezTo>
                    <a:pt x="85" y="578"/>
                    <a:pt x="1" y="1006"/>
                    <a:pt x="155" y="1378"/>
                  </a:cubicBezTo>
                  <a:cubicBezTo>
                    <a:pt x="309" y="1751"/>
                    <a:pt x="671" y="1992"/>
                    <a:pt x="1075" y="1992"/>
                  </a:cubicBezTo>
                  <a:cubicBezTo>
                    <a:pt x="1624" y="1992"/>
                    <a:pt x="2069" y="1547"/>
                    <a:pt x="2070" y="997"/>
                  </a:cubicBezTo>
                  <a:cubicBezTo>
                    <a:pt x="2069" y="594"/>
                    <a:pt x="1828" y="231"/>
                    <a:pt x="1455" y="77"/>
                  </a:cubicBezTo>
                  <a:cubicBezTo>
                    <a:pt x="1332" y="26"/>
                    <a:pt x="1202" y="1"/>
                    <a:pt x="1074"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6"/>
            <p:cNvSpPr/>
            <p:nvPr/>
          </p:nvSpPr>
          <p:spPr>
            <a:xfrm>
              <a:off x="3787500" y="2009525"/>
              <a:ext cx="51750" cy="49800"/>
            </a:xfrm>
            <a:custGeom>
              <a:rect b="b" l="l" r="r" t="t"/>
              <a:pathLst>
                <a:path extrusionOk="0" h="1992" w="2070">
                  <a:moveTo>
                    <a:pt x="1073" y="263"/>
                  </a:moveTo>
                  <a:lnTo>
                    <a:pt x="1073"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7" y="263"/>
                    <a:pt x="1073" y="263"/>
                  </a:cubicBezTo>
                  <a:close/>
                  <a:moveTo>
                    <a:pt x="1074" y="0"/>
                  </a:moveTo>
                  <a:cubicBezTo>
                    <a:pt x="815" y="0"/>
                    <a:pt x="560" y="102"/>
                    <a:pt x="369" y="292"/>
                  </a:cubicBezTo>
                  <a:cubicBezTo>
                    <a:pt x="86" y="577"/>
                    <a:pt x="0" y="1005"/>
                    <a:pt x="154" y="1378"/>
                  </a:cubicBezTo>
                  <a:cubicBezTo>
                    <a:pt x="308" y="1749"/>
                    <a:pt x="671" y="1992"/>
                    <a:pt x="1073" y="1992"/>
                  </a:cubicBezTo>
                  <a:cubicBezTo>
                    <a:pt x="1623" y="1991"/>
                    <a:pt x="2069" y="1546"/>
                    <a:pt x="2070" y="996"/>
                  </a:cubicBezTo>
                  <a:cubicBezTo>
                    <a:pt x="2070" y="594"/>
                    <a:pt x="1827" y="230"/>
                    <a:pt x="1455" y="76"/>
                  </a:cubicBezTo>
                  <a:cubicBezTo>
                    <a:pt x="1332" y="25"/>
                    <a:pt x="1203" y="0"/>
                    <a:pt x="1074" y="0"/>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6"/>
            <p:cNvSpPr/>
            <p:nvPr/>
          </p:nvSpPr>
          <p:spPr>
            <a:xfrm>
              <a:off x="3865625" y="2009525"/>
              <a:ext cx="51775" cy="49800"/>
            </a:xfrm>
            <a:custGeom>
              <a:rect b="b" l="l" r="r" t="t"/>
              <a:pathLst>
                <a:path extrusionOk="0" h="1992" w="2071">
                  <a:moveTo>
                    <a:pt x="1075" y="263"/>
                  </a:moveTo>
                  <a:lnTo>
                    <a:pt x="1075" y="265"/>
                  </a:lnTo>
                  <a:cubicBezTo>
                    <a:pt x="1478" y="265"/>
                    <a:pt x="1806"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7" y="716"/>
                  </a:cubicBezTo>
                  <a:cubicBezTo>
                    <a:pt x="511" y="442"/>
                    <a:pt x="779" y="263"/>
                    <a:pt x="1075" y="263"/>
                  </a:cubicBezTo>
                  <a:close/>
                  <a:moveTo>
                    <a:pt x="1075" y="0"/>
                  </a:moveTo>
                  <a:cubicBezTo>
                    <a:pt x="816" y="0"/>
                    <a:pt x="561" y="102"/>
                    <a:pt x="371" y="292"/>
                  </a:cubicBezTo>
                  <a:cubicBezTo>
                    <a:pt x="86" y="577"/>
                    <a:pt x="0" y="1005"/>
                    <a:pt x="154" y="1378"/>
                  </a:cubicBezTo>
                  <a:cubicBezTo>
                    <a:pt x="309" y="1749"/>
                    <a:pt x="672" y="1992"/>
                    <a:pt x="1075" y="1992"/>
                  </a:cubicBezTo>
                  <a:cubicBezTo>
                    <a:pt x="1624" y="1991"/>
                    <a:pt x="2069" y="1546"/>
                    <a:pt x="2070" y="996"/>
                  </a:cubicBezTo>
                  <a:cubicBezTo>
                    <a:pt x="2070" y="594"/>
                    <a:pt x="1827" y="230"/>
                    <a:pt x="1456" y="76"/>
                  </a:cubicBezTo>
                  <a:cubicBezTo>
                    <a:pt x="1333" y="25"/>
                    <a:pt x="1203" y="0"/>
                    <a:pt x="1075" y="0"/>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6"/>
            <p:cNvSpPr/>
            <p:nvPr/>
          </p:nvSpPr>
          <p:spPr>
            <a:xfrm>
              <a:off x="3943750" y="2009525"/>
              <a:ext cx="51775" cy="49800"/>
            </a:xfrm>
            <a:custGeom>
              <a:rect b="b" l="l" r="r" t="t"/>
              <a:pathLst>
                <a:path extrusionOk="0" h="1992" w="2071">
                  <a:moveTo>
                    <a:pt x="1075" y="263"/>
                  </a:moveTo>
                  <a:lnTo>
                    <a:pt x="1075" y="265"/>
                  </a:lnTo>
                  <a:cubicBezTo>
                    <a:pt x="1479" y="265"/>
                    <a:pt x="1807"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8" y="716"/>
                  </a:cubicBezTo>
                  <a:cubicBezTo>
                    <a:pt x="512" y="442"/>
                    <a:pt x="779" y="263"/>
                    <a:pt x="1075" y="263"/>
                  </a:cubicBezTo>
                  <a:close/>
                  <a:moveTo>
                    <a:pt x="1075" y="0"/>
                  </a:moveTo>
                  <a:cubicBezTo>
                    <a:pt x="816" y="0"/>
                    <a:pt x="561" y="102"/>
                    <a:pt x="371" y="292"/>
                  </a:cubicBezTo>
                  <a:cubicBezTo>
                    <a:pt x="86" y="577"/>
                    <a:pt x="0" y="1005"/>
                    <a:pt x="155" y="1378"/>
                  </a:cubicBezTo>
                  <a:cubicBezTo>
                    <a:pt x="310" y="1749"/>
                    <a:pt x="672" y="1992"/>
                    <a:pt x="1075" y="1992"/>
                  </a:cubicBezTo>
                  <a:cubicBezTo>
                    <a:pt x="1625" y="1992"/>
                    <a:pt x="2070" y="1546"/>
                    <a:pt x="2070" y="996"/>
                  </a:cubicBezTo>
                  <a:cubicBezTo>
                    <a:pt x="2070" y="594"/>
                    <a:pt x="1829" y="230"/>
                    <a:pt x="1456" y="76"/>
                  </a:cubicBezTo>
                  <a:cubicBezTo>
                    <a:pt x="1333" y="25"/>
                    <a:pt x="1204" y="0"/>
                    <a:pt x="1075" y="0"/>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6"/>
            <p:cNvSpPr/>
            <p:nvPr/>
          </p:nvSpPr>
          <p:spPr>
            <a:xfrm>
              <a:off x="4021900" y="2009525"/>
              <a:ext cx="51775" cy="49800"/>
            </a:xfrm>
            <a:custGeom>
              <a:rect b="b" l="l" r="r" t="t"/>
              <a:pathLst>
                <a:path extrusionOk="0" h="1992" w="2071">
                  <a:moveTo>
                    <a:pt x="1075" y="263"/>
                  </a:moveTo>
                  <a:lnTo>
                    <a:pt x="1075" y="265"/>
                  </a:lnTo>
                  <a:cubicBezTo>
                    <a:pt x="1478" y="265"/>
                    <a:pt x="1807" y="592"/>
                    <a:pt x="1808" y="996"/>
                  </a:cubicBezTo>
                  <a:cubicBezTo>
                    <a:pt x="1808" y="1292"/>
                    <a:pt x="1629" y="1559"/>
                    <a:pt x="1355" y="1674"/>
                  </a:cubicBezTo>
                  <a:cubicBezTo>
                    <a:pt x="1265" y="1711"/>
                    <a:pt x="1170" y="1729"/>
                    <a:pt x="1076" y="1729"/>
                  </a:cubicBezTo>
                  <a:cubicBezTo>
                    <a:pt x="885" y="1729"/>
                    <a:pt x="698" y="1654"/>
                    <a:pt x="557" y="1514"/>
                  </a:cubicBezTo>
                  <a:cubicBezTo>
                    <a:pt x="348" y="1304"/>
                    <a:pt x="285" y="990"/>
                    <a:pt x="398" y="716"/>
                  </a:cubicBezTo>
                  <a:cubicBezTo>
                    <a:pt x="512" y="442"/>
                    <a:pt x="778" y="263"/>
                    <a:pt x="1075" y="263"/>
                  </a:cubicBezTo>
                  <a:close/>
                  <a:moveTo>
                    <a:pt x="1075" y="0"/>
                  </a:moveTo>
                  <a:cubicBezTo>
                    <a:pt x="816" y="0"/>
                    <a:pt x="562" y="102"/>
                    <a:pt x="371" y="292"/>
                  </a:cubicBezTo>
                  <a:cubicBezTo>
                    <a:pt x="86" y="577"/>
                    <a:pt x="1" y="1005"/>
                    <a:pt x="155" y="1378"/>
                  </a:cubicBezTo>
                  <a:cubicBezTo>
                    <a:pt x="309" y="1749"/>
                    <a:pt x="671" y="1992"/>
                    <a:pt x="1075" y="1992"/>
                  </a:cubicBezTo>
                  <a:cubicBezTo>
                    <a:pt x="1625" y="1991"/>
                    <a:pt x="2069" y="1546"/>
                    <a:pt x="2070" y="996"/>
                  </a:cubicBezTo>
                  <a:cubicBezTo>
                    <a:pt x="2070" y="594"/>
                    <a:pt x="1828" y="230"/>
                    <a:pt x="1455" y="76"/>
                  </a:cubicBezTo>
                  <a:cubicBezTo>
                    <a:pt x="1332" y="25"/>
                    <a:pt x="1203" y="0"/>
                    <a:pt x="1075" y="0"/>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6"/>
            <p:cNvSpPr/>
            <p:nvPr/>
          </p:nvSpPr>
          <p:spPr>
            <a:xfrm>
              <a:off x="4100025" y="2009525"/>
              <a:ext cx="51775" cy="49800"/>
            </a:xfrm>
            <a:custGeom>
              <a:rect b="b" l="l" r="r" t="t"/>
              <a:pathLst>
                <a:path extrusionOk="0" h="1992" w="2071">
                  <a:moveTo>
                    <a:pt x="1075" y="263"/>
                  </a:moveTo>
                  <a:lnTo>
                    <a:pt x="1075" y="265"/>
                  </a:lnTo>
                  <a:cubicBezTo>
                    <a:pt x="1480" y="265"/>
                    <a:pt x="1807" y="592"/>
                    <a:pt x="1808" y="996"/>
                  </a:cubicBezTo>
                  <a:cubicBezTo>
                    <a:pt x="1808" y="1292"/>
                    <a:pt x="1629" y="1559"/>
                    <a:pt x="1356" y="1674"/>
                  </a:cubicBezTo>
                  <a:cubicBezTo>
                    <a:pt x="1265" y="1711"/>
                    <a:pt x="1170" y="1729"/>
                    <a:pt x="1076" y="1729"/>
                  </a:cubicBezTo>
                  <a:cubicBezTo>
                    <a:pt x="885" y="1729"/>
                    <a:pt x="698" y="1654"/>
                    <a:pt x="557" y="1514"/>
                  </a:cubicBezTo>
                  <a:cubicBezTo>
                    <a:pt x="348" y="1304"/>
                    <a:pt x="285" y="990"/>
                    <a:pt x="399" y="716"/>
                  </a:cubicBezTo>
                  <a:cubicBezTo>
                    <a:pt x="512" y="442"/>
                    <a:pt x="779" y="263"/>
                    <a:pt x="1075" y="263"/>
                  </a:cubicBezTo>
                  <a:close/>
                  <a:moveTo>
                    <a:pt x="1076" y="0"/>
                  </a:moveTo>
                  <a:cubicBezTo>
                    <a:pt x="816" y="0"/>
                    <a:pt x="562" y="102"/>
                    <a:pt x="371" y="292"/>
                  </a:cubicBezTo>
                  <a:cubicBezTo>
                    <a:pt x="86" y="577"/>
                    <a:pt x="1" y="1005"/>
                    <a:pt x="155" y="1378"/>
                  </a:cubicBezTo>
                  <a:cubicBezTo>
                    <a:pt x="309" y="1749"/>
                    <a:pt x="673" y="1992"/>
                    <a:pt x="1075" y="1992"/>
                  </a:cubicBezTo>
                  <a:cubicBezTo>
                    <a:pt x="1625" y="1991"/>
                    <a:pt x="2071" y="1546"/>
                    <a:pt x="2071" y="996"/>
                  </a:cubicBezTo>
                  <a:cubicBezTo>
                    <a:pt x="2071" y="594"/>
                    <a:pt x="1828" y="230"/>
                    <a:pt x="1456" y="76"/>
                  </a:cubicBezTo>
                  <a:cubicBezTo>
                    <a:pt x="1333" y="25"/>
                    <a:pt x="1204" y="0"/>
                    <a:pt x="1076" y="0"/>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6"/>
            <p:cNvSpPr/>
            <p:nvPr/>
          </p:nvSpPr>
          <p:spPr>
            <a:xfrm>
              <a:off x="4178200" y="2009525"/>
              <a:ext cx="51750" cy="49800"/>
            </a:xfrm>
            <a:custGeom>
              <a:rect b="b" l="l" r="r" t="t"/>
              <a:pathLst>
                <a:path extrusionOk="0" h="1992" w="2070">
                  <a:moveTo>
                    <a:pt x="1074" y="263"/>
                  </a:moveTo>
                  <a:lnTo>
                    <a:pt x="1074"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7" y="263"/>
                    <a:pt x="1074" y="263"/>
                  </a:cubicBezTo>
                  <a:close/>
                  <a:moveTo>
                    <a:pt x="1074" y="0"/>
                  </a:moveTo>
                  <a:cubicBezTo>
                    <a:pt x="815" y="0"/>
                    <a:pt x="560" y="102"/>
                    <a:pt x="369" y="292"/>
                  </a:cubicBezTo>
                  <a:cubicBezTo>
                    <a:pt x="85" y="577"/>
                    <a:pt x="0" y="1005"/>
                    <a:pt x="154" y="1378"/>
                  </a:cubicBezTo>
                  <a:cubicBezTo>
                    <a:pt x="308" y="1749"/>
                    <a:pt x="671" y="1992"/>
                    <a:pt x="1074" y="1992"/>
                  </a:cubicBezTo>
                  <a:cubicBezTo>
                    <a:pt x="1623" y="1991"/>
                    <a:pt x="2069" y="1546"/>
                    <a:pt x="2070" y="996"/>
                  </a:cubicBezTo>
                  <a:cubicBezTo>
                    <a:pt x="2070" y="594"/>
                    <a:pt x="1827" y="230"/>
                    <a:pt x="1455" y="76"/>
                  </a:cubicBezTo>
                  <a:cubicBezTo>
                    <a:pt x="1332" y="25"/>
                    <a:pt x="1203" y="0"/>
                    <a:pt x="1074" y="0"/>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6"/>
            <p:cNvSpPr/>
            <p:nvPr/>
          </p:nvSpPr>
          <p:spPr>
            <a:xfrm>
              <a:off x="4256325" y="2009525"/>
              <a:ext cx="51775" cy="49800"/>
            </a:xfrm>
            <a:custGeom>
              <a:rect b="b" l="l" r="r" t="t"/>
              <a:pathLst>
                <a:path extrusionOk="0" h="1992" w="2071">
                  <a:moveTo>
                    <a:pt x="1075" y="263"/>
                  </a:moveTo>
                  <a:lnTo>
                    <a:pt x="1075" y="265"/>
                  </a:lnTo>
                  <a:cubicBezTo>
                    <a:pt x="1479" y="265"/>
                    <a:pt x="1806"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7" y="716"/>
                  </a:cubicBezTo>
                  <a:cubicBezTo>
                    <a:pt x="511" y="442"/>
                    <a:pt x="779" y="263"/>
                    <a:pt x="1075" y="263"/>
                  </a:cubicBezTo>
                  <a:close/>
                  <a:moveTo>
                    <a:pt x="1075" y="0"/>
                  </a:moveTo>
                  <a:cubicBezTo>
                    <a:pt x="816" y="0"/>
                    <a:pt x="561" y="102"/>
                    <a:pt x="371" y="292"/>
                  </a:cubicBezTo>
                  <a:cubicBezTo>
                    <a:pt x="86" y="577"/>
                    <a:pt x="0" y="1005"/>
                    <a:pt x="154" y="1378"/>
                  </a:cubicBezTo>
                  <a:cubicBezTo>
                    <a:pt x="308" y="1749"/>
                    <a:pt x="672" y="1992"/>
                    <a:pt x="1075" y="1992"/>
                  </a:cubicBezTo>
                  <a:cubicBezTo>
                    <a:pt x="1624" y="1991"/>
                    <a:pt x="2070" y="1546"/>
                    <a:pt x="2070" y="996"/>
                  </a:cubicBezTo>
                  <a:cubicBezTo>
                    <a:pt x="2070" y="594"/>
                    <a:pt x="1827" y="230"/>
                    <a:pt x="1456" y="76"/>
                  </a:cubicBezTo>
                  <a:cubicBezTo>
                    <a:pt x="1333" y="25"/>
                    <a:pt x="1203" y="0"/>
                    <a:pt x="1075" y="0"/>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6"/>
            <p:cNvSpPr/>
            <p:nvPr/>
          </p:nvSpPr>
          <p:spPr>
            <a:xfrm>
              <a:off x="4334475" y="2009525"/>
              <a:ext cx="51775" cy="49800"/>
            </a:xfrm>
            <a:custGeom>
              <a:rect b="b" l="l" r="r" t="t"/>
              <a:pathLst>
                <a:path extrusionOk="0" h="1992" w="2071">
                  <a:moveTo>
                    <a:pt x="1075" y="263"/>
                  </a:moveTo>
                  <a:lnTo>
                    <a:pt x="1075"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8" y="263"/>
                    <a:pt x="1075" y="263"/>
                  </a:cubicBezTo>
                  <a:close/>
                  <a:moveTo>
                    <a:pt x="1074" y="0"/>
                  </a:moveTo>
                  <a:cubicBezTo>
                    <a:pt x="815" y="0"/>
                    <a:pt x="560" y="102"/>
                    <a:pt x="370" y="292"/>
                  </a:cubicBezTo>
                  <a:cubicBezTo>
                    <a:pt x="85" y="577"/>
                    <a:pt x="1" y="1005"/>
                    <a:pt x="155" y="1378"/>
                  </a:cubicBezTo>
                  <a:cubicBezTo>
                    <a:pt x="309" y="1749"/>
                    <a:pt x="671" y="1992"/>
                    <a:pt x="1075" y="1992"/>
                  </a:cubicBezTo>
                  <a:cubicBezTo>
                    <a:pt x="1624" y="1991"/>
                    <a:pt x="2069" y="1546"/>
                    <a:pt x="2070" y="996"/>
                  </a:cubicBezTo>
                  <a:cubicBezTo>
                    <a:pt x="2069" y="594"/>
                    <a:pt x="1828" y="230"/>
                    <a:pt x="1455" y="76"/>
                  </a:cubicBezTo>
                  <a:cubicBezTo>
                    <a:pt x="1332" y="25"/>
                    <a:pt x="1202" y="0"/>
                    <a:pt x="1074" y="0"/>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6"/>
            <p:cNvSpPr/>
            <p:nvPr/>
          </p:nvSpPr>
          <p:spPr>
            <a:xfrm>
              <a:off x="3787500" y="2085700"/>
              <a:ext cx="51750" cy="49825"/>
            </a:xfrm>
            <a:custGeom>
              <a:rect b="b" l="l" r="r" t="t"/>
              <a:pathLst>
                <a:path extrusionOk="0" h="1993" w="2070">
                  <a:moveTo>
                    <a:pt x="1073" y="264"/>
                  </a:moveTo>
                  <a:cubicBezTo>
                    <a:pt x="1478" y="264"/>
                    <a:pt x="1806" y="592"/>
                    <a:pt x="1806" y="997"/>
                  </a:cubicBezTo>
                  <a:cubicBezTo>
                    <a:pt x="1806" y="1293"/>
                    <a:pt x="1628" y="1560"/>
                    <a:pt x="1354" y="1673"/>
                  </a:cubicBezTo>
                  <a:cubicBezTo>
                    <a:pt x="1263" y="1711"/>
                    <a:pt x="1168" y="1729"/>
                    <a:pt x="1074" y="1729"/>
                  </a:cubicBezTo>
                  <a:cubicBezTo>
                    <a:pt x="883" y="1729"/>
                    <a:pt x="696" y="1655"/>
                    <a:pt x="556" y="1514"/>
                  </a:cubicBezTo>
                  <a:cubicBezTo>
                    <a:pt x="346" y="1305"/>
                    <a:pt x="284" y="990"/>
                    <a:pt x="397" y="716"/>
                  </a:cubicBezTo>
                  <a:cubicBezTo>
                    <a:pt x="510" y="442"/>
                    <a:pt x="777" y="264"/>
                    <a:pt x="1073" y="264"/>
                  </a:cubicBezTo>
                  <a:close/>
                  <a:moveTo>
                    <a:pt x="1074" y="1"/>
                  </a:moveTo>
                  <a:cubicBezTo>
                    <a:pt x="815" y="1"/>
                    <a:pt x="560" y="102"/>
                    <a:pt x="369" y="293"/>
                  </a:cubicBezTo>
                  <a:cubicBezTo>
                    <a:pt x="86" y="577"/>
                    <a:pt x="0" y="1006"/>
                    <a:pt x="154" y="1377"/>
                  </a:cubicBezTo>
                  <a:cubicBezTo>
                    <a:pt x="308" y="1750"/>
                    <a:pt x="671" y="1992"/>
                    <a:pt x="1073" y="1992"/>
                  </a:cubicBezTo>
                  <a:cubicBezTo>
                    <a:pt x="1623" y="1991"/>
                    <a:pt x="2069" y="1546"/>
                    <a:pt x="2070" y="997"/>
                  </a:cubicBezTo>
                  <a:cubicBezTo>
                    <a:pt x="2070" y="593"/>
                    <a:pt x="1827" y="231"/>
                    <a:pt x="1455" y="77"/>
                  </a:cubicBezTo>
                  <a:cubicBezTo>
                    <a:pt x="1332" y="26"/>
                    <a:pt x="1203" y="1"/>
                    <a:pt x="1074"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6"/>
            <p:cNvSpPr/>
            <p:nvPr/>
          </p:nvSpPr>
          <p:spPr>
            <a:xfrm>
              <a:off x="3865625" y="2085700"/>
              <a:ext cx="51775" cy="49825"/>
            </a:xfrm>
            <a:custGeom>
              <a:rect b="b" l="l" r="r" t="t"/>
              <a:pathLst>
                <a:path extrusionOk="0" h="1993" w="2071">
                  <a:moveTo>
                    <a:pt x="1075" y="264"/>
                  </a:moveTo>
                  <a:cubicBezTo>
                    <a:pt x="1479" y="264"/>
                    <a:pt x="1806" y="592"/>
                    <a:pt x="1807" y="997"/>
                  </a:cubicBezTo>
                  <a:cubicBezTo>
                    <a:pt x="1807" y="1293"/>
                    <a:pt x="1629" y="1560"/>
                    <a:pt x="1355" y="1673"/>
                  </a:cubicBezTo>
                  <a:cubicBezTo>
                    <a:pt x="1264" y="1711"/>
                    <a:pt x="1169" y="1729"/>
                    <a:pt x="1075" y="1729"/>
                  </a:cubicBezTo>
                  <a:cubicBezTo>
                    <a:pt x="884"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7"/>
                    <a:pt x="0" y="1006"/>
                    <a:pt x="154" y="1377"/>
                  </a:cubicBezTo>
                  <a:cubicBezTo>
                    <a:pt x="309" y="1750"/>
                    <a:pt x="672" y="1992"/>
                    <a:pt x="1075" y="1992"/>
                  </a:cubicBezTo>
                  <a:cubicBezTo>
                    <a:pt x="1624" y="1991"/>
                    <a:pt x="2069" y="1546"/>
                    <a:pt x="2070" y="997"/>
                  </a:cubicBezTo>
                  <a:cubicBezTo>
                    <a:pt x="2070" y="593"/>
                    <a:pt x="1827" y="231"/>
                    <a:pt x="1456" y="77"/>
                  </a:cubicBezTo>
                  <a:cubicBezTo>
                    <a:pt x="1333" y="26"/>
                    <a:pt x="1203" y="1"/>
                    <a:pt x="1075"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6"/>
            <p:cNvSpPr/>
            <p:nvPr/>
          </p:nvSpPr>
          <p:spPr>
            <a:xfrm>
              <a:off x="3943750" y="2085700"/>
              <a:ext cx="51775" cy="49825"/>
            </a:xfrm>
            <a:custGeom>
              <a:rect b="b" l="l" r="r" t="t"/>
              <a:pathLst>
                <a:path extrusionOk="0" h="1993" w="2071">
                  <a:moveTo>
                    <a:pt x="1075" y="264"/>
                  </a:moveTo>
                  <a:cubicBezTo>
                    <a:pt x="1479" y="264"/>
                    <a:pt x="1807" y="592"/>
                    <a:pt x="1807" y="997"/>
                  </a:cubicBezTo>
                  <a:cubicBezTo>
                    <a:pt x="1807" y="1293"/>
                    <a:pt x="1629" y="1560"/>
                    <a:pt x="1355" y="1673"/>
                  </a:cubicBezTo>
                  <a:cubicBezTo>
                    <a:pt x="1264" y="1711"/>
                    <a:pt x="1169" y="1729"/>
                    <a:pt x="1075" y="1729"/>
                  </a:cubicBezTo>
                  <a:cubicBezTo>
                    <a:pt x="884" y="1729"/>
                    <a:pt x="697" y="1655"/>
                    <a:pt x="557" y="1514"/>
                  </a:cubicBezTo>
                  <a:cubicBezTo>
                    <a:pt x="347" y="1305"/>
                    <a:pt x="284" y="990"/>
                    <a:pt x="398" y="716"/>
                  </a:cubicBezTo>
                  <a:cubicBezTo>
                    <a:pt x="512" y="442"/>
                    <a:pt x="779" y="264"/>
                    <a:pt x="1075" y="264"/>
                  </a:cubicBezTo>
                  <a:close/>
                  <a:moveTo>
                    <a:pt x="1075" y="1"/>
                  </a:moveTo>
                  <a:cubicBezTo>
                    <a:pt x="816" y="1"/>
                    <a:pt x="561" y="102"/>
                    <a:pt x="371" y="293"/>
                  </a:cubicBezTo>
                  <a:cubicBezTo>
                    <a:pt x="86" y="577"/>
                    <a:pt x="0" y="1006"/>
                    <a:pt x="155" y="1377"/>
                  </a:cubicBezTo>
                  <a:cubicBezTo>
                    <a:pt x="310" y="1750"/>
                    <a:pt x="672" y="1992"/>
                    <a:pt x="1075" y="1992"/>
                  </a:cubicBezTo>
                  <a:cubicBezTo>
                    <a:pt x="1625" y="1991"/>
                    <a:pt x="2070" y="1546"/>
                    <a:pt x="2070" y="997"/>
                  </a:cubicBezTo>
                  <a:cubicBezTo>
                    <a:pt x="2070" y="593"/>
                    <a:pt x="1829" y="231"/>
                    <a:pt x="1456" y="77"/>
                  </a:cubicBezTo>
                  <a:cubicBezTo>
                    <a:pt x="1333" y="26"/>
                    <a:pt x="1204" y="1"/>
                    <a:pt x="1075"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6"/>
            <p:cNvSpPr/>
            <p:nvPr/>
          </p:nvSpPr>
          <p:spPr>
            <a:xfrm>
              <a:off x="4021900" y="2085700"/>
              <a:ext cx="51775" cy="49825"/>
            </a:xfrm>
            <a:custGeom>
              <a:rect b="b" l="l" r="r" t="t"/>
              <a:pathLst>
                <a:path extrusionOk="0" h="1993" w="2071">
                  <a:moveTo>
                    <a:pt x="1075" y="264"/>
                  </a:moveTo>
                  <a:cubicBezTo>
                    <a:pt x="1480" y="264"/>
                    <a:pt x="1807" y="592"/>
                    <a:pt x="1808" y="997"/>
                  </a:cubicBezTo>
                  <a:cubicBezTo>
                    <a:pt x="1808" y="1293"/>
                    <a:pt x="1629" y="1560"/>
                    <a:pt x="1355" y="1673"/>
                  </a:cubicBezTo>
                  <a:cubicBezTo>
                    <a:pt x="1265" y="1711"/>
                    <a:pt x="1169" y="1729"/>
                    <a:pt x="1075" y="1729"/>
                  </a:cubicBezTo>
                  <a:cubicBezTo>
                    <a:pt x="884" y="1729"/>
                    <a:pt x="697" y="1655"/>
                    <a:pt x="557" y="1514"/>
                  </a:cubicBezTo>
                  <a:cubicBezTo>
                    <a:pt x="348" y="1305"/>
                    <a:pt x="285" y="990"/>
                    <a:pt x="398" y="716"/>
                  </a:cubicBezTo>
                  <a:cubicBezTo>
                    <a:pt x="512" y="442"/>
                    <a:pt x="778" y="264"/>
                    <a:pt x="1075" y="264"/>
                  </a:cubicBezTo>
                  <a:close/>
                  <a:moveTo>
                    <a:pt x="1075" y="1"/>
                  </a:moveTo>
                  <a:cubicBezTo>
                    <a:pt x="816" y="1"/>
                    <a:pt x="562" y="102"/>
                    <a:pt x="371" y="293"/>
                  </a:cubicBezTo>
                  <a:cubicBezTo>
                    <a:pt x="86" y="577"/>
                    <a:pt x="1" y="1006"/>
                    <a:pt x="155" y="1377"/>
                  </a:cubicBezTo>
                  <a:cubicBezTo>
                    <a:pt x="309" y="1750"/>
                    <a:pt x="671" y="1992"/>
                    <a:pt x="1075" y="1992"/>
                  </a:cubicBezTo>
                  <a:cubicBezTo>
                    <a:pt x="1625" y="1991"/>
                    <a:pt x="2069" y="1546"/>
                    <a:pt x="2070" y="997"/>
                  </a:cubicBezTo>
                  <a:cubicBezTo>
                    <a:pt x="2070" y="593"/>
                    <a:pt x="1828" y="231"/>
                    <a:pt x="1455" y="77"/>
                  </a:cubicBezTo>
                  <a:cubicBezTo>
                    <a:pt x="1332" y="26"/>
                    <a:pt x="1203" y="1"/>
                    <a:pt x="1075"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6"/>
            <p:cNvSpPr/>
            <p:nvPr/>
          </p:nvSpPr>
          <p:spPr>
            <a:xfrm>
              <a:off x="4100025" y="2085700"/>
              <a:ext cx="51775" cy="49825"/>
            </a:xfrm>
            <a:custGeom>
              <a:rect b="b" l="l" r="r" t="t"/>
              <a:pathLst>
                <a:path extrusionOk="0" h="1993" w="2071">
                  <a:moveTo>
                    <a:pt x="1075" y="264"/>
                  </a:moveTo>
                  <a:cubicBezTo>
                    <a:pt x="1480" y="264"/>
                    <a:pt x="1808" y="592"/>
                    <a:pt x="1808" y="997"/>
                  </a:cubicBezTo>
                  <a:cubicBezTo>
                    <a:pt x="1808" y="1293"/>
                    <a:pt x="1629" y="1560"/>
                    <a:pt x="1356" y="1673"/>
                  </a:cubicBezTo>
                  <a:cubicBezTo>
                    <a:pt x="1265" y="1711"/>
                    <a:pt x="1170" y="1729"/>
                    <a:pt x="1075" y="1729"/>
                  </a:cubicBezTo>
                  <a:cubicBezTo>
                    <a:pt x="885" y="1729"/>
                    <a:pt x="697" y="1655"/>
                    <a:pt x="557" y="1514"/>
                  </a:cubicBezTo>
                  <a:cubicBezTo>
                    <a:pt x="348" y="1305"/>
                    <a:pt x="285" y="990"/>
                    <a:pt x="399" y="716"/>
                  </a:cubicBezTo>
                  <a:cubicBezTo>
                    <a:pt x="512" y="442"/>
                    <a:pt x="779" y="264"/>
                    <a:pt x="1075" y="264"/>
                  </a:cubicBezTo>
                  <a:close/>
                  <a:moveTo>
                    <a:pt x="1076" y="1"/>
                  </a:moveTo>
                  <a:cubicBezTo>
                    <a:pt x="816" y="1"/>
                    <a:pt x="562" y="102"/>
                    <a:pt x="371" y="293"/>
                  </a:cubicBezTo>
                  <a:cubicBezTo>
                    <a:pt x="86" y="578"/>
                    <a:pt x="1" y="1006"/>
                    <a:pt x="155" y="1377"/>
                  </a:cubicBezTo>
                  <a:cubicBezTo>
                    <a:pt x="309" y="1750"/>
                    <a:pt x="673" y="1992"/>
                    <a:pt x="1075" y="1992"/>
                  </a:cubicBezTo>
                  <a:cubicBezTo>
                    <a:pt x="1625" y="1991"/>
                    <a:pt x="2071" y="1546"/>
                    <a:pt x="2071" y="997"/>
                  </a:cubicBezTo>
                  <a:cubicBezTo>
                    <a:pt x="2071" y="593"/>
                    <a:pt x="1828" y="231"/>
                    <a:pt x="1456" y="77"/>
                  </a:cubicBezTo>
                  <a:cubicBezTo>
                    <a:pt x="1333" y="26"/>
                    <a:pt x="1204" y="1"/>
                    <a:pt x="1076"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6"/>
            <p:cNvSpPr/>
            <p:nvPr/>
          </p:nvSpPr>
          <p:spPr>
            <a:xfrm>
              <a:off x="4178200" y="2085700"/>
              <a:ext cx="51750" cy="49825"/>
            </a:xfrm>
            <a:custGeom>
              <a:rect b="b" l="l" r="r" t="t"/>
              <a:pathLst>
                <a:path extrusionOk="0" h="1993" w="2070">
                  <a:moveTo>
                    <a:pt x="1074" y="264"/>
                  </a:moveTo>
                  <a:cubicBezTo>
                    <a:pt x="1478" y="264"/>
                    <a:pt x="1806" y="592"/>
                    <a:pt x="1806" y="997"/>
                  </a:cubicBezTo>
                  <a:cubicBezTo>
                    <a:pt x="1806" y="1293"/>
                    <a:pt x="1628" y="1560"/>
                    <a:pt x="1354" y="1673"/>
                  </a:cubicBezTo>
                  <a:cubicBezTo>
                    <a:pt x="1263" y="1711"/>
                    <a:pt x="1168" y="1729"/>
                    <a:pt x="1074" y="1729"/>
                  </a:cubicBezTo>
                  <a:cubicBezTo>
                    <a:pt x="883" y="1729"/>
                    <a:pt x="696" y="1655"/>
                    <a:pt x="556" y="1514"/>
                  </a:cubicBezTo>
                  <a:cubicBezTo>
                    <a:pt x="346" y="1305"/>
                    <a:pt x="284" y="990"/>
                    <a:pt x="397" y="716"/>
                  </a:cubicBezTo>
                  <a:cubicBezTo>
                    <a:pt x="510" y="442"/>
                    <a:pt x="777" y="264"/>
                    <a:pt x="1074" y="264"/>
                  </a:cubicBezTo>
                  <a:close/>
                  <a:moveTo>
                    <a:pt x="1074" y="1"/>
                  </a:moveTo>
                  <a:cubicBezTo>
                    <a:pt x="815" y="1"/>
                    <a:pt x="560" y="102"/>
                    <a:pt x="369" y="293"/>
                  </a:cubicBezTo>
                  <a:cubicBezTo>
                    <a:pt x="85" y="578"/>
                    <a:pt x="0" y="1006"/>
                    <a:pt x="154" y="1377"/>
                  </a:cubicBezTo>
                  <a:cubicBezTo>
                    <a:pt x="308" y="1750"/>
                    <a:pt x="671" y="1992"/>
                    <a:pt x="1074" y="1992"/>
                  </a:cubicBezTo>
                  <a:cubicBezTo>
                    <a:pt x="1623" y="1991"/>
                    <a:pt x="2069" y="1546"/>
                    <a:pt x="2070" y="997"/>
                  </a:cubicBezTo>
                  <a:cubicBezTo>
                    <a:pt x="2070" y="593"/>
                    <a:pt x="1827" y="231"/>
                    <a:pt x="1455" y="77"/>
                  </a:cubicBezTo>
                  <a:cubicBezTo>
                    <a:pt x="1332" y="26"/>
                    <a:pt x="1203" y="1"/>
                    <a:pt x="1074"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6"/>
            <p:cNvSpPr/>
            <p:nvPr/>
          </p:nvSpPr>
          <p:spPr>
            <a:xfrm>
              <a:off x="4256325" y="2085700"/>
              <a:ext cx="51775" cy="49825"/>
            </a:xfrm>
            <a:custGeom>
              <a:rect b="b" l="l" r="r" t="t"/>
              <a:pathLst>
                <a:path extrusionOk="0" h="1993" w="2071">
                  <a:moveTo>
                    <a:pt x="1075" y="264"/>
                  </a:moveTo>
                  <a:cubicBezTo>
                    <a:pt x="1479" y="264"/>
                    <a:pt x="1806" y="592"/>
                    <a:pt x="1807" y="997"/>
                  </a:cubicBezTo>
                  <a:cubicBezTo>
                    <a:pt x="1807" y="1293"/>
                    <a:pt x="1629" y="1560"/>
                    <a:pt x="1355" y="1673"/>
                  </a:cubicBezTo>
                  <a:cubicBezTo>
                    <a:pt x="1264" y="1711"/>
                    <a:pt x="1169" y="1729"/>
                    <a:pt x="1074" y="1729"/>
                  </a:cubicBezTo>
                  <a:cubicBezTo>
                    <a:pt x="884"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7"/>
                    <a:pt x="0" y="1006"/>
                    <a:pt x="154" y="1377"/>
                  </a:cubicBezTo>
                  <a:cubicBezTo>
                    <a:pt x="308" y="1750"/>
                    <a:pt x="672" y="1992"/>
                    <a:pt x="1075" y="1992"/>
                  </a:cubicBezTo>
                  <a:cubicBezTo>
                    <a:pt x="1624" y="1991"/>
                    <a:pt x="2070" y="1546"/>
                    <a:pt x="2070" y="997"/>
                  </a:cubicBezTo>
                  <a:cubicBezTo>
                    <a:pt x="2070" y="593"/>
                    <a:pt x="1827" y="231"/>
                    <a:pt x="1456" y="77"/>
                  </a:cubicBezTo>
                  <a:cubicBezTo>
                    <a:pt x="1333" y="26"/>
                    <a:pt x="1203" y="1"/>
                    <a:pt x="1075"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6"/>
            <p:cNvSpPr/>
            <p:nvPr/>
          </p:nvSpPr>
          <p:spPr>
            <a:xfrm>
              <a:off x="4334475" y="2085700"/>
              <a:ext cx="51775" cy="49825"/>
            </a:xfrm>
            <a:custGeom>
              <a:rect b="b" l="l" r="r" t="t"/>
              <a:pathLst>
                <a:path extrusionOk="0" h="1993" w="2071">
                  <a:moveTo>
                    <a:pt x="1075" y="264"/>
                  </a:moveTo>
                  <a:cubicBezTo>
                    <a:pt x="1478" y="264"/>
                    <a:pt x="1806" y="592"/>
                    <a:pt x="1806" y="997"/>
                  </a:cubicBezTo>
                  <a:cubicBezTo>
                    <a:pt x="1806" y="1293"/>
                    <a:pt x="1628" y="1560"/>
                    <a:pt x="1354" y="1673"/>
                  </a:cubicBezTo>
                  <a:cubicBezTo>
                    <a:pt x="1264" y="1711"/>
                    <a:pt x="1169" y="1729"/>
                    <a:pt x="1074" y="1729"/>
                  </a:cubicBezTo>
                  <a:cubicBezTo>
                    <a:pt x="884" y="1729"/>
                    <a:pt x="696" y="1655"/>
                    <a:pt x="556" y="1514"/>
                  </a:cubicBezTo>
                  <a:cubicBezTo>
                    <a:pt x="346" y="1305"/>
                    <a:pt x="284" y="990"/>
                    <a:pt x="397" y="716"/>
                  </a:cubicBezTo>
                  <a:cubicBezTo>
                    <a:pt x="510" y="442"/>
                    <a:pt x="778" y="264"/>
                    <a:pt x="1075" y="264"/>
                  </a:cubicBezTo>
                  <a:close/>
                  <a:moveTo>
                    <a:pt x="1074" y="1"/>
                  </a:moveTo>
                  <a:cubicBezTo>
                    <a:pt x="815" y="1"/>
                    <a:pt x="560" y="102"/>
                    <a:pt x="370" y="293"/>
                  </a:cubicBezTo>
                  <a:cubicBezTo>
                    <a:pt x="85" y="578"/>
                    <a:pt x="1" y="1006"/>
                    <a:pt x="155" y="1377"/>
                  </a:cubicBezTo>
                  <a:cubicBezTo>
                    <a:pt x="309" y="1750"/>
                    <a:pt x="671" y="1992"/>
                    <a:pt x="1075" y="1992"/>
                  </a:cubicBezTo>
                  <a:cubicBezTo>
                    <a:pt x="1624" y="1991"/>
                    <a:pt x="2069" y="1546"/>
                    <a:pt x="2070" y="997"/>
                  </a:cubicBezTo>
                  <a:cubicBezTo>
                    <a:pt x="2069" y="593"/>
                    <a:pt x="1828" y="231"/>
                    <a:pt x="1455" y="77"/>
                  </a:cubicBezTo>
                  <a:cubicBezTo>
                    <a:pt x="1332" y="26"/>
                    <a:pt x="1202" y="1"/>
                    <a:pt x="1074" y="1"/>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8" name="Google Shape;508;p26"/>
          <p:cNvGrpSpPr/>
          <p:nvPr/>
        </p:nvGrpSpPr>
        <p:grpSpPr>
          <a:xfrm>
            <a:off x="7337015" y="-438480"/>
            <a:ext cx="1165899" cy="1165899"/>
            <a:chOff x="4577450" y="2046575"/>
            <a:chExt cx="388400" cy="388400"/>
          </a:xfrm>
        </p:grpSpPr>
        <p:sp>
          <p:nvSpPr>
            <p:cNvPr id="509" name="Google Shape;509;p26"/>
            <p:cNvSpPr/>
            <p:nvPr/>
          </p:nvSpPr>
          <p:spPr>
            <a:xfrm>
              <a:off x="4577450" y="2046575"/>
              <a:ext cx="77300" cy="77300"/>
            </a:xfrm>
            <a:custGeom>
              <a:rect b="b" l="l" r="r" t="t"/>
              <a:pathLst>
                <a:path extrusionOk="0" h="3092" w="3092">
                  <a:moveTo>
                    <a:pt x="1410" y="1"/>
                  </a:moveTo>
                  <a:lnTo>
                    <a:pt x="1" y="1410"/>
                  </a:lnTo>
                  <a:lnTo>
                    <a:pt x="1" y="3092"/>
                  </a:lnTo>
                  <a:lnTo>
                    <a:pt x="3091"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6"/>
            <p:cNvSpPr/>
            <p:nvPr/>
          </p:nvSpPr>
          <p:spPr>
            <a:xfrm>
              <a:off x="4577450" y="2046575"/>
              <a:ext cx="143725" cy="143750"/>
            </a:xfrm>
            <a:custGeom>
              <a:rect b="b" l="l" r="r" t="t"/>
              <a:pathLst>
                <a:path extrusionOk="0" h="5750" w="5749">
                  <a:moveTo>
                    <a:pt x="4067" y="1"/>
                  </a:moveTo>
                  <a:lnTo>
                    <a:pt x="1" y="4066"/>
                  </a:lnTo>
                  <a:lnTo>
                    <a:pt x="1" y="5749"/>
                  </a:lnTo>
                  <a:lnTo>
                    <a:pt x="5749"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6"/>
            <p:cNvSpPr/>
            <p:nvPr/>
          </p:nvSpPr>
          <p:spPr>
            <a:xfrm>
              <a:off x="4577450" y="2046575"/>
              <a:ext cx="210175" cy="210150"/>
            </a:xfrm>
            <a:custGeom>
              <a:rect b="b" l="l" r="r" t="t"/>
              <a:pathLst>
                <a:path extrusionOk="0" h="8406" w="8407">
                  <a:moveTo>
                    <a:pt x="6724" y="1"/>
                  </a:moveTo>
                  <a:lnTo>
                    <a:pt x="1" y="6723"/>
                  </a:lnTo>
                  <a:lnTo>
                    <a:pt x="1" y="8405"/>
                  </a:lnTo>
                  <a:lnTo>
                    <a:pt x="8406"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6"/>
            <p:cNvSpPr/>
            <p:nvPr/>
          </p:nvSpPr>
          <p:spPr>
            <a:xfrm>
              <a:off x="4577450" y="2046575"/>
              <a:ext cx="276575" cy="276575"/>
            </a:xfrm>
            <a:custGeom>
              <a:rect b="b" l="l" r="r" t="t"/>
              <a:pathLst>
                <a:path extrusionOk="0" h="11063" w="11063">
                  <a:moveTo>
                    <a:pt x="9381" y="1"/>
                  </a:moveTo>
                  <a:lnTo>
                    <a:pt x="1" y="9381"/>
                  </a:lnTo>
                  <a:lnTo>
                    <a:pt x="1" y="11063"/>
                  </a:lnTo>
                  <a:lnTo>
                    <a:pt x="11062"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6"/>
            <p:cNvSpPr/>
            <p:nvPr/>
          </p:nvSpPr>
          <p:spPr>
            <a:xfrm>
              <a:off x="4577450" y="2046575"/>
              <a:ext cx="343000" cy="343000"/>
            </a:xfrm>
            <a:custGeom>
              <a:rect b="b" l="l" r="r" t="t"/>
              <a:pathLst>
                <a:path extrusionOk="0" h="13720" w="13720">
                  <a:moveTo>
                    <a:pt x="12038" y="1"/>
                  </a:moveTo>
                  <a:lnTo>
                    <a:pt x="1" y="12037"/>
                  </a:lnTo>
                  <a:lnTo>
                    <a:pt x="1" y="13720"/>
                  </a:lnTo>
                  <a:lnTo>
                    <a:pt x="13720"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6"/>
            <p:cNvSpPr/>
            <p:nvPr/>
          </p:nvSpPr>
          <p:spPr>
            <a:xfrm>
              <a:off x="4577450" y="2046575"/>
              <a:ext cx="388400" cy="388400"/>
            </a:xfrm>
            <a:custGeom>
              <a:rect b="b" l="l" r="r" t="t"/>
              <a:pathLst>
                <a:path extrusionOk="0" h="15536" w="15536">
                  <a:moveTo>
                    <a:pt x="14695" y="1"/>
                  </a:moveTo>
                  <a:lnTo>
                    <a:pt x="1" y="14694"/>
                  </a:lnTo>
                  <a:lnTo>
                    <a:pt x="1" y="15536"/>
                  </a:lnTo>
                  <a:lnTo>
                    <a:pt x="841" y="15536"/>
                  </a:lnTo>
                  <a:lnTo>
                    <a:pt x="15535" y="841"/>
                  </a:lnTo>
                  <a:lnTo>
                    <a:pt x="15535"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6"/>
            <p:cNvSpPr/>
            <p:nvPr/>
          </p:nvSpPr>
          <p:spPr>
            <a:xfrm>
              <a:off x="4622850" y="2091975"/>
              <a:ext cx="343000" cy="343000"/>
            </a:xfrm>
            <a:custGeom>
              <a:rect b="b" l="l" r="r" t="t"/>
              <a:pathLst>
                <a:path extrusionOk="0" h="13720" w="13720">
                  <a:moveTo>
                    <a:pt x="13719" y="1"/>
                  </a:moveTo>
                  <a:lnTo>
                    <a:pt x="1" y="13720"/>
                  </a:lnTo>
                  <a:lnTo>
                    <a:pt x="1682" y="13720"/>
                  </a:lnTo>
                  <a:lnTo>
                    <a:pt x="13719" y="1683"/>
                  </a:lnTo>
                  <a:lnTo>
                    <a:pt x="13719"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6"/>
            <p:cNvSpPr/>
            <p:nvPr/>
          </p:nvSpPr>
          <p:spPr>
            <a:xfrm>
              <a:off x="4689275" y="2158400"/>
              <a:ext cx="276575" cy="276575"/>
            </a:xfrm>
            <a:custGeom>
              <a:rect b="b" l="l" r="r" t="t"/>
              <a:pathLst>
                <a:path extrusionOk="0" h="11063" w="11063">
                  <a:moveTo>
                    <a:pt x="11062" y="0"/>
                  </a:moveTo>
                  <a:lnTo>
                    <a:pt x="1" y="11063"/>
                  </a:lnTo>
                  <a:lnTo>
                    <a:pt x="1683" y="11063"/>
                  </a:lnTo>
                  <a:lnTo>
                    <a:pt x="11062" y="1683"/>
                  </a:lnTo>
                  <a:lnTo>
                    <a:pt x="11062" y="0"/>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6"/>
            <p:cNvSpPr/>
            <p:nvPr/>
          </p:nvSpPr>
          <p:spPr>
            <a:xfrm>
              <a:off x="4755700" y="2224825"/>
              <a:ext cx="210150" cy="210150"/>
            </a:xfrm>
            <a:custGeom>
              <a:rect b="b" l="l" r="r" t="t"/>
              <a:pathLst>
                <a:path extrusionOk="0" h="8406" w="8406">
                  <a:moveTo>
                    <a:pt x="8405" y="0"/>
                  </a:moveTo>
                  <a:lnTo>
                    <a:pt x="0" y="8406"/>
                  </a:lnTo>
                  <a:lnTo>
                    <a:pt x="1682" y="8406"/>
                  </a:lnTo>
                  <a:lnTo>
                    <a:pt x="8405" y="1682"/>
                  </a:lnTo>
                  <a:lnTo>
                    <a:pt x="8405" y="0"/>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6"/>
            <p:cNvSpPr/>
            <p:nvPr/>
          </p:nvSpPr>
          <p:spPr>
            <a:xfrm>
              <a:off x="4822125" y="2291250"/>
              <a:ext cx="143725" cy="143725"/>
            </a:xfrm>
            <a:custGeom>
              <a:rect b="b" l="l" r="r" t="t"/>
              <a:pathLst>
                <a:path extrusionOk="0" h="5749" w="5749">
                  <a:moveTo>
                    <a:pt x="5748" y="1"/>
                  </a:moveTo>
                  <a:lnTo>
                    <a:pt x="0" y="5749"/>
                  </a:lnTo>
                  <a:lnTo>
                    <a:pt x="1682" y="5749"/>
                  </a:lnTo>
                  <a:lnTo>
                    <a:pt x="5748" y="1682"/>
                  </a:lnTo>
                  <a:lnTo>
                    <a:pt x="5748"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6"/>
            <p:cNvSpPr/>
            <p:nvPr/>
          </p:nvSpPr>
          <p:spPr>
            <a:xfrm>
              <a:off x="4888550" y="2357650"/>
              <a:ext cx="77300" cy="77325"/>
            </a:xfrm>
            <a:custGeom>
              <a:rect b="b" l="l" r="r" t="t"/>
              <a:pathLst>
                <a:path extrusionOk="0" h="3093" w="3092">
                  <a:moveTo>
                    <a:pt x="3091" y="1"/>
                  </a:moveTo>
                  <a:lnTo>
                    <a:pt x="1" y="3093"/>
                  </a:lnTo>
                  <a:lnTo>
                    <a:pt x="1682" y="3093"/>
                  </a:lnTo>
                  <a:lnTo>
                    <a:pt x="3091" y="1683"/>
                  </a:lnTo>
                  <a:lnTo>
                    <a:pt x="3091"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TITLE_AND_BODY_1_1">
    <p:spTree>
      <p:nvGrpSpPr>
        <p:cNvPr id="520" name="Shape 520"/>
        <p:cNvGrpSpPr/>
        <p:nvPr/>
      </p:nvGrpSpPr>
      <p:grpSpPr>
        <a:xfrm>
          <a:off x="0" y="0"/>
          <a:ext cx="0" cy="0"/>
          <a:chOff x="0" y="0"/>
          <a:chExt cx="0" cy="0"/>
        </a:xfrm>
      </p:grpSpPr>
      <p:sp>
        <p:nvSpPr>
          <p:cNvPr id="521" name="Google Shape;521;p27"/>
          <p:cNvSpPr txBox="1"/>
          <p:nvPr>
            <p:ph type="title"/>
          </p:nvPr>
        </p:nvSpPr>
        <p:spPr>
          <a:xfrm>
            <a:off x="1147325" y="2420975"/>
            <a:ext cx="2995500" cy="824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22" name="Google Shape;522;p27"/>
          <p:cNvSpPr txBox="1"/>
          <p:nvPr>
            <p:ph idx="1" type="subTitle"/>
          </p:nvPr>
        </p:nvSpPr>
        <p:spPr>
          <a:xfrm>
            <a:off x="1147325" y="3291253"/>
            <a:ext cx="2995500" cy="105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3" name="Google Shape;523;p27"/>
          <p:cNvSpPr txBox="1"/>
          <p:nvPr>
            <p:ph idx="2" type="title"/>
          </p:nvPr>
        </p:nvSpPr>
        <p:spPr>
          <a:xfrm>
            <a:off x="5001177" y="2426250"/>
            <a:ext cx="2995500" cy="824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24" name="Google Shape;524;p27"/>
          <p:cNvSpPr txBox="1"/>
          <p:nvPr>
            <p:ph idx="3" type="subTitle"/>
          </p:nvPr>
        </p:nvSpPr>
        <p:spPr>
          <a:xfrm>
            <a:off x="5001176" y="3299557"/>
            <a:ext cx="2995500" cy="105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5" name="Google Shape;525;p27"/>
          <p:cNvSpPr/>
          <p:nvPr/>
        </p:nvSpPr>
        <p:spPr>
          <a:xfrm>
            <a:off x="-1063250" y="1042100"/>
            <a:ext cx="1885125" cy="1885125"/>
          </a:xfrm>
          <a:custGeom>
            <a:rect b="b" l="l" r="r" t="t"/>
            <a:pathLst>
              <a:path extrusionOk="0" h="75405" w="75405">
                <a:moveTo>
                  <a:pt x="37634" y="0"/>
                </a:moveTo>
                <a:cubicBezTo>
                  <a:pt x="37270" y="0"/>
                  <a:pt x="36976" y="295"/>
                  <a:pt x="36976" y="657"/>
                </a:cubicBezTo>
                <a:cubicBezTo>
                  <a:pt x="36976" y="1021"/>
                  <a:pt x="37270" y="1315"/>
                  <a:pt x="37634" y="1315"/>
                </a:cubicBezTo>
                <a:lnTo>
                  <a:pt x="37702" y="1315"/>
                </a:lnTo>
                <a:cubicBezTo>
                  <a:pt x="38544" y="1315"/>
                  <a:pt x="39394" y="1345"/>
                  <a:pt x="40230" y="1401"/>
                </a:cubicBezTo>
                <a:cubicBezTo>
                  <a:pt x="40245" y="1403"/>
                  <a:pt x="40260" y="1403"/>
                  <a:pt x="40276" y="1403"/>
                </a:cubicBezTo>
                <a:cubicBezTo>
                  <a:pt x="40629" y="1401"/>
                  <a:pt x="40919" y="1121"/>
                  <a:pt x="40931" y="767"/>
                </a:cubicBezTo>
                <a:cubicBezTo>
                  <a:pt x="40942" y="415"/>
                  <a:pt x="40672" y="114"/>
                  <a:pt x="40320" y="90"/>
                </a:cubicBezTo>
                <a:cubicBezTo>
                  <a:pt x="39454" y="30"/>
                  <a:pt x="38574" y="0"/>
                  <a:pt x="37702" y="0"/>
                </a:cubicBezTo>
                <a:close/>
                <a:moveTo>
                  <a:pt x="34992" y="98"/>
                </a:moveTo>
                <a:cubicBezTo>
                  <a:pt x="34976" y="98"/>
                  <a:pt x="34960" y="99"/>
                  <a:pt x="34943" y="100"/>
                </a:cubicBezTo>
                <a:cubicBezTo>
                  <a:pt x="34052" y="164"/>
                  <a:pt x="33152" y="262"/>
                  <a:pt x="32269" y="389"/>
                </a:cubicBezTo>
                <a:cubicBezTo>
                  <a:pt x="31928" y="438"/>
                  <a:pt x="31682" y="742"/>
                  <a:pt x="31706" y="1086"/>
                </a:cubicBezTo>
                <a:cubicBezTo>
                  <a:pt x="31730" y="1430"/>
                  <a:pt x="32018" y="1697"/>
                  <a:pt x="32362" y="1697"/>
                </a:cubicBezTo>
                <a:cubicBezTo>
                  <a:pt x="32393" y="1697"/>
                  <a:pt x="32426" y="1695"/>
                  <a:pt x="32457" y="1691"/>
                </a:cubicBezTo>
                <a:cubicBezTo>
                  <a:pt x="33309" y="1568"/>
                  <a:pt x="34177" y="1473"/>
                  <a:pt x="35039" y="1411"/>
                </a:cubicBezTo>
                <a:cubicBezTo>
                  <a:pt x="35401" y="1385"/>
                  <a:pt x="35673" y="1070"/>
                  <a:pt x="35647" y="707"/>
                </a:cubicBezTo>
                <a:cubicBezTo>
                  <a:pt x="35622" y="362"/>
                  <a:pt x="35334" y="98"/>
                  <a:pt x="34992" y="98"/>
                </a:cubicBezTo>
                <a:close/>
                <a:moveTo>
                  <a:pt x="42905" y="362"/>
                </a:moveTo>
                <a:cubicBezTo>
                  <a:pt x="42581" y="362"/>
                  <a:pt x="42299" y="599"/>
                  <a:pt x="42253" y="928"/>
                </a:cubicBezTo>
                <a:cubicBezTo>
                  <a:pt x="42202" y="1288"/>
                  <a:pt x="42453" y="1621"/>
                  <a:pt x="42813" y="1671"/>
                </a:cubicBezTo>
                <a:cubicBezTo>
                  <a:pt x="43667" y="1792"/>
                  <a:pt x="44528" y="1943"/>
                  <a:pt x="45370" y="2124"/>
                </a:cubicBezTo>
                <a:cubicBezTo>
                  <a:pt x="45415" y="2134"/>
                  <a:pt x="45462" y="2139"/>
                  <a:pt x="45508" y="2139"/>
                </a:cubicBezTo>
                <a:cubicBezTo>
                  <a:pt x="45844" y="2137"/>
                  <a:pt x="46126" y="1884"/>
                  <a:pt x="46161" y="1550"/>
                </a:cubicBezTo>
                <a:cubicBezTo>
                  <a:pt x="46195" y="1215"/>
                  <a:pt x="45974" y="908"/>
                  <a:pt x="45646" y="838"/>
                </a:cubicBezTo>
                <a:cubicBezTo>
                  <a:pt x="44773" y="651"/>
                  <a:pt x="43882" y="493"/>
                  <a:pt x="42996" y="368"/>
                </a:cubicBezTo>
                <a:cubicBezTo>
                  <a:pt x="42965" y="364"/>
                  <a:pt x="42935" y="362"/>
                  <a:pt x="42905" y="362"/>
                </a:cubicBezTo>
                <a:close/>
                <a:moveTo>
                  <a:pt x="29768" y="852"/>
                </a:moveTo>
                <a:cubicBezTo>
                  <a:pt x="29720" y="852"/>
                  <a:pt x="29671" y="857"/>
                  <a:pt x="29622" y="868"/>
                </a:cubicBezTo>
                <a:cubicBezTo>
                  <a:pt x="28747" y="1059"/>
                  <a:pt x="27870" y="1284"/>
                  <a:pt x="27016" y="1537"/>
                </a:cubicBezTo>
                <a:cubicBezTo>
                  <a:pt x="26701" y="1629"/>
                  <a:pt x="26502" y="1937"/>
                  <a:pt x="26549" y="2262"/>
                </a:cubicBezTo>
                <a:cubicBezTo>
                  <a:pt x="26595" y="2585"/>
                  <a:pt x="26874" y="2825"/>
                  <a:pt x="27201" y="2825"/>
                </a:cubicBezTo>
                <a:cubicBezTo>
                  <a:pt x="27264" y="2825"/>
                  <a:pt x="27327" y="2816"/>
                  <a:pt x="27387" y="2797"/>
                </a:cubicBezTo>
                <a:cubicBezTo>
                  <a:pt x="28213" y="2554"/>
                  <a:pt x="29059" y="2337"/>
                  <a:pt x="29902" y="2153"/>
                </a:cubicBezTo>
                <a:cubicBezTo>
                  <a:pt x="30259" y="2078"/>
                  <a:pt x="30487" y="1725"/>
                  <a:pt x="30408" y="1369"/>
                </a:cubicBezTo>
                <a:cubicBezTo>
                  <a:pt x="30341" y="1061"/>
                  <a:pt x="30070" y="852"/>
                  <a:pt x="29768" y="852"/>
                </a:cubicBezTo>
                <a:close/>
                <a:moveTo>
                  <a:pt x="48088" y="1475"/>
                </a:moveTo>
                <a:cubicBezTo>
                  <a:pt x="47802" y="1475"/>
                  <a:pt x="47541" y="1663"/>
                  <a:pt x="47457" y="1949"/>
                </a:cubicBezTo>
                <a:cubicBezTo>
                  <a:pt x="47357" y="2290"/>
                  <a:pt x="47548" y="2650"/>
                  <a:pt x="47886" y="2758"/>
                </a:cubicBezTo>
                <a:cubicBezTo>
                  <a:pt x="48713" y="2999"/>
                  <a:pt x="49542" y="3274"/>
                  <a:pt x="50352" y="3573"/>
                </a:cubicBezTo>
                <a:cubicBezTo>
                  <a:pt x="50425" y="3601"/>
                  <a:pt x="50502" y="3614"/>
                  <a:pt x="50581" y="3615"/>
                </a:cubicBezTo>
                <a:cubicBezTo>
                  <a:pt x="50582" y="3615"/>
                  <a:pt x="50583" y="3615"/>
                  <a:pt x="50583" y="3615"/>
                </a:cubicBezTo>
                <a:cubicBezTo>
                  <a:pt x="50901" y="3615"/>
                  <a:pt x="51173" y="3387"/>
                  <a:pt x="51230" y="3074"/>
                </a:cubicBezTo>
                <a:cubicBezTo>
                  <a:pt x="51285" y="2760"/>
                  <a:pt x="51109" y="2451"/>
                  <a:pt x="50809" y="2340"/>
                </a:cubicBezTo>
                <a:cubicBezTo>
                  <a:pt x="49970" y="2030"/>
                  <a:pt x="49111" y="1746"/>
                  <a:pt x="48254" y="1497"/>
                </a:cubicBezTo>
                <a:cubicBezTo>
                  <a:pt x="48199" y="1482"/>
                  <a:pt x="48143" y="1475"/>
                  <a:pt x="48088" y="1475"/>
                </a:cubicBezTo>
                <a:close/>
                <a:moveTo>
                  <a:pt x="24687" y="2351"/>
                </a:moveTo>
                <a:cubicBezTo>
                  <a:pt x="24612" y="2351"/>
                  <a:pt x="24537" y="2363"/>
                  <a:pt x="24462" y="2390"/>
                </a:cubicBezTo>
                <a:cubicBezTo>
                  <a:pt x="23628" y="2704"/>
                  <a:pt x="22793" y="3052"/>
                  <a:pt x="21983" y="3424"/>
                </a:cubicBezTo>
                <a:cubicBezTo>
                  <a:pt x="21701" y="3553"/>
                  <a:pt x="21548" y="3860"/>
                  <a:pt x="21614" y="4162"/>
                </a:cubicBezTo>
                <a:cubicBezTo>
                  <a:pt x="21681" y="4464"/>
                  <a:pt x="21948" y="4679"/>
                  <a:pt x="22257" y="4679"/>
                </a:cubicBezTo>
                <a:cubicBezTo>
                  <a:pt x="22352" y="4679"/>
                  <a:pt x="22445" y="4658"/>
                  <a:pt x="22530" y="4620"/>
                </a:cubicBezTo>
                <a:cubicBezTo>
                  <a:pt x="23313" y="4259"/>
                  <a:pt x="24119" y="3924"/>
                  <a:pt x="24925" y="3622"/>
                </a:cubicBezTo>
                <a:cubicBezTo>
                  <a:pt x="25261" y="3492"/>
                  <a:pt x="25430" y="3115"/>
                  <a:pt x="25304" y="2777"/>
                </a:cubicBezTo>
                <a:cubicBezTo>
                  <a:pt x="25204" y="2514"/>
                  <a:pt x="24954" y="2351"/>
                  <a:pt x="24687" y="2351"/>
                </a:cubicBezTo>
                <a:close/>
                <a:moveTo>
                  <a:pt x="53027" y="3309"/>
                </a:moveTo>
                <a:cubicBezTo>
                  <a:pt x="52778" y="3309"/>
                  <a:pt x="52538" y="3452"/>
                  <a:pt x="52428" y="3694"/>
                </a:cubicBezTo>
                <a:cubicBezTo>
                  <a:pt x="52278" y="4024"/>
                  <a:pt x="52425" y="4414"/>
                  <a:pt x="52755" y="4564"/>
                </a:cubicBezTo>
                <a:cubicBezTo>
                  <a:pt x="53539" y="4921"/>
                  <a:pt x="54322" y="5311"/>
                  <a:pt x="55080" y="5725"/>
                </a:cubicBezTo>
                <a:cubicBezTo>
                  <a:pt x="55176" y="5778"/>
                  <a:pt x="55285" y="5805"/>
                  <a:pt x="55395" y="5805"/>
                </a:cubicBezTo>
                <a:cubicBezTo>
                  <a:pt x="55695" y="5805"/>
                  <a:pt x="55958" y="5601"/>
                  <a:pt x="56032" y="5310"/>
                </a:cubicBezTo>
                <a:cubicBezTo>
                  <a:pt x="56106" y="5019"/>
                  <a:pt x="55973" y="4714"/>
                  <a:pt x="55708" y="4570"/>
                </a:cubicBezTo>
                <a:cubicBezTo>
                  <a:pt x="54922" y="4142"/>
                  <a:pt x="54112" y="3737"/>
                  <a:pt x="53299" y="3368"/>
                </a:cubicBezTo>
                <a:cubicBezTo>
                  <a:pt x="53211" y="3328"/>
                  <a:pt x="53118" y="3309"/>
                  <a:pt x="53027" y="3309"/>
                </a:cubicBezTo>
                <a:close/>
                <a:moveTo>
                  <a:pt x="19896" y="4552"/>
                </a:moveTo>
                <a:cubicBezTo>
                  <a:pt x="19790" y="4552"/>
                  <a:pt x="19681" y="4578"/>
                  <a:pt x="19581" y="4633"/>
                </a:cubicBezTo>
                <a:cubicBezTo>
                  <a:pt x="18800" y="5063"/>
                  <a:pt x="18023" y="5526"/>
                  <a:pt x="17272" y="6011"/>
                </a:cubicBezTo>
                <a:cubicBezTo>
                  <a:pt x="17027" y="6169"/>
                  <a:pt x="16916" y="6470"/>
                  <a:pt x="16998" y="6749"/>
                </a:cubicBezTo>
                <a:cubicBezTo>
                  <a:pt x="17080" y="7029"/>
                  <a:pt x="17337" y="7220"/>
                  <a:pt x="17629" y="7221"/>
                </a:cubicBezTo>
                <a:cubicBezTo>
                  <a:pt x="17755" y="7221"/>
                  <a:pt x="17880" y="7185"/>
                  <a:pt x="17986" y="7116"/>
                </a:cubicBezTo>
                <a:cubicBezTo>
                  <a:pt x="18710" y="6648"/>
                  <a:pt x="19459" y="6200"/>
                  <a:pt x="20214" y="5786"/>
                </a:cubicBezTo>
                <a:cubicBezTo>
                  <a:pt x="20532" y="5612"/>
                  <a:pt x="20649" y="5212"/>
                  <a:pt x="20474" y="4893"/>
                </a:cubicBezTo>
                <a:cubicBezTo>
                  <a:pt x="20354" y="4675"/>
                  <a:pt x="20129" y="4552"/>
                  <a:pt x="19896" y="4552"/>
                </a:cubicBezTo>
                <a:close/>
                <a:moveTo>
                  <a:pt x="57672" y="5837"/>
                </a:moveTo>
                <a:cubicBezTo>
                  <a:pt x="57456" y="5837"/>
                  <a:pt x="57244" y="5944"/>
                  <a:pt x="57119" y="6139"/>
                </a:cubicBezTo>
                <a:cubicBezTo>
                  <a:pt x="56922" y="6445"/>
                  <a:pt x="57011" y="6852"/>
                  <a:pt x="57316" y="7049"/>
                </a:cubicBezTo>
                <a:cubicBezTo>
                  <a:pt x="58043" y="7514"/>
                  <a:pt x="58761" y="8012"/>
                  <a:pt x="59452" y="8529"/>
                </a:cubicBezTo>
                <a:cubicBezTo>
                  <a:pt x="59564" y="8612"/>
                  <a:pt x="59701" y="8658"/>
                  <a:pt x="59841" y="8658"/>
                </a:cubicBezTo>
                <a:cubicBezTo>
                  <a:pt x="59842" y="8658"/>
                  <a:pt x="59844" y="8658"/>
                  <a:pt x="59846" y="8658"/>
                </a:cubicBezTo>
                <a:lnTo>
                  <a:pt x="59846" y="8659"/>
                </a:lnTo>
                <a:cubicBezTo>
                  <a:pt x="60129" y="8659"/>
                  <a:pt x="60381" y="8478"/>
                  <a:pt x="60470" y="8209"/>
                </a:cubicBezTo>
                <a:cubicBezTo>
                  <a:pt x="60560" y="7940"/>
                  <a:pt x="60466" y="7644"/>
                  <a:pt x="60240" y="7474"/>
                </a:cubicBezTo>
                <a:cubicBezTo>
                  <a:pt x="59524" y="6940"/>
                  <a:pt x="58779" y="6424"/>
                  <a:pt x="58028" y="5942"/>
                </a:cubicBezTo>
                <a:cubicBezTo>
                  <a:pt x="57917" y="5871"/>
                  <a:pt x="57794" y="5837"/>
                  <a:pt x="57672" y="5837"/>
                </a:cubicBezTo>
                <a:close/>
                <a:moveTo>
                  <a:pt x="15473" y="7408"/>
                </a:moveTo>
                <a:cubicBezTo>
                  <a:pt x="15330" y="7408"/>
                  <a:pt x="15187" y="7454"/>
                  <a:pt x="15066" y="7550"/>
                </a:cubicBezTo>
                <a:cubicBezTo>
                  <a:pt x="14352" y="8086"/>
                  <a:pt x="13648" y="8655"/>
                  <a:pt x="12974" y="9242"/>
                </a:cubicBezTo>
                <a:cubicBezTo>
                  <a:pt x="12767" y="9422"/>
                  <a:pt x="12694" y="9711"/>
                  <a:pt x="12790" y="9969"/>
                </a:cubicBezTo>
                <a:cubicBezTo>
                  <a:pt x="12886" y="10226"/>
                  <a:pt x="13131" y="10395"/>
                  <a:pt x="13406" y="10395"/>
                </a:cubicBezTo>
                <a:cubicBezTo>
                  <a:pt x="13564" y="10395"/>
                  <a:pt x="13717" y="10339"/>
                  <a:pt x="13837" y="10235"/>
                </a:cubicBezTo>
                <a:cubicBezTo>
                  <a:pt x="14487" y="9668"/>
                  <a:pt x="15167" y="9118"/>
                  <a:pt x="15855" y="8601"/>
                </a:cubicBezTo>
                <a:cubicBezTo>
                  <a:pt x="16156" y="8387"/>
                  <a:pt x="16221" y="7966"/>
                  <a:pt x="15998" y="7670"/>
                </a:cubicBezTo>
                <a:cubicBezTo>
                  <a:pt x="15869" y="7498"/>
                  <a:pt x="15672" y="7408"/>
                  <a:pt x="15473" y="7408"/>
                </a:cubicBezTo>
                <a:close/>
                <a:moveTo>
                  <a:pt x="61907" y="9000"/>
                </a:moveTo>
                <a:cubicBezTo>
                  <a:pt x="61722" y="9000"/>
                  <a:pt x="61539" y="9077"/>
                  <a:pt x="61409" y="9228"/>
                </a:cubicBezTo>
                <a:cubicBezTo>
                  <a:pt x="61172" y="9503"/>
                  <a:pt x="61203" y="9919"/>
                  <a:pt x="61478" y="10156"/>
                </a:cubicBezTo>
                <a:cubicBezTo>
                  <a:pt x="62129" y="10719"/>
                  <a:pt x="62770" y="11313"/>
                  <a:pt x="63382" y="11923"/>
                </a:cubicBezTo>
                <a:cubicBezTo>
                  <a:pt x="63505" y="12045"/>
                  <a:pt x="63671" y="12115"/>
                  <a:pt x="63846" y="12115"/>
                </a:cubicBezTo>
                <a:lnTo>
                  <a:pt x="63846" y="12114"/>
                </a:lnTo>
                <a:cubicBezTo>
                  <a:pt x="64112" y="12114"/>
                  <a:pt x="64351" y="11953"/>
                  <a:pt x="64453" y="11707"/>
                </a:cubicBezTo>
                <a:cubicBezTo>
                  <a:pt x="64554" y="11461"/>
                  <a:pt x="64497" y="11178"/>
                  <a:pt x="64309" y="10990"/>
                </a:cubicBezTo>
                <a:cubicBezTo>
                  <a:pt x="63675" y="10359"/>
                  <a:pt x="63012" y="9742"/>
                  <a:pt x="62337" y="9160"/>
                </a:cubicBezTo>
                <a:cubicBezTo>
                  <a:pt x="62212" y="9053"/>
                  <a:pt x="62059" y="9000"/>
                  <a:pt x="61907" y="9000"/>
                </a:cubicBezTo>
                <a:close/>
                <a:moveTo>
                  <a:pt x="11466" y="10893"/>
                </a:moveTo>
                <a:cubicBezTo>
                  <a:pt x="11301" y="10893"/>
                  <a:pt x="11136" y="10955"/>
                  <a:pt x="11008" y="11078"/>
                </a:cubicBezTo>
                <a:cubicBezTo>
                  <a:pt x="10377" y="11711"/>
                  <a:pt x="9760" y="12374"/>
                  <a:pt x="9176" y="13049"/>
                </a:cubicBezTo>
                <a:cubicBezTo>
                  <a:pt x="9009" y="13245"/>
                  <a:pt x="8969" y="13519"/>
                  <a:pt x="9076" y="13753"/>
                </a:cubicBezTo>
                <a:cubicBezTo>
                  <a:pt x="9183" y="13987"/>
                  <a:pt x="9417" y="14137"/>
                  <a:pt x="9674" y="14138"/>
                </a:cubicBezTo>
                <a:cubicBezTo>
                  <a:pt x="9864" y="14138"/>
                  <a:pt x="10046" y="14055"/>
                  <a:pt x="10171" y="13910"/>
                </a:cubicBezTo>
                <a:cubicBezTo>
                  <a:pt x="10735" y="13258"/>
                  <a:pt x="11329" y="12618"/>
                  <a:pt x="11939" y="12007"/>
                </a:cubicBezTo>
                <a:cubicBezTo>
                  <a:pt x="12188" y="11748"/>
                  <a:pt x="12184" y="11338"/>
                  <a:pt x="11930" y="11085"/>
                </a:cubicBezTo>
                <a:cubicBezTo>
                  <a:pt x="11802" y="10957"/>
                  <a:pt x="11634" y="10893"/>
                  <a:pt x="11466" y="10893"/>
                </a:cubicBezTo>
                <a:close/>
                <a:moveTo>
                  <a:pt x="65651" y="12730"/>
                </a:moveTo>
                <a:cubicBezTo>
                  <a:pt x="65498" y="12730"/>
                  <a:pt x="65344" y="12783"/>
                  <a:pt x="65219" y="12892"/>
                </a:cubicBezTo>
                <a:cubicBezTo>
                  <a:pt x="64945" y="13130"/>
                  <a:pt x="64916" y="13545"/>
                  <a:pt x="65155" y="13820"/>
                </a:cubicBezTo>
                <a:cubicBezTo>
                  <a:pt x="65721" y="14470"/>
                  <a:pt x="66271" y="15148"/>
                  <a:pt x="66790" y="15838"/>
                </a:cubicBezTo>
                <a:cubicBezTo>
                  <a:pt x="66914" y="16003"/>
                  <a:pt x="67109" y="16099"/>
                  <a:pt x="67315" y="16099"/>
                </a:cubicBezTo>
                <a:lnTo>
                  <a:pt x="67317" y="16099"/>
                </a:lnTo>
                <a:cubicBezTo>
                  <a:pt x="67565" y="16099"/>
                  <a:pt x="67793" y="15958"/>
                  <a:pt x="67904" y="15734"/>
                </a:cubicBezTo>
                <a:cubicBezTo>
                  <a:pt x="68016" y="15512"/>
                  <a:pt x="67991" y="15246"/>
                  <a:pt x="67841" y="15046"/>
                </a:cubicBezTo>
                <a:cubicBezTo>
                  <a:pt x="67303" y="14332"/>
                  <a:pt x="66733" y="13628"/>
                  <a:pt x="66148" y="12956"/>
                </a:cubicBezTo>
                <a:cubicBezTo>
                  <a:pt x="66018" y="12806"/>
                  <a:pt x="65835" y="12730"/>
                  <a:pt x="65651" y="12730"/>
                </a:cubicBezTo>
                <a:close/>
                <a:moveTo>
                  <a:pt x="8017" y="14883"/>
                </a:moveTo>
                <a:cubicBezTo>
                  <a:pt x="7816" y="14883"/>
                  <a:pt x="7619" y="14974"/>
                  <a:pt x="7490" y="15147"/>
                </a:cubicBezTo>
                <a:cubicBezTo>
                  <a:pt x="6954" y="15863"/>
                  <a:pt x="6438" y="16607"/>
                  <a:pt x="5955" y="17360"/>
                </a:cubicBezTo>
                <a:cubicBezTo>
                  <a:pt x="5675" y="17796"/>
                  <a:pt x="5988" y="18371"/>
                  <a:pt x="6508" y="18372"/>
                </a:cubicBezTo>
                <a:cubicBezTo>
                  <a:pt x="6731" y="18372"/>
                  <a:pt x="6941" y="18258"/>
                  <a:pt x="7062" y="18069"/>
                </a:cubicBezTo>
                <a:cubicBezTo>
                  <a:pt x="7527" y="17343"/>
                  <a:pt x="8026" y="16625"/>
                  <a:pt x="8543" y="15935"/>
                </a:cubicBezTo>
                <a:cubicBezTo>
                  <a:pt x="8760" y="15644"/>
                  <a:pt x="8700" y="15232"/>
                  <a:pt x="8410" y="15014"/>
                </a:cubicBezTo>
                <a:cubicBezTo>
                  <a:pt x="8292" y="14926"/>
                  <a:pt x="8154" y="14883"/>
                  <a:pt x="8017" y="14883"/>
                </a:cubicBezTo>
                <a:close/>
                <a:moveTo>
                  <a:pt x="68828" y="16948"/>
                </a:moveTo>
                <a:cubicBezTo>
                  <a:pt x="68705" y="16948"/>
                  <a:pt x="68582" y="16982"/>
                  <a:pt x="68472" y="17054"/>
                </a:cubicBezTo>
                <a:cubicBezTo>
                  <a:pt x="68166" y="17252"/>
                  <a:pt x="68079" y="17660"/>
                  <a:pt x="68278" y="17965"/>
                </a:cubicBezTo>
                <a:cubicBezTo>
                  <a:pt x="68744" y="18688"/>
                  <a:pt x="69192" y="19437"/>
                  <a:pt x="69608" y="20193"/>
                </a:cubicBezTo>
                <a:cubicBezTo>
                  <a:pt x="69723" y="20403"/>
                  <a:pt x="69945" y="20534"/>
                  <a:pt x="70184" y="20534"/>
                </a:cubicBezTo>
                <a:lnTo>
                  <a:pt x="70186" y="20534"/>
                </a:lnTo>
                <a:cubicBezTo>
                  <a:pt x="70686" y="20534"/>
                  <a:pt x="71002" y="19997"/>
                  <a:pt x="70761" y="19559"/>
                </a:cubicBezTo>
                <a:cubicBezTo>
                  <a:pt x="70330" y="18776"/>
                  <a:pt x="69866" y="17999"/>
                  <a:pt x="69382" y="17251"/>
                </a:cubicBezTo>
                <a:cubicBezTo>
                  <a:pt x="69256" y="17055"/>
                  <a:pt x="69044" y="16948"/>
                  <a:pt x="68828" y="16948"/>
                </a:cubicBezTo>
                <a:close/>
                <a:moveTo>
                  <a:pt x="5160" y="19332"/>
                </a:moveTo>
                <a:cubicBezTo>
                  <a:pt x="4927" y="19332"/>
                  <a:pt x="4701" y="19456"/>
                  <a:pt x="4582" y="19674"/>
                </a:cubicBezTo>
                <a:cubicBezTo>
                  <a:pt x="4154" y="20460"/>
                  <a:pt x="3748" y="21271"/>
                  <a:pt x="3378" y="22083"/>
                </a:cubicBezTo>
                <a:cubicBezTo>
                  <a:pt x="3180" y="22519"/>
                  <a:pt x="3498" y="23014"/>
                  <a:pt x="3976" y="23015"/>
                </a:cubicBezTo>
                <a:cubicBezTo>
                  <a:pt x="4234" y="23015"/>
                  <a:pt x="4468" y="22864"/>
                  <a:pt x="4574" y="22629"/>
                </a:cubicBezTo>
                <a:cubicBezTo>
                  <a:pt x="4932" y="21844"/>
                  <a:pt x="5324" y="21062"/>
                  <a:pt x="5737" y="20304"/>
                </a:cubicBezTo>
                <a:cubicBezTo>
                  <a:pt x="5910" y="19986"/>
                  <a:pt x="5793" y="19586"/>
                  <a:pt x="5474" y="19413"/>
                </a:cubicBezTo>
                <a:cubicBezTo>
                  <a:pt x="5374" y="19358"/>
                  <a:pt x="5266" y="19332"/>
                  <a:pt x="5160" y="19332"/>
                </a:cubicBezTo>
                <a:close/>
                <a:moveTo>
                  <a:pt x="71375" y="21582"/>
                </a:moveTo>
                <a:cubicBezTo>
                  <a:pt x="71283" y="21582"/>
                  <a:pt x="71189" y="21601"/>
                  <a:pt x="71100" y="21642"/>
                </a:cubicBezTo>
                <a:cubicBezTo>
                  <a:pt x="70772" y="21793"/>
                  <a:pt x="70628" y="22181"/>
                  <a:pt x="70775" y="22510"/>
                </a:cubicBezTo>
                <a:cubicBezTo>
                  <a:pt x="71137" y="23294"/>
                  <a:pt x="71473" y="24100"/>
                  <a:pt x="71774" y="24904"/>
                </a:cubicBezTo>
                <a:cubicBezTo>
                  <a:pt x="71872" y="25160"/>
                  <a:pt x="72117" y="25329"/>
                  <a:pt x="72391" y="25329"/>
                </a:cubicBezTo>
                <a:cubicBezTo>
                  <a:pt x="72850" y="25328"/>
                  <a:pt x="73167" y="24870"/>
                  <a:pt x="73006" y="24440"/>
                </a:cubicBezTo>
                <a:cubicBezTo>
                  <a:pt x="72692" y="23607"/>
                  <a:pt x="72345" y="22772"/>
                  <a:pt x="71970" y="21960"/>
                </a:cubicBezTo>
                <a:cubicBezTo>
                  <a:pt x="71859" y="21722"/>
                  <a:pt x="71622" y="21582"/>
                  <a:pt x="71375" y="21582"/>
                </a:cubicBezTo>
                <a:close/>
                <a:moveTo>
                  <a:pt x="2971" y="24130"/>
                </a:moveTo>
                <a:cubicBezTo>
                  <a:pt x="2699" y="24130"/>
                  <a:pt x="2444" y="24300"/>
                  <a:pt x="2349" y="24573"/>
                </a:cubicBezTo>
                <a:cubicBezTo>
                  <a:pt x="2039" y="25411"/>
                  <a:pt x="1754" y="26271"/>
                  <a:pt x="1504" y="27129"/>
                </a:cubicBezTo>
                <a:cubicBezTo>
                  <a:pt x="1381" y="27549"/>
                  <a:pt x="1697" y="27969"/>
                  <a:pt x="2135" y="27970"/>
                </a:cubicBezTo>
                <a:cubicBezTo>
                  <a:pt x="2428" y="27969"/>
                  <a:pt x="2684" y="27776"/>
                  <a:pt x="2766" y="27496"/>
                </a:cubicBezTo>
                <a:cubicBezTo>
                  <a:pt x="3007" y="26669"/>
                  <a:pt x="3282" y="25839"/>
                  <a:pt x="3582" y="25031"/>
                </a:cubicBezTo>
                <a:cubicBezTo>
                  <a:pt x="3718" y="24688"/>
                  <a:pt x="3545" y="24300"/>
                  <a:pt x="3199" y="24171"/>
                </a:cubicBezTo>
                <a:cubicBezTo>
                  <a:pt x="3124" y="24143"/>
                  <a:pt x="3047" y="24130"/>
                  <a:pt x="2971" y="24130"/>
                </a:cubicBezTo>
                <a:close/>
                <a:moveTo>
                  <a:pt x="73229" y="26514"/>
                </a:moveTo>
                <a:cubicBezTo>
                  <a:pt x="73167" y="26514"/>
                  <a:pt x="73104" y="26523"/>
                  <a:pt x="73042" y="26541"/>
                </a:cubicBezTo>
                <a:cubicBezTo>
                  <a:pt x="72691" y="26645"/>
                  <a:pt x="72493" y="27016"/>
                  <a:pt x="72600" y="27365"/>
                </a:cubicBezTo>
                <a:cubicBezTo>
                  <a:pt x="72845" y="28194"/>
                  <a:pt x="73062" y="29040"/>
                  <a:pt x="73245" y="29879"/>
                </a:cubicBezTo>
                <a:cubicBezTo>
                  <a:pt x="73312" y="30181"/>
                  <a:pt x="73579" y="30396"/>
                  <a:pt x="73887" y="30397"/>
                </a:cubicBezTo>
                <a:cubicBezTo>
                  <a:pt x="74307" y="30396"/>
                  <a:pt x="74619" y="30009"/>
                  <a:pt x="74530" y="29599"/>
                </a:cubicBezTo>
                <a:cubicBezTo>
                  <a:pt x="74341" y="28728"/>
                  <a:pt x="74114" y="27852"/>
                  <a:pt x="73861" y="26992"/>
                </a:cubicBezTo>
                <a:cubicBezTo>
                  <a:pt x="73779" y="26702"/>
                  <a:pt x="73515" y="26514"/>
                  <a:pt x="73229" y="26514"/>
                </a:cubicBezTo>
                <a:close/>
                <a:moveTo>
                  <a:pt x="1486" y="29218"/>
                </a:moveTo>
                <a:cubicBezTo>
                  <a:pt x="1183" y="29218"/>
                  <a:pt x="910" y="29428"/>
                  <a:pt x="844" y="29737"/>
                </a:cubicBezTo>
                <a:cubicBezTo>
                  <a:pt x="656" y="30609"/>
                  <a:pt x="498" y="31500"/>
                  <a:pt x="373" y="32386"/>
                </a:cubicBezTo>
                <a:cubicBezTo>
                  <a:pt x="317" y="32782"/>
                  <a:pt x="625" y="33135"/>
                  <a:pt x="1024" y="33135"/>
                </a:cubicBezTo>
                <a:cubicBezTo>
                  <a:pt x="1351" y="33135"/>
                  <a:pt x="1629" y="32893"/>
                  <a:pt x="1675" y="32570"/>
                </a:cubicBezTo>
                <a:cubicBezTo>
                  <a:pt x="1796" y="31715"/>
                  <a:pt x="1948" y="30855"/>
                  <a:pt x="2130" y="30014"/>
                </a:cubicBezTo>
                <a:cubicBezTo>
                  <a:pt x="2206" y="29659"/>
                  <a:pt x="1980" y="29309"/>
                  <a:pt x="1625" y="29233"/>
                </a:cubicBezTo>
                <a:cubicBezTo>
                  <a:pt x="1579" y="29223"/>
                  <a:pt x="1532" y="29218"/>
                  <a:pt x="1486" y="29218"/>
                </a:cubicBezTo>
                <a:close/>
                <a:moveTo>
                  <a:pt x="74362" y="31682"/>
                </a:moveTo>
                <a:cubicBezTo>
                  <a:pt x="74331" y="31682"/>
                  <a:pt x="74299" y="31684"/>
                  <a:pt x="74267" y="31688"/>
                </a:cubicBezTo>
                <a:cubicBezTo>
                  <a:pt x="73908" y="31741"/>
                  <a:pt x="73659" y="32074"/>
                  <a:pt x="73711" y="32433"/>
                </a:cubicBezTo>
                <a:cubicBezTo>
                  <a:pt x="73834" y="33283"/>
                  <a:pt x="73928" y="34152"/>
                  <a:pt x="73993" y="35015"/>
                </a:cubicBezTo>
                <a:cubicBezTo>
                  <a:pt x="74017" y="35359"/>
                  <a:pt x="74303" y="35624"/>
                  <a:pt x="74647" y="35625"/>
                </a:cubicBezTo>
                <a:cubicBezTo>
                  <a:pt x="74663" y="35625"/>
                  <a:pt x="74680" y="35624"/>
                  <a:pt x="74695" y="35623"/>
                </a:cubicBezTo>
                <a:cubicBezTo>
                  <a:pt x="75058" y="35597"/>
                  <a:pt x="75331" y="35281"/>
                  <a:pt x="75304" y="34920"/>
                </a:cubicBezTo>
                <a:cubicBezTo>
                  <a:pt x="75237" y="34024"/>
                  <a:pt x="75140" y="33125"/>
                  <a:pt x="75012" y="32245"/>
                </a:cubicBezTo>
                <a:cubicBezTo>
                  <a:pt x="74965" y="31918"/>
                  <a:pt x="74684" y="31682"/>
                  <a:pt x="74362" y="31682"/>
                </a:cubicBezTo>
                <a:close/>
                <a:moveTo>
                  <a:pt x="746" y="34455"/>
                </a:moveTo>
                <a:cubicBezTo>
                  <a:pt x="406" y="34455"/>
                  <a:pt x="119" y="34717"/>
                  <a:pt x="92" y="35062"/>
                </a:cubicBezTo>
                <a:cubicBezTo>
                  <a:pt x="31" y="35934"/>
                  <a:pt x="0" y="36823"/>
                  <a:pt x="0" y="37697"/>
                </a:cubicBezTo>
                <a:lnTo>
                  <a:pt x="0" y="37748"/>
                </a:lnTo>
                <a:cubicBezTo>
                  <a:pt x="0" y="38112"/>
                  <a:pt x="295" y="38405"/>
                  <a:pt x="659" y="38405"/>
                </a:cubicBezTo>
                <a:cubicBezTo>
                  <a:pt x="1021" y="38405"/>
                  <a:pt x="1316" y="38112"/>
                  <a:pt x="1316" y="37748"/>
                </a:cubicBezTo>
                <a:lnTo>
                  <a:pt x="1316" y="37702"/>
                </a:lnTo>
                <a:cubicBezTo>
                  <a:pt x="1316" y="36853"/>
                  <a:pt x="1345" y="35995"/>
                  <a:pt x="1404" y="35152"/>
                </a:cubicBezTo>
                <a:cubicBezTo>
                  <a:pt x="1425" y="34791"/>
                  <a:pt x="1153" y="34481"/>
                  <a:pt x="793" y="34457"/>
                </a:cubicBezTo>
                <a:cubicBezTo>
                  <a:pt x="777" y="34456"/>
                  <a:pt x="761" y="34455"/>
                  <a:pt x="746" y="34455"/>
                </a:cubicBezTo>
                <a:close/>
                <a:moveTo>
                  <a:pt x="74747" y="36952"/>
                </a:moveTo>
                <a:cubicBezTo>
                  <a:pt x="74384" y="36952"/>
                  <a:pt x="74089" y="37246"/>
                  <a:pt x="74089" y="37609"/>
                </a:cubicBezTo>
                <a:lnTo>
                  <a:pt x="74089" y="37703"/>
                </a:lnTo>
                <a:cubicBezTo>
                  <a:pt x="74089" y="38566"/>
                  <a:pt x="74059" y="39439"/>
                  <a:pt x="73998" y="40298"/>
                </a:cubicBezTo>
                <a:cubicBezTo>
                  <a:pt x="73973" y="40660"/>
                  <a:pt x="74245" y="40974"/>
                  <a:pt x="74608" y="41001"/>
                </a:cubicBezTo>
                <a:cubicBezTo>
                  <a:pt x="74624" y="41002"/>
                  <a:pt x="74639" y="41002"/>
                  <a:pt x="74655" y="41002"/>
                </a:cubicBezTo>
                <a:cubicBezTo>
                  <a:pt x="75000" y="41001"/>
                  <a:pt x="75285" y="40735"/>
                  <a:pt x="75311" y="40391"/>
                </a:cubicBezTo>
                <a:cubicBezTo>
                  <a:pt x="75373" y="39501"/>
                  <a:pt x="75405" y="38596"/>
                  <a:pt x="75405" y="37703"/>
                </a:cubicBezTo>
                <a:lnTo>
                  <a:pt x="75405" y="37609"/>
                </a:lnTo>
                <a:cubicBezTo>
                  <a:pt x="75405" y="37246"/>
                  <a:pt x="75110" y="36952"/>
                  <a:pt x="74747" y="36952"/>
                </a:cubicBezTo>
                <a:close/>
                <a:moveTo>
                  <a:pt x="754" y="39733"/>
                </a:moveTo>
                <a:cubicBezTo>
                  <a:pt x="739" y="39733"/>
                  <a:pt x="723" y="39734"/>
                  <a:pt x="707" y="39735"/>
                </a:cubicBezTo>
                <a:cubicBezTo>
                  <a:pt x="345" y="39760"/>
                  <a:pt x="72" y="40075"/>
                  <a:pt x="99" y="40438"/>
                </a:cubicBezTo>
                <a:cubicBezTo>
                  <a:pt x="163" y="41331"/>
                  <a:pt x="259" y="42230"/>
                  <a:pt x="386" y="43113"/>
                </a:cubicBezTo>
                <a:cubicBezTo>
                  <a:pt x="432" y="43435"/>
                  <a:pt x="710" y="43676"/>
                  <a:pt x="1035" y="43677"/>
                </a:cubicBezTo>
                <a:cubicBezTo>
                  <a:pt x="1068" y="43676"/>
                  <a:pt x="1099" y="43674"/>
                  <a:pt x="1130" y="43670"/>
                </a:cubicBezTo>
                <a:cubicBezTo>
                  <a:pt x="1489" y="43618"/>
                  <a:pt x="1738" y="43284"/>
                  <a:pt x="1687" y="42925"/>
                </a:cubicBezTo>
                <a:cubicBezTo>
                  <a:pt x="1565" y="42074"/>
                  <a:pt x="1472" y="41206"/>
                  <a:pt x="1410" y="40343"/>
                </a:cubicBezTo>
                <a:cubicBezTo>
                  <a:pt x="1385" y="39997"/>
                  <a:pt x="1096" y="39733"/>
                  <a:pt x="754" y="39733"/>
                </a:cubicBezTo>
                <a:close/>
                <a:moveTo>
                  <a:pt x="74373" y="42311"/>
                </a:moveTo>
                <a:cubicBezTo>
                  <a:pt x="74050" y="42311"/>
                  <a:pt x="73768" y="42550"/>
                  <a:pt x="73723" y="42880"/>
                </a:cubicBezTo>
                <a:cubicBezTo>
                  <a:pt x="73602" y="43736"/>
                  <a:pt x="73448" y="44595"/>
                  <a:pt x="73266" y="45435"/>
                </a:cubicBezTo>
                <a:cubicBezTo>
                  <a:pt x="73178" y="45845"/>
                  <a:pt x="73490" y="46232"/>
                  <a:pt x="73909" y="46232"/>
                </a:cubicBezTo>
                <a:cubicBezTo>
                  <a:pt x="74219" y="46231"/>
                  <a:pt x="74485" y="46015"/>
                  <a:pt x="74550" y="45713"/>
                </a:cubicBezTo>
                <a:cubicBezTo>
                  <a:pt x="74739" y="44843"/>
                  <a:pt x="74898" y="43952"/>
                  <a:pt x="75025" y="43065"/>
                </a:cubicBezTo>
                <a:cubicBezTo>
                  <a:pt x="75079" y="42705"/>
                  <a:pt x="74828" y="42369"/>
                  <a:pt x="74467" y="42318"/>
                </a:cubicBezTo>
                <a:cubicBezTo>
                  <a:pt x="74435" y="42313"/>
                  <a:pt x="74404" y="42311"/>
                  <a:pt x="74373" y="42311"/>
                </a:cubicBezTo>
                <a:close/>
                <a:moveTo>
                  <a:pt x="1505" y="44962"/>
                </a:moveTo>
                <a:cubicBezTo>
                  <a:pt x="1459" y="44962"/>
                  <a:pt x="1413" y="44967"/>
                  <a:pt x="1366" y="44977"/>
                </a:cubicBezTo>
                <a:cubicBezTo>
                  <a:pt x="1011" y="45055"/>
                  <a:pt x="786" y="45405"/>
                  <a:pt x="864" y="45760"/>
                </a:cubicBezTo>
                <a:cubicBezTo>
                  <a:pt x="1054" y="46634"/>
                  <a:pt x="1278" y="47510"/>
                  <a:pt x="1530" y="48367"/>
                </a:cubicBezTo>
                <a:cubicBezTo>
                  <a:pt x="1613" y="48647"/>
                  <a:pt x="1869" y="48839"/>
                  <a:pt x="2161" y="48840"/>
                </a:cubicBezTo>
                <a:cubicBezTo>
                  <a:pt x="2600" y="48839"/>
                  <a:pt x="2916" y="48417"/>
                  <a:pt x="2792" y="47996"/>
                </a:cubicBezTo>
                <a:cubicBezTo>
                  <a:pt x="2549" y="47169"/>
                  <a:pt x="2333" y="46323"/>
                  <a:pt x="2149" y="45481"/>
                </a:cubicBezTo>
                <a:cubicBezTo>
                  <a:pt x="2081" y="45173"/>
                  <a:pt x="1808" y="44962"/>
                  <a:pt x="1505" y="44962"/>
                </a:cubicBezTo>
                <a:close/>
                <a:moveTo>
                  <a:pt x="73256" y="47479"/>
                </a:moveTo>
                <a:cubicBezTo>
                  <a:pt x="72971" y="47479"/>
                  <a:pt x="72710" y="47665"/>
                  <a:pt x="72626" y="47953"/>
                </a:cubicBezTo>
                <a:cubicBezTo>
                  <a:pt x="72383" y="48779"/>
                  <a:pt x="72108" y="49608"/>
                  <a:pt x="71806" y="50416"/>
                </a:cubicBezTo>
                <a:cubicBezTo>
                  <a:pt x="71648" y="50846"/>
                  <a:pt x="71965" y="51302"/>
                  <a:pt x="72423" y="51303"/>
                </a:cubicBezTo>
                <a:cubicBezTo>
                  <a:pt x="72698" y="51303"/>
                  <a:pt x="72944" y="51132"/>
                  <a:pt x="73039" y="50875"/>
                </a:cubicBezTo>
                <a:cubicBezTo>
                  <a:pt x="73352" y="50037"/>
                  <a:pt x="73637" y="49178"/>
                  <a:pt x="73888" y="48322"/>
                </a:cubicBezTo>
                <a:cubicBezTo>
                  <a:pt x="73990" y="47973"/>
                  <a:pt x="73790" y="47607"/>
                  <a:pt x="73442" y="47506"/>
                </a:cubicBezTo>
                <a:cubicBezTo>
                  <a:pt x="73380" y="47488"/>
                  <a:pt x="73317" y="47479"/>
                  <a:pt x="73256" y="47479"/>
                </a:cubicBezTo>
                <a:close/>
                <a:moveTo>
                  <a:pt x="3000" y="50036"/>
                </a:moveTo>
                <a:cubicBezTo>
                  <a:pt x="2923" y="50036"/>
                  <a:pt x="2845" y="50050"/>
                  <a:pt x="2769" y="50078"/>
                </a:cubicBezTo>
                <a:cubicBezTo>
                  <a:pt x="2431" y="50205"/>
                  <a:pt x="2258" y="50580"/>
                  <a:pt x="2382" y="50919"/>
                </a:cubicBezTo>
                <a:cubicBezTo>
                  <a:pt x="2695" y="51755"/>
                  <a:pt x="3042" y="52590"/>
                  <a:pt x="3415" y="53402"/>
                </a:cubicBezTo>
                <a:cubicBezTo>
                  <a:pt x="3521" y="53636"/>
                  <a:pt x="3755" y="53785"/>
                  <a:pt x="4012" y="53785"/>
                </a:cubicBezTo>
                <a:cubicBezTo>
                  <a:pt x="4491" y="53784"/>
                  <a:pt x="4808" y="53289"/>
                  <a:pt x="4610" y="52854"/>
                </a:cubicBezTo>
                <a:cubicBezTo>
                  <a:pt x="4250" y="52070"/>
                  <a:pt x="3916" y="51265"/>
                  <a:pt x="3613" y="50458"/>
                </a:cubicBezTo>
                <a:cubicBezTo>
                  <a:pt x="3513" y="50197"/>
                  <a:pt x="3264" y="50036"/>
                  <a:pt x="3000" y="50036"/>
                </a:cubicBezTo>
                <a:close/>
                <a:moveTo>
                  <a:pt x="71409" y="52432"/>
                </a:moveTo>
                <a:cubicBezTo>
                  <a:pt x="71160" y="52432"/>
                  <a:pt x="70921" y="52575"/>
                  <a:pt x="70811" y="52816"/>
                </a:cubicBezTo>
                <a:cubicBezTo>
                  <a:pt x="70453" y="53601"/>
                  <a:pt x="70061" y="54383"/>
                  <a:pt x="69647" y="55140"/>
                </a:cubicBezTo>
                <a:cubicBezTo>
                  <a:pt x="69407" y="55578"/>
                  <a:pt x="69724" y="56113"/>
                  <a:pt x="70223" y="56113"/>
                </a:cubicBezTo>
                <a:cubicBezTo>
                  <a:pt x="70464" y="56113"/>
                  <a:pt x="70684" y="55982"/>
                  <a:pt x="70800" y="55771"/>
                </a:cubicBezTo>
                <a:cubicBezTo>
                  <a:pt x="71229" y="54986"/>
                  <a:pt x="71636" y="54177"/>
                  <a:pt x="72007" y="53364"/>
                </a:cubicBezTo>
                <a:cubicBezTo>
                  <a:pt x="72158" y="53034"/>
                  <a:pt x="72013" y="52643"/>
                  <a:pt x="71682" y="52493"/>
                </a:cubicBezTo>
                <a:cubicBezTo>
                  <a:pt x="71593" y="52452"/>
                  <a:pt x="71500" y="52432"/>
                  <a:pt x="71409" y="52432"/>
                </a:cubicBezTo>
                <a:close/>
                <a:moveTo>
                  <a:pt x="5193" y="54822"/>
                </a:moveTo>
                <a:cubicBezTo>
                  <a:pt x="5087" y="54822"/>
                  <a:pt x="4978" y="54848"/>
                  <a:pt x="4878" y="54903"/>
                </a:cubicBezTo>
                <a:cubicBezTo>
                  <a:pt x="4556" y="55079"/>
                  <a:pt x="4441" y="55485"/>
                  <a:pt x="4622" y="55803"/>
                </a:cubicBezTo>
                <a:cubicBezTo>
                  <a:pt x="5052" y="56587"/>
                  <a:pt x="5515" y="57364"/>
                  <a:pt x="5999" y="58113"/>
                </a:cubicBezTo>
                <a:cubicBezTo>
                  <a:pt x="6120" y="58302"/>
                  <a:pt x="6328" y="58415"/>
                  <a:pt x="6552" y="58415"/>
                </a:cubicBezTo>
                <a:cubicBezTo>
                  <a:pt x="7072" y="58414"/>
                  <a:pt x="7386" y="57838"/>
                  <a:pt x="7104" y="57400"/>
                </a:cubicBezTo>
                <a:cubicBezTo>
                  <a:pt x="6637" y="56678"/>
                  <a:pt x="6189" y="55927"/>
                  <a:pt x="5775" y="55171"/>
                </a:cubicBezTo>
                <a:cubicBezTo>
                  <a:pt x="5657" y="54948"/>
                  <a:pt x="5429" y="54822"/>
                  <a:pt x="5193" y="54822"/>
                </a:cubicBezTo>
                <a:close/>
                <a:moveTo>
                  <a:pt x="68877" y="57066"/>
                </a:moveTo>
                <a:cubicBezTo>
                  <a:pt x="68658" y="57066"/>
                  <a:pt x="68443" y="57175"/>
                  <a:pt x="68319" y="57375"/>
                </a:cubicBezTo>
                <a:cubicBezTo>
                  <a:pt x="67853" y="58099"/>
                  <a:pt x="67354" y="58816"/>
                  <a:pt x="66835" y="59508"/>
                </a:cubicBezTo>
                <a:cubicBezTo>
                  <a:pt x="66687" y="59706"/>
                  <a:pt x="66662" y="59973"/>
                  <a:pt x="66773" y="60196"/>
                </a:cubicBezTo>
                <a:cubicBezTo>
                  <a:pt x="66885" y="60418"/>
                  <a:pt x="67113" y="60559"/>
                  <a:pt x="67361" y="60560"/>
                </a:cubicBezTo>
                <a:lnTo>
                  <a:pt x="67361" y="60559"/>
                </a:lnTo>
                <a:cubicBezTo>
                  <a:pt x="67568" y="60559"/>
                  <a:pt x="67763" y="60462"/>
                  <a:pt x="67887" y="60296"/>
                </a:cubicBezTo>
                <a:cubicBezTo>
                  <a:pt x="68424" y="59580"/>
                  <a:pt x="68942" y="58837"/>
                  <a:pt x="69425" y="58087"/>
                </a:cubicBezTo>
                <a:cubicBezTo>
                  <a:pt x="69627" y="57781"/>
                  <a:pt x="69539" y="57369"/>
                  <a:pt x="69232" y="57171"/>
                </a:cubicBezTo>
                <a:cubicBezTo>
                  <a:pt x="69122" y="57100"/>
                  <a:pt x="68999" y="57066"/>
                  <a:pt x="68877" y="57066"/>
                </a:cubicBezTo>
                <a:close/>
                <a:moveTo>
                  <a:pt x="8062" y="59268"/>
                </a:moveTo>
                <a:cubicBezTo>
                  <a:pt x="7924" y="59268"/>
                  <a:pt x="7786" y="59311"/>
                  <a:pt x="7667" y="59400"/>
                </a:cubicBezTo>
                <a:cubicBezTo>
                  <a:pt x="7377" y="59619"/>
                  <a:pt x="7318" y="60030"/>
                  <a:pt x="7536" y="60320"/>
                </a:cubicBezTo>
                <a:cubicBezTo>
                  <a:pt x="8072" y="61034"/>
                  <a:pt x="8640" y="61738"/>
                  <a:pt x="9227" y="62413"/>
                </a:cubicBezTo>
                <a:cubicBezTo>
                  <a:pt x="9352" y="62558"/>
                  <a:pt x="9533" y="62640"/>
                  <a:pt x="9724" y="62640"/>
                </a:cubicBezTo>
                <a:cubicBezTo>
                  <a:pt x="9981" y="62640"/>
                  <a:pt x="10215" y="62489"/>
                  <a:pt x="10322" y="62254"/>
                </a:cubicBezTo>
                <a:cubicBezTo>
                  <a:pt x="10429" y="62020"/>
                  <a:pt x="10389" y="61745"/>
                  <a:pt x="10220" y="61550"/>
                </a:cubicBezTo>
                <a:cubicBezTo>
                  <a:pt x="9654" y="60899"/>
                  <a:pt x="9105" y="60220"/>
                  <a:pt x="8588" y="59531"/>
                </a:cubicBezTo>
                <a:cubicBezTo>
                  <a:pt x="8459" y="59359"/>
                  <a:pt x="8262" y="59268"/>
                  <a:pt x="8062" y="59268"/>
                </a:cubicBezTo>
                <a:close/>
                <a:moveTo>
                  <a:pt x="65701" y="61302"/>
                </a:moveTo>
                <a:cubicBezTo>
                  <a:pt x="65517" y="61302"/>
                  <a:pt x="65334" y="61379"/>
                  <a:pt x="65205" y="61529"/>
                </a:cubicBezTo>
                <a:cubicBezTo>
                  <a:pt x="64639" y="62181"/>
                  <a:pt x="64044" y="62820"/>
                  <a:pt x="63434" y="63430"/>
                </a:cubicBezTo>
                <a:cubicBezTo>
                  <a:pt x="63246" y="63617"/>
                  <a:pt x="63190" y="63900"/>
                  <a:pt x="63291" y="64146"/>
                </a:cubicBezTo>
                <a:cubicBezTo>
                  <a:pt x="63393" y="64391"/>
                  <a:pt x="63633" y="64552"/>
                  <a:pt x="63899" y="64552"/>
                </a:cubicBezTo>
                <a:cubicBezTo>
                  <a:pt x="64074" y="64552"/>
                  <a:pt x="64241" y="64483"/>
                  <a:pt x="64364" y="64359"/>
                </a:cubicBezTo>
                <a:cubicBezTo>
                  <a:pt x="64995" y="63728"/>
                  <a:pt x="65613" y="63065"/>
                  <a:pt x="66198" y="62390"/>
                </a:cubicBezTo>
                <a:cubicBezTo>
                  <a:pt x="66435" y="62115"/>
                  <a:pt x="66406" y="61701"/>
                  <a:pt x="66131" y="61462"/>
                </a:cubicBezTo>
                <a:cubicBezTo>
                  <a:pt x="66007" y="61355"/>
                  <a:pt x="65854" y="61302"/>
                  <a:pt x="65701" y="61302"/>
                </a:cubicBezTo>
                <a:close/>
                <a:moveTo>
                  <a:pt x="11538" y="63268"/>
                </a:moveTo>
                <a:cubicBezTo>
                  <a:pt x="11369" y="63268"/>
                  <a:pt x="11201" y="63333"/>
                  <a:pt x="11073" y="63461"/>
                </a:cubicBezTo>
                <a:cubicBezTo>
                  <a:pt x="10820" y="63714"/>
                  <a:pt x="10816" y="64122"/>
                  <a:pt x="11063" y="64380"/>
                </a:cubicBezTo>
                <a:cubicBezTo>
                  <a:pt x="11696" y="65012"/>
                  <a:pt x="12359" y="65628"/>
                  <a:pt x="13033" y="66213"/>
                </a:cubicBezTo>
                <a:cubicBezTo>
                  <a:pt x="13153" y="66316"/>
                  <a:pt x="13304" y="66373"/>
                  <a:pt x="13463" y="66373"/>
                </a:cubicBezTo>
                <a:cubicBezTo>
                  <a:pt x="13737" y="66373"/>
                  <a:pt x="13983" y="66203"/>
                  <a:pt x="14078" y="65945"/>
                </a:cubicBezTo>
                <a:cubicBezTo>
                  <a:pt x="14175" y="65688"/>
                  <a:pt x="14100" y="65398"/>
                  <a:pt x="13893" y="65218"/>
                </a:cubicBezTo>
                <a:cubicBezTo>
                  <a:pt x="13242" y="64655"/>
                  <a:pt x="12603" y="64059"/>
                  <a:pt x="11991" y="63449"/>
                </a:cubicBezTo>
                <a:cubicBezTo>
                  <a:pt x="11864" y="63328"/>
                  <a:pt x="11701" y="63268"/>
                  <a:pt x="11538" y="63268"/>
                </a:cubicBezTo>
                <a:close/>
                <a:moveTo>
                  <a:pt x="61971" y="65034"/>
                </a:moveTo>
                <a:cubicBezTo>
                  <a:pt x="61815" y="65034"/>
                  <a:pt x="61659" y="65089"/>
                  <a:pt x="61533" y="65201"/>
                </a:cubicBezTo>
                <a:cubicBezTo>
                  <a:pt x="60882" y="65765"/>
                  <a:pt x="60203" y="66314"/>
                  <a:pt x="59513" y="66831"/>
                </a:cubicBezTo>
                <a:cubicBezTo>
                  <a:pt x="59286" y="67001"/>
                  <a:pt x="59194" y="67297"/>
                  <a:pt x="59284" y="67565"/>
                </a:cubicBezTo>
                <a:cubicBezTo>
                  <a:pt x="59373" y="67833"/>
                  <a:pt x="59624" y="68014"/>
                  <a:pt x="59905" y="68014"/>
                </a:cubicBezTo>
                <a:cubicBezTo>
                  <a:pt x="59906" y="68014"/>
                  <a:pt x="59907" y="68014"/>
                  <a:pt x="59908" y="68014"/>
                </a:cubicBezTo>
                <a:cubicBezTo>
                  <a:pt x="60050" y="68014"/>
                  <a:pt x="60188" y="67969"/>
                  <a:pt x="60302" y="67883"/>
                </a:cubicBezTo>
                <a:cubicBezTo>
                  <a:pt x="61016" y="67347"/>
                  <a:pt x="61720" y="66778"/>
                  <a:pt x="62395" y="66194"/>
                </a:cubicBezTo>
                <a:cubicBezTo>
                  <a:pt x="62675" y="65957"/>
                  <a:pt x="62708" y="65536"/>
                  <a:pt x="62468" y="65260"/>
                </a:cubicBezTo>
                <a:cubicBezTo>
                  <a:pt x="62337" y="65110"/>
                  <a:pt x="62154" y="65034"/>
                  <a:pt x="61971" y="65034"/>
                </a:cubicBezTo>
                <a:close/>
                <a:moveTo>
                  <a:pt x="15524" y="66717"/>
                </a:moveTo>
                <a:cubicBezTo>
                  <a:pt x="15324" y="66717"/>
                  <a:pt x="15126" y="66808"/>
                  <a:pt x="14997" y="66981"/>
                </a:cubicBezTo>
                <a:cubicBezTo>
                  <a:pt x="14780" y="67271"/>
                  <a:pt x="14839" y="67684"/>
                  <a:pt x="15130" y="67901"/>
                </a:cubicBezTo>
                <a:cubicBezTo>
                  <a:pt x="15846" y="68438"/>
                  <a:pt x="16589" y="68954"/>
                  <a:pt x="17341" y="69436"/>
                </a:cubicBezTo>
                <a:cubicBezTo>
                  <a:pt x="17446" y="69505"/>
                  <a:pt x="17570" y="69542"/>
                  <a:pt x="17696" y="69542"/>
                </a:cubicBezTo>
                <a:cubicBezTo>
                  <a:pt x="17987" y="69542"/>
                  <a:pt x="18244" y="69349"/>
                  <a:pt x="18327" y="69070"/>
                </a:cubicBezTo>
                <a:cubicBezTo>
                  <a:pt x="18409" y="68789"/>
                  <a:pt x="18298" y="68489"/>
                  <a:pt x="18053" y="68331"/>
                </a:cubicBezTo>
                <a:cubicBezTo>
                  <a:pt x="17328" y="67864"/>
                  <a:pt x="16609" y="67366"/>
                  <a:pt x="15918" y="66848"/>
                </a:cubicBezTo>
                <a:cubicBezTo>
                  <a:pt x="15800" y="66760"/>
                  <a:pt x="15661" y="66717"/>
                  <a:pt x="15524" y="66717"/>
                </a:cubicBezTo>
                <a:close/>
                <a:moveTo>
                  <a:pt x="57739" y="68209"/>
                </a:moveTo>
                <a:cubicBezTo>
                  <a:pt x="57617" y="68209"/>
                  <a:pt x="57494" y="68243"/>
                  <a:pt x="57383" y="68313"/>
                </a:cubicBezTo>
                <a:cubicBezTo>
                  <a:pt x="56658" y="68781"/>
                  <a:pt x="55908" y="69227"/>
                  <a:pt x="55153" y="69640"/>
                </a:cubicBezTo>
                <a:cubicBezTo>
                  <a:pt x="54889" y="69785"/>
                  <a:pt x="54757" y="70088"/>
                  <a:pt x="54831" y="70380"/>
                </a:cubicBezTo>
                <a:cubicBezTo>
                  <a:pt x="54907" y="70671"/>
                  <a:pt x="55168" y="70874"/>
                  <a:pt x="55469" y="70874"/>
                </a:cubicBezTo>
                <a:lnTo>
                  <a:pt x="55469" y="70874"/>
                </a:lnTo>
                <a:cubicBezTo>
                  <a:pt x="55579" y="70874"/>
                  <a:pt x="55688" y="70846"/>
                  <a:pt x="55785" y="70793"/>
                </a:cubicBezTo>
                <a:cubicBezTo>
                  <a:pt x="56566" y="70366"/>
                  <a:pt x="57345" y="69903"/>
                  <a:pt x="58095" y="69419"/>
                </a:cubicBezTo>
                <a:cubicBezTo>
                  <a:pt x="58401" y="69223"/>
                  <a:pt x="58489" y="68816"/>
                  <a:pt x="58293" y="68510"/>
                </a:cubicBezTo>
                <a:cubicBezTo>
                  <a:pt x="58166" y="68315"/>
                  <a:pt x="57955" y="68209"/>
                  <a:pt x="57739" y="68209"/>
                </a:cubicBezTo>
                <a:close/>
                <a:moveTo>
                  <a:pt x="55469" y="70874"/>
                </a:moveTo>
                <a:cubicBezTo>
                  <a:pt x="55469" y="70874"/>
                  <a:pt x="55468" y="70874"/>
                  <a:pt x="55468" y="70874"/>
                </a:cubicBezTo>
                <a:lnTo>
                  <a:pt x="55470" y="70874"/>
                </a:lnTo>
                <a:cubicBezTo>
                  <a:pt x="55470" y="70874"/>
                  <a:pt x="55469" y="70874"/>
                  <a:pt x="55469" y="70874"/>
                </a:cubicBezTo>
                <a:close/>
                <a:moveTo>
                  <a:pt x="19975" y="69578"/>
                </a:moveTo>
                <a:cubicBezTo>
                  <a:pt x="19742" y="69578"/>
                  <a:pt x="19516" y="69703"/>
                  <a:pt x="19397" y="69921"/>
                </a:cubicBezTo>
                <a:cubicBezTo>
                  <a:pt x="19223" y="70238"/>
                  <a:pt x="19340" y="70636"/>
                  <a:pt x="19656" y="70811"/>
                </a:cubicBezTo>
                <a:cubicBezTo>
                  <a:pt x="20442" y="71241"/>
                  <a:pt x="21252" y="71646"/>
                  <a:pt x="22063" y="72017"/>
                </a:cubicBezTo>
                <a:cubicBezTo>
                  <a:pt x="22149" y="72056"/>
                  <a:pt x="22242" y="72076"/>
                  <a:pt x="22336" y="72076"/>
                </a:cubicBezTo>
                <a:cubicBezTo>
                  <a:pt x="22645" y="72076"/>
                  <a:pt x="22913" y="71861"/>
                  <a:pt x="22979" y="71558"/>
                </a:cubicBezTo>
                <a:cubicBezTo>
                  <a:pt x="23045" y="71256"/>
                  <a:pt x="22890" y="70949"/>
                  <a:pt x="22610" y="70820"/>
                </a:cubicBezTo>
                <a:cubicBezTo>
                  <a:pt x="21826" y="70463"/>
                  <a:pt x="21045" y="70072"/>
                  <a:pt x="20285" y="69657"/>
                </a:cubicBezTo>
                <a:cubicBezTo>
                  <a:pt x="20186" y="69604"/>
                  <a:pt x="20080" y="69578"/>
                  <a:pt x="19975" y="69578"/>
                </a:cubicBezTo>
                <a:close/>
                <a:moveTo>
                  <a:pt x="53103" y="70746"/>
                </a:moveTo>
                <a:cubicBezTo>
                  <a:pt x="53013" y="70746"/>
                  <a:pt x="52921" y="70765"/>
                  <a:pt x="52834" y="70805"/>
                </a:cubicBezTo>
                <a:cubicBezTo>
                  <a:pt x="52050" y="71163"/>
                  <a:pt x="51244" y="71497"/>
                  <a:pt x="50438" y="71799"/>
                </a:cubicBezTo>
                <a:cubicBezTo>
                  <a:pt x="50141" y="71910"/>
                  <a:pt x="49965" y="72218"/>
                  <a:pt x="50021" y="72532"/>
                </a:cubicBezTo>
                <a:cubicBezTo>
                  <a:pt x="50079" y="72844"/>
                  <a:pt x="50350" y="73072"/>
                  <a:pt x="50668" y="73073"/>
                </a:cubicBezTo>
                <a:lnTo>
                  <a:pt x="50668" y="73073"/>
                </a:lnTo>
                <a:cubicBezTo>
                  <a:pt x="50747" y="73073"/>
                  <a:pt x="50825" y="73058"/>
                  <a:pt x="50899" y="73031"/>
                </a:cubicBezTo>
                <a:cubicBezTo>
                  <a:pt x="51734" y="72719"/>
                  <a:pt x="52569" y="72372"/>
                  <a:pt x="53381" y="72000"/>
                </a:cubicBezTo>
                <a:cubicBezTo>
                  <a:pt x="53708" y="71847"/>
                  <a:pt x="53851" y="71459"/>
                  <a:pt x="53701" y="71130"/>
                </a:cubicBezTo>
                <a:cubicBezTo>
                  <a:pt x="53591" y="70889"/>
                  <a:pt x="53353" y="70746"/>
                  <a:pt x="53103" y="70746"/>
                </a:cubicBezTo>
                <a:close/>
                <a:moveTo>
                  <a:pt x="50668" y="73073"/>
                </a:moveTo>
                <a:cubicBezTo>
                  <a:pt x="50668" y="73073"/>
                  <a:pt x="50668" y="73073"/>
                  <a:pt x="50668" y="73073"/>
                </a:cubicBezTo>
                <a:lnTo>
                  <a:pt x="50669" y="73073"/>
                </a:lnTo>
                <a:cubicBezTo>
                  <a:pt x="50669" y="73073"/>
                  <a:pt x="50669" y="73073"/>
                  <a:pt x="50668" y="73073"/>
                </a:cubicBezTo>
                <a:close/>
                <a:moveTo>
                  <a:pt x="24782" y="71773"/>
                </a:moveTo>
                <a:cubicBezTo>
                  <a:pt x="24515" y="71773"/>
                  <a:pt x="24264" y="71937"/>
                  <a:pt x="24165" y="72201"/>
                </a:cubicBezTo>
                <a:cubicBezTo>
                  <a:pt x="24039" y="72542"/>
                  <a:pt x="24212" y="72921"/>
                  <a:pt x="24552" y="73047"/>
                </a:cubicBezTo>
                <a:cubicBezTo>
                  <a:pt x="25390" y="73359"/>
                  <a:pt x="26250" y="73644"/>
                  <a:pt x="27106" y="73894"/>
                </a:cubicBezTo>
                <a:cubicBezTo>
                  <a:pt x="27166" y="73912"/>
                  <a:pt x="27228" y="73921"/>
                  <a:pt x="27292" y="73921"/>
                </a:cubicBezTo>
                <a:cubicBezTo>
                  <a:pt x="27618" y="73921"/>
                  <a:pt x="27895" y="73680"/>
                  <a:pt x="27941" y="73357"/>
                </a:cubicBezTo>
                <a:cubicBezTo>
                  <a:pt x="27988" y="73033"/>
                  <a:pt x="27789" y="72725"/>
                  <a:pt x="27476" y="72633"/>
                </a:cubicBezTo>
                <a:cubicBezTo>
                  <a:pt x="26649" y="72391"/>
                  <a:pt x="25819" y="72116"/>
                  <a:pt x="25011" y="71814"/>
                </a:cubicBezTo>
                <a:cubicBezTo>
                  <a:pt x="24936" y="71786"/>
                  <a:pt x="24858" y="71773"/>
                  <a:pt x="24782" y="71773"/>
                </a:cubicBezTo>
                <a:close/>
                <a:moveTo>
                  <a:pt x="48180" y="72586"/>
                </a:moveTo>
                <a:cubicBezTo>
                  <a:pt x="48112" y="72586"/>
                  <a:pt x="48043" y="72597"/>
                  <a:pt x="47975" y="72619"/>
                </a:cubicBezTo>
                <a:cubicBezTo>
                  <a:pt x="47149" y="72862"/>
                  <a:pt x="46302" y="73078"/>
                  <a:pt x="45459" y="73261"/>
                </a:cubicBezTo>
                <a:cubicBezTo>
                  <a:pt x="45131" y="73332"/>
                  <a:pt x="44909" y="73639"/>
                  <a:pt x="44945" y="73973"/>
                </a:cubicBezTo>
                <a:cubicBezTo>
                  <a:pt x="44980" y="74307"/>
                  <a:pt x="45262" y="74560"/>
                  <a:pt x="45598" y="74562"/>
                </a:cubicBezTo>
                <a:cubicBezTo>
                  <a:pt x="45644" y="74560"/>
                  <a:pt x="45692" y="74556"/>
                  <a:pt x="45738" y="74546"/>
                </a:cubicBezTo>
                <a:cubicBezTo>
                  <a:pt x="46612" y="74355"/>
                  <a:pt x="47489" y="74133"/>
                  <a:pt x="48345" y="73881"/>
                </a:cubicBezTo>
                <a:cubicBezTo>
                  <a:pt x="48704" y="73787"/>
                  <a:pt x="48915" y="73414"/>
                  <a:pt x="48810" y="73058"/>
                </a:cubicBezTo>
                <a:cubicBezTo>
                  <a:pt x="48725" y="72771"/>
                  <a:pt x="48463" y="72586"/>
                  <a:pt x="48180" y="72586"/>
                </a:cubicBezTo>
                <a:close/>
                <a:moveTo>
                  <a:pt x="29845" y="73254"/>
                </a:moveTo>
                <a:cubicBezTo>
                  <a:pt x="29542" y="73254"/>
                  <a:pt x="29269" y="73463"/>
                  <a:pt x="29202" y="73772"/>
                </a:cubicBezTo>
                <a:cubicBezTo>
                  <a:pt x="29125" y="74130"/>
                  <a:pt x="29355" y="74483"/>
                  <a:pt x="29714" y="74556"/>
                </a:cubicBezTo>
                <a:cubicBezTo>
                  <a:pt x="30585" y="74743"/>
                  <a:pt x="31477" y="74903"/>
                  <a:pt x="32363" y="75028"/>
                </a:cubicBezTo>
                <a:cubicBezTo>
                  <a:pt x="32393" y="75033"/>
                  <a:pt x="32425" y="75035"/>
                  <a:pt x="32456" y="75035"/>
                </a:cubicBezTo>
                <a:lnTo>
                  <a:pt x="32456" y="75035"/>
                </a:lnTo>
                <a:cubicBezTo>
                  <a:pt x="32802" y="75035"/>
                  <a:pt x="33087" y="74768"/>
                  <a:pt x="33111" y="74423"/>
                </a:cubicBezTo>
                <a:cubicBezTo>
                  <a:pt x="33135" y="74079"/>
                  <a:pt x="32889" y="73774"/>
                  <a:pt x="32547" y="73727"/>
                </a:cubicBezTo>
                <a:cubicBezTo>
                  <a:pt x="31692" y="73605"/>
                  <a:pt x="30831" y="73452"/>
                  <a:pt x="29991" y="73270"/>
                </a:cubicBezTo>
                <a:cubicBezTo>
                  <a:pt x="29942" y="73259"/>
                  <a:pt x="29893" y="73254"/>
                  <a:pt x="29845" y="73254"/>
                </a:cubicBezTo>
                <a:close/>
                <a:moveTo>
                  <a:pt x="32456" y="75035"/>
                </a:moveTo>
                <a:cubicBezTo>
                  <a:pt x="32456" y="75035"/>
                  <a:pt x="32456" y="75035"/>
                  <a:pt x="32455" y="75035"/>
                </a:cubicBezTo>
                <a:lnTo>
                  <a:pt x="32457" y="75035"/>
                </a:lnTo>
                <a:cubicBezTo>
                  <a:pt x="32456" y="75035"/>
                  <a:pt x="32456" y="75035"/>
                  <a:pt x="32456" y="75035"/>
                </a:cubicBezTo>
                <a:close/>
                <a:moveTo>
                  <a:pt x="42996" y="73714"/>
                </a:moveTo>
                <a:cubicBezTo>
                  <a:pt x="42965" y="73714"/>
                  <a:pt x="42934" y="73716"/>
                  <a:pt x="42903" y="73720"/>
                </a:cubicBezTo>
                <a:cubicBezTo>
                  <a:pt x="42052" y="73842"/>
                  <a:pt x="41182" y="73935"/>
                  <a:pt x="40321" y="73996"/>
                </a:cubicBezTo>
                <a:cubicBezTo>
                  <a:pt x="39968" y="74023"/>
                  <a:pt x="39700" y="74322"/>
                  <a:pt x="39712" y="74675"/>
                </a:cubicBezTo>
                <a:cubicBezTo>
                  <a:pt x="39725" y="75028"/>
                  <a:pt x="40014" y="75309"/>
                  <a:pt x="40368" y="75310"/>
                </a:cubicBezTo>
                <a:cubicBezTo>
                  <a:pt x="40383" y="75310"/>
                  <a:pt x="40399" y="75309"/>
                  <a:pt x="40415" y="75309"/>
                </a:cubicBezTo>
                <a:cubicBezTo>
                  <a:pt x="41308" y="75244"/>
                  <a:pt x="42207" y="75148"/>
                  <a:pt x="43089" y="75022"/>
                </a:cubicBezTo>
                <a:cubicBezTo>
                  <a:pt x="43449" y="74971"/>
                  <a:pt x="43699" y="74637"/>
                  <a:pt x="43647" y="74278"/>
                </a:cubicBezTo>
                <a:cubicBezTo>
                  <a:pt x="43600" y="73950"/>
                  <a:pt x="43318" y="73714"/>
                  <a:pt x="42996" y="73714"/>
                </a:cubicBezTo>
                <a:close/>
                <a:moveTo>
                  <a:pt x="35081" y="73998"/>
                </a:moveTo>
                <a:cubicBezTo>
                  <a:pt x="34739" y="73998"/>
                  <a:pt x="34451" y="74263"/>
                  <a:pt x="34427" y="74609"/>
                </a:cubicBezTo>
                <a:cubicBezTo>
                  <a:pt x="34401" y="74972"/>
                  <a:pt x="34676" y="75287"/>
                  <a:pt x="35039" y="75311"/>
                </a:cubicBezTo>
                <a:cubicBezTo>
                  <a:pt x="35921" y="75373"/>
                  <a:pt x="36818" y="75404"/>
                  <a:pt x="37702" y="75404"/>
                </a:cubicBezTo>
                <a:lnTo>
                  <a:pt x="37726" y="75404"/>
                </a:lnTo>
                <a:cubicBezTo>
                  <a:pt x="38089" y="75404"/>
                  <a:pt x="38372" y="75109"/>
                  <a:pt x="38372" y="74747"/>
                </a:cubicBezTo>
                <a:cubicBezTo>
                  <a:pt x="38372" y="74383"/>
                  <a:pt x="38066" y="74089"/>
                  <a:pt x="37702" y="74089"/>
                </a:cubicBezTo>
                <a:cubicBezTo>
                  <a:pt x="36848" y="74089"/>
                  <a:pt x="35982" y="74059"/>
                  <a:pt x="35129" y="74000"/>
                </a:cubicBezTo>
                <a:cubicBezTo>
                  <a:pt x="35113" y="73998"/>
                  <a:pt x="35097" y="73998"/>
                  <a:pt x="35081" y="73998"/>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6" name="Google Shape;526;p27"/>
          <p:cNvGrpSpPr/>
          <p:nvPr/>
        </p:nvGrpSpPr>
        <p:grpSpPr>
          <a:xfrm>
            <a:off x="8515455" y="4529233"/>
            <a:ext cx="715255" cy="715390"/>
            <a:chOff x="3427575" y="3519600"/>
            <a:chExt cx="132725" cy="132750"/>
          </a:xfrm>
        </p:grpSpPr>
        <p:sp>
          <p:nvSpPr>
            <p:cNvPr id="527" name="Google Shape;527;p27"/>
            <p:cNvSpPr/>
            <p:nvPr/>
          </p:nvSpPr>
          <p:spPr>
            <a:xfrm>
              <a:off x="3427575" y="3519775"/>
              <a:ext cx="132575" cy="132575"/>
            </a:xfrm>
            <a:custGeom>
              <a:rect b="b" l="l" r="r" t="t"/>
              <a:pathLst>
                <a:path extrusionOk="0" h="5303" w="5303">
                  <a:moveTo>
                    <a:pt x="4001" y="1"/>
                  </a:moveTo>
                  <a:lnTo>
                    <a:pt x="1" y="4001"/>
                  </a:lnTo>
                  <a:lnTo>
                    <a:pt x="1303" y="5302"/>
                  </a:lnTo>
                  <a:lnTo>
                    <a:pt x="5302" y="1304"/>
                  </a:lnTo>
                  <a:lnTo>
                    <a:pt x="4001"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7"/>
            <p:cNvSpPr/>
            <p:nvPr/>
          </p:nvSpPr>
          <p:spPr>
            <a:xfrm>
              <a:off x="3427750" y="3519600"/>
              <a:ext cx="132550" cy="132550"/>
            </a:xfrm>
            <a:custGeom>
              <a:rect b="b" l="l" r="r" t="t"/>
              <a:pathLst>
                <a:path extrusionOk="0" h="5302" w="5302">
                  <a:moveTo>
                    <a:pt x="1303" y="0"/>
                  </a:moveTo>
                  <a:lnTo>
                    <a:pt x="1" y="1302"/>
                  </a:lnTo>
                  <a:lnTo>
                    <a:pt x="4000" y="5302"/>
                  </a:lnTo>
                  <a:lnTo>
                    <a:pt x="5302" y="3999"/>
                  </a:lnTo>
                  <a:lnTo>
                    <a:pt x="1303"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9" name="Google Shape;529;p27"/>
          <p:cNvGrpSpPr/>
          <p:nvPr/>
        </p:nvGrpSpPr>
        <p:grpSpPr>
          <a:xfrm>
            <a:off x="7881934" y="300746"/>
            <a:ext cx="1459393" cy="864251"/>
            <a:chOff x="3787500" y="1780975"/>
            <a:chExt cx="598750" cy="354550"/>
          </a:xfrm>
        </p:grpSpPr>
        <p:sp>
          <p:nvSpPr>
            <p:cNvPr id="530" name="Google Shape;530;p27"/>
            <p:cNvSpPr/>
            <p:nvPr/>
          </p:nvSpPr>
          <p:spPr>
            <a:xfrm>
              <a:off x="3787500" y="1780975"/>
              <a:ext cx="51750" cy="49825"/>
            </a:xfrm>
            <a:custGeom>
              <a:rect b="b" l="l" r="r" t="t"/>
              <a:pathLst>
                <a:path extrusionOk="0" h="1993" w="2070">
                  <a:moveTo>
                    <a:pt x="1073" y="264"/>
                  </a:moveTo>
                  <a:cubicBezTo>
                    <a:pt x="1478" y="264"/>
                    <a:pt x="1806" y="592"/>
                    <a:pt x="1806" y="997"/>
                  </a:cubicBezTo>
                  <a:cubicBezTo>
                    <a:pt x="1806" y="1293"/>
                    <a:pt x="1628" y="1560"/>
                    <a:pt x="1355" y="1673"/>
                  </a:cubicBezTo>
                  <a:cubicBezTo>
                    <a:pt x="1264" y="1711"/>
                    <a:pt x="1169" y="1729"/>
                    <a:pt x="1074" y="1729"/>
                  </a:cubicBezTo>
                  <a:cubicBezTo>
                    <a:pt x="883" y="1729"/>
                    <a:pt x="696" y="1654"/>
                    <a:pt x="556" y="1514"/>
                  </a:cubicBezTo>
                  <a:cubicBezTo>
                    <a:pt x="346" y="1305"/>
                    <a:pt x="284" y="990"/>
                    <a:pt x="397" y="716"/>
                  </a:cubicBezTo>
                  <a:cubicBezTo>
                    <a:pt x="510" y="442"/>
                    <a:pt x="777" y="264"/>
                    <a:pt x="1073" y="264"/>
                  </a:cubicBezTo>
                  <a:close/>
                  <a:moveTo>
                    <a:pt x="1075" y="1"/>
                  </a:moveTo>
                  <a:cubicBezTo>
                    <a:pt x="816" y="1"/>
                    <a:pt x="561" y="102"/>
                    <a:pt x="370" y="293"/>
                  </a:cubicBezTo>
                  <a:cubicBezTo>
                    <a:pt x="86" y="578"/>
                    <a:pt x="0" y="1006"/>
                    <a:pt x="154" y="1378"/>
                  </a:cubicBezTo>
                  <a:cubicBezTo>
                    <a:pt x="308" y="1749"/>
                    <a:pt x="671" y="1992"/>
                    <a:pt x="1073" y="1992"/>
                  </a:cubicBezTo>
                  <a:cubicBezTo>
                    <a:pt x="1623" y="1991"/>
                    <a:pt x="2069" y="1547"/>
                    <a:pt x="2070" y="997"/>
                  </a:cubicBezTo>
                  <a:cubicBezTo>
                    <a:pt x="2070" y="594"/>
                    <a:pt x="1827" y="231"/>
                    <a:pt x="1455" y="77"/>
                  </a:cubicBezTo>
                  <a:cubicBezTo>
                    <a:pt x="1332" y="26"/>
                    <a:pt x="1203" y="1"/>
                    <a:pt x="1075"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7"/>
            <p:cNvSpPr/>
            <p:nvPr/>
          </p:nvSpPr>
          <p:spPr>
            <a:xfrm>
              <a:off x="3865625" y="1780975"/>
              <a:ext cx="51775" cy="49825"/>
            </a:xfrm>
            <a:custGeom>
              <a:rect b="b" l="l" r="r" t="t"/>
              <a:pathLst>
                <a:path extrusionOk="0" h="1993" w="2071">
                  <a:moveTo>
                    <a:pt x="1075" y="264"/>
                  </a:moveTo>
                  <a:cubicBezTo>
                    <a:pt x="1479" y="264"/>
                    <a:pt x="1807" y="592"/>
                    <a:pt x="1807" y="997"/>
                  </a:cubicBezTo>
                  <a:cubicBezTo>
                    <a:pt x="1807" y="1293"/>
                    <a:pt x="1629" y="1560"/>
                    <a:pt x="1355" y="1673"/>
                  </a:cubicBezTo>
                  <a:cubicBezTo>
                    <a:pt x="1264" y="1711"/>
                    <a:pt x="1169" y="1729"/>
                    <a:pt x="1075" y="1729"/>
                  </a:cubicBezTo>
                  <a:cubicBezTo>
                    <a:pt x="884" y="1729"/>
                    <a:pt x="697" y="1654"/>
                    <a:pt x="557" y="1514"/>
                  </a:cubicBezTo>
                  <a:cubicBezTo>
                    <a:pt x="347" y="1305"/>
                    <a:pt x="284" y="990"/>
                    <a:pt x="398" y="716"/>
                  </a:cubicBezTo>
                  <a:cubicBezTo>
                    <a:pt x="511" y="442"/>
                    <a:pt x="779" y="264"/>
                    <a:pt x="1075" y="264"/>
                  </a:cubicBezTo>
                  <a:close/>
                  <a:moveTo>
                    <a:pt x="1075" y="1"/>
                  </a:moveTo>
                  <a:cubicBezTo>
                    <a:pt x="816" y="1"/>
                    <a:pt x="561" y="102"/>
                    <a:pt x="371" y="293"/>
                  </a:cubicBezTo>
                  <a:cubicBezTo>
                    <a:pt x="86" y="578"/>
                    <a:pt x="0" y="1006"/>
                    <a:pt x="154" y="1378"/>
                  </a:cubicBezTo>
                  <a:cubicBezTo>
                    <a:pt x="309" y="1749"/>
                    <a:pt x="672" y="1992"/>
                    <a:pt x="1075" y="1992"/>
                  </a:cubicBezTo>
                  <a:cubicBezTo>
                    <a:pt x="1624" y="1992"/>
                    <a:pt x="2069" y="1547"/>
                    <a:pt x="2070" y="997"/>
                  </a:cubicBezTo>
                  <a:cubicBezTo>
                    <a:pt x="2070" y="594"/>
                    <a:pt x="1827" y="231"/>
                    <a:pt x="1456" y="77"/>
                  </a:cubicBezTo>
                  <a:cubicBezTo>
                    <a:pt x="1333" y="26"/>
                    <a:pt x="1203" y="1"/>
                    <a:pt x="1075"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7"/>
            <p:cNvSpPr/>
            <p:nvPr/>
          </p:nvSpPr>
          <p:spPr>
            <a:xfrm>
              <a:off x="3943775" y="1780975"/>
              <a:ext cx="51750" cy="49825"/>
            </a:xfrm>
            <a:custGeom>
              <a:rect b="b" l="l" r="r" t="t"/>
              <a:pathLst>
                <a:path extrusionOk="0" h="1993" w="2070">
                  <a:moveTo>
                    <a:pt x="1074" y="264"/>
                  </a:moveTo>
                  <a:cubicBezTo>
                    <a:pt x="1478" y="264"/>
                    <a:pt x="1806" y="592"/>
                    <a:pt x="1806" y="997"/>
                  </a:cubicBezTo>
                  <a:cubicBezTo>
                    <a:pt x="1806" y="1293"/>
                    <a:pt x="1628" y="1560"/>
                    <a:pt x="1354" y="1673"/>
                  </a:cubicBezTo>
                  <a:cubicBezTo>
                    <a:pt x="1263" y="1711"/>
                    <a:pt x="1168" y="1729"/>
                    <a:pt x="1074" y="1729"/>
                  </a:cubicBezTo>
                  <a:cubicBezTo>
                    <a:pt x="883" y="1729"/>
                    <a:pt x="696" y="1654"/>
                    <a:pt x="556" y="1514"/>
                  </a:cubicBezTo>
                  <a:cubicBezTo>
                    <a:pt x="346" y="1305"/>
                    <a:pt x="284" y="990"/>
                    <a:pt x="397" y="716"/>
                  </a:cubicBezTo>
                  <a:cubicBezTo>
                    <a:pt x="511" y="442"/>
                    <a:pt x="778" y="264"/>
                    <a:pt x="1074" y="264"/>
                  </a:cubicBezTo>
                  <a:close/>
                  <a:moveTo>
                    <a:pt x="1075" y="1"/>
                  </a:moveTo>
                  <a:cubicBezTo>
                    <a:pt x="816" y="1"/>
                    <a:pt x="560" y="102"/>
                    <a:pt x="370" y="293"/>
                  </a:cubicBezTo>
                  <a:cubicBezTo>
                    <a:pt x="86" y="578"/>
                    <a:pt x="1" y="1006"/>
                    <a:pt x="155" y="1378"/>
                  </a:cubicBezTo>
                  <a:cubicBezTo>
                    <a:pt x="309" y="1749"/>
                    <a:pt x="671" y="1992"/>
                    <a:pt x="1074" y="1992"/>
                  </a:cubicBezTo>
                  <a:cubicBezTo>
                    <a:pt x="1624" y="1992"/>
                    <a:pt x="2069" y="1547"/>
                    <a:pt x="2069" y="997"/>
                  </a:cubicBezTo>
                  <a:cubicBezTo>
                    <a:pt x="2069" y="594"/>
                    <a:pt x="1828" y="231"/>
                    <a:pt x="1455" y="77"/>
                  </a:cubicBezTo>
                  <a:cubicBezTo>
                    <a:pt x="1332" y="26"/>
                    <a:pt x="1203" y="1"/>
                    <a:pt x="1075"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7"/>
            <p:cNvSpPr/>
            <p:nvPr/>
          </p:nvSpPr>
          <p:spPr>
            <a:xfrm>
              <a:off x="4021900" y="1780975"/>
              <a:ext cx="51775" cy="49825"/>
            </a:xfrm>
            <a:custGeom>
              <a:rect b="b" l="l" r="r" t="t"/>
              <a:pathLst>
                <a:path extrusionOk="0" h="1993" w="2071">
                  <a:moveTo>
                    <a:pt x="1075" y="264"/>
                  </a:moveTo>
                  <a:cubicBezTo>
                    <a:pt x="1480" y="264"/>
                    <a:pt x="1808" y="592"/>
                    <a:pt x="1808" y="997"/>
                  </a:cubicBezTo>
                  <a:cubicBezTo>
                    <a:pt x="1808" y="1293"/>
                    <a:pt x="1629" y="1560"/>
                    <a:pt x="1355" y="1673"/>
                  </a:cubicBezTo>
                  <a:cubicBezTo>
                    <a:pt x="1265" y="1711"/>
                    <a:pt x="1169" y="1729"/>
                    <a:pt x="1075" y="1729"/>
                  </a:cubicBezTo>
                  <a:cubicBezTo>
                    <a:pt x="884" y="1729"/>
                    <a:pt x="697" y="1654"/>
                    <a:pt x="557" y="1514"/>
                  </a:cubicBezTo>
                  <a:cubicBezTo>
                    <a:pt x="348" y="1305"/>
                    <a:pt x="285" y="990"/>
                    <a:pt x="398" y="716"/>
                  </a:cubicBezTo>
                  <a:cubicBezTo>
                    <a:pt x="512" y="442"/>
                    <a:pt x="779" y="264"/>
                    <a:pt x="1075" y="264"/>
                  </a:cubicBezTo>
                  <a:close/>
                  <a:moveTo>
                    <a:pt x="1076" y="1"/>
                  </a:moveTo>
                  <a:cubicBezTo>
                    <a:pt x="816" y="1"/>
                    <a:pt x="562" y="102"/>
                    <a:pt x="371" y="293"/>
                  </a:cubicBezTo>
                  <a:cubicBezTo>
                    <a:pt x="86" y="578"/>
                    <a:pt x="1" y="1006"/>
                    <a:pt x="155" y="1378"/>
                  </a:cubicBezTo>
                  <a:cubicBezTo>
                    <a:pt x="309" y="1749"/>
                    <a:pt x="673" y="1992"/>
                    <a:pt x="1075" y="1992"/>
                  </a:cubicBezTo>
                  <a:cubicBezTo>
                    <a:pt x="1624" y="1991"/>
                    <a:pt x="2069" y="1547"/>
                    <a:pt x="2070" y="997"/>
                  </a:cubicBezTo>
                  <a:cubicBezTo>
                    <a:pt x="2070" y="594"/>
                    <a:pt x="1828" y="231"/>
                    <a:pt x="1456" y="77"/>
                  </a:cubicBezTo>
                  <a:cubicBezTo>
                    <a:pt x="1333" y="26"/>
                    <a:pt x="1204" y="1"/>
                    <a:pt x="1076"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7"/>
            <p:cNvSpPr/>
            <p:nvPr/>
          </p:nvSpPr>
          <p:spPr>
            <a:xfrm>
              <a:off x="4100050" y="1780975"/>
              <a:ext cx="51750" cy="49825"/>
            </a:xfrm>
            <a:custGeom>
              <a:rect b="b" l="l" r="r" t="t"/>
              <a:pathLst>
                <a:path extrusionOk="0" h="1993" w="2070">
                  <a:moveTo>
                    <a:pt x="1074" y="264"/>
                  </a:moveTo>
                  <a:cubicBezTo>
                    <a:pt x="1479" y="264"/>
                    <a:pt x="1807" y="592"/>
                    <a:pt x="1807" y="997"/>
                  </a:cubicBezTo>
                  <a:cubicBezTo>
                    <a:pt x="1807" y="1293"/>
                    <a:pt x="1628" y="1560"/>
                    <a:pt x="1355" y="1673"/>
                  </a:cubicBezTo>
                  <a:cubicBezTo>
                    <a:pt x="1264" y="1711"/>
                    <a:pt x="1169" y="1729"/>
                    <a:pt x="1074" y="1729"/>
                  </a:cubicBezTo>
                  <a:cubicBezTo>
                    <a:pt x="884" y="1729"/>
                    <a:pt x="696" y="1654"/>
                    <a:pt x="556" y="1514"/>
                  </a:cubicBezTo>
                  <a:cubicBezTo>
                    <a:pt x="347" y="1305"/>
                    <a:pt x="285" y="990"/>
                    <a:pt x="398" y="716"/>
                  </a:cubicBezTo>
                  <a:cubicBezTo>
                    <a:pt x="511" y="442"/>
                    <a:pt x="778" y="264"/>
                    <a:pt x="1074" y="264"/>
                  </a:cubicBezTo>
                  <a:close/>
                  <a:moveTo>
                    <a:pt x="1075" y="1"/>
                  </a:moveTo>
                  <a:cubicBezTo>
                    <a:pt x="815" y="1"/>
                    <a:pt x="561" y="102"/>
                    <a:pt x="370" y="293"/>
                  </a:cubicBezTo>
                  <a:cubicBezTo>
                    <a:pt x="85" y="578"/>
                    <a:pt x="1" y="1006"/>
                    <a:pt x="155" y="1378"/>
                  </a:cubicBezTo>
                  <a:cubicBezTo>
                    <a:pt x="309" y="1749"/>
                    <a:pt x="672" y="1992"/>
                    <a:pt x="1074" y="1992"/>
                  </a:cubicBezTo>
                  <a:cubicBezTo>
                    <a:pt x="1624" y="1991"/>
                    <a:pt x="2070" y="1547"/>
                    <a:pt x="2070" y="997"/>
                  </a:cubicBezTo>
                  <a:cubicBezTo>
                    <a:pt x="2070" y="594"/>
                    <a:pt x="1827" y="231"/>
                    <a:pt x="1455" y="77"/>
                  </a:cubicBezTo>
                  <a:cubicBezTo>
                    <a:pt x="1332" y="26"/>
                    <a:pt x="1203" y="1"/>
                    <a:pt x="1075"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7"/>
            <p:cNvSpPr/>
            <p:nvPr/>
          </p:nvSpPr>
          <p:spPr>
            <a:xfrm>
              <a:off x="4178200" y="1780975"/>
              <a:ext cx="51750" cy="49825"/>
            </a:xfrm>
            <a:custGeom>
              <a:rect b="b" l="l" r="r" t="t"/>
              <a:pathLst>
                <a:path extrusionOk="0" h="1993" w="2070">
                  <a:moveTo>
                    <a:pt x="1074" y="264"/>
                  </a:moveTo>
                  <a:cubicBezTo>
                    <a:pt x="1479" y="264"/>
                    <a:pt x="1806" y="592"/>
                    <a:pt x="1806" y="997"/>
                  </a:cubicBezTo>
                  <a:cubicBezTo>
                    <a:pt x="1806" y="1293"/>
                    <a:pt x="1628" y="1560"/>
                    <a:pt x="1354" y="1673"/>
                  </a:cubicBezTo>
                  <a:cubicBezTo>
                    <a:pt x="1263" y="1711"/>
                    <a:pt x="1168" y="1729"/>
                    <a:pt x="1074" y="1729"/>
                  </a:cubicBezTo>
                  <a:cubicBezTo>
                    <a:pt x="883" y="1729"/>
                    <a:pt x="696" y="1654"/>
                    <a:pt x="556" y="1514"/>
                  </a:cubicBezTo>
                  <a:cubicBezTo>
                    <a:pt x="346" y="1305"/>
                    <a:pt x="284" y="990"/>
                    <a:pt x="397" y="716"/>
                  </a:cubicBezTo>
                  <a:cubicBezTo>
                    <a:pt x="510" y="442"/>
                    <a:pt x="777" y="264"/>
                    <a:pt x="1074" y="264"/>
                  </a:cubicBezTo>
                  <a:close/>
                  <a:moveTo>
                    <a:pt x="1075" y="1"/>
                  </a:moveTo>
                  <a:cubicBezTo>
                    <a:pt x="816" y="1"/>
                    <a:pt x="561" y="102"/>
                    <a:pt x="370" y="293"/>
                  </a:cubicBezTo>
                  <a:cubicBezTo>
                    <a:pt x="85" y="578"/>
                    <a:pt x="0" y="1006"/>
                    <a:pt x="154" y="1378"/>
                  </a:cubicBezTo>
                  <a:cubicBezTo>
                    <a:pt x="308" y="1749"/>
                    <a:pt x="671" y="1992"/>
                    <a:pt x="1074" y="1992"/>
                  </a:cubicBezTo>
                  <a:cubicBezTo>
                    <a:pt x="1623" y="1991"/>
                    <a:pt x="2069" y="1547"/>
                    <a:pt x="2070" y="997"/>
                  </a:cubicBezTo>
                  <a:cubicBezTo>
                    <a:pt x="2070" y="594"/>
                    <a:pt x="1827" y="231"/>
                    <a:pt x="1455" y="77"/>
                  </a:cubicBezTo>
                  <a:cubicBezTo>
                    <a:pt x="1332" y="26"/>
                    <a:pt x="1203" y="1"/>
                    <a:pt x="1075"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7"/>
            <p:cNvSpPr/>
            <p:nvPr/>
          </p:nvSpPr>
          <p:spPr>
            <a:xfrm>
              <a:off x="4256350" y="1780975"/>
              <a:ext cx="51750" cy="49825"/>
            </a:xfrm>
            <a:custGeom>
              <a:rect b="b" l="l" r="r" t="t"/>
              <a:pathLst>
                <a:path extrusionOk="0" h="1993" w="2070">
                  <a:moveTo>
                    <a:pt x="1074" y="264"/>
                  </a:moveTo>
                  <a:cubicBezTo>
                    <a:pt x="1478" y="264"/>
                    <a:pt x="1806" y="592"/>
                    <a:pt x="1806" y="997"/>
                  </a:cubicBezTo>
                  <a:cubicBezTo>
                    <a:pt x="1806" y="1293"/>
                    <a:pt x="1628" y="1560"/>
                    <a:pt x="1354" y="1673"/>
                  </a:cubicBezTo>
                  <a:cubicBezTo>
                    <a:pt x="1263" y="1711"/>
                    <a:pt x="1168" y="1729"/>
                    <a:pt x="1073" y="1729"/>
                  </a:cubicBezTo>
                  <a:cubicBezTo>
                    <a:pt x="883" y="1729"/>
                    <a:pt x="696" y="1654"/>
                    <a:pt x="556" y="1514"/>
                  </a:cubicBezTo>
                  <a:cubicBezTo>
                    <a:pt x="346" y="1305"/>
                    <a:pt x="283" y="990"/>
                    <a:pt x="397" y="716"/>
                  </a:cubicBezTo>
                  <a:cubicBezTo>
                    <a:pt x="510" y="442"/>
                    <a:pt x="778" y="264"/>
                    <a:pt x="1074" y="264"/>
                  </a:cubicBezTo>
                  <a:close/>
                  <a:moveTo>
                    <a:pt x="1074" y="1"/>
                  </a:moveTo>
                  <a:cubicBezTo>
                    <a:pt x="815" y="1"/>
                    <a:pt x="560" y="102"/>
                    <a:pt x="370" y="293"/>
                  </a:cubicBezTo>
                  <a:cubicBezTo>
                    <a:pt x="85" y="578"/>
                    <a:pt x="0" y="1006"/>
                    <a:pt x="153" y="1378"/>
                  </a:cubicBezTo>
                  <a:cubicBezTo>
                    <a:pt x="307" y="1749"/>
                    <a:pt x="671" y="1992"/>
                    <a:pt x="1074" y="1992"/>
                  </a:cubicBezTo>
                  <a:cubicBezTo>
                    <a:pt x="1623" y="1992"/>
                    <a:pt x="2069" y="1547"/>
                    <a:pt x="2069" y="997"/>
                  </a:cubicBezTo>
                  <a:cubicBezTo>
                    <a:pt x="2069" y="594"/>
                    <a:pt x="1826" y="231"/>
                    <a:pt x="1455" y="77"/>
                  </a:cubicBezTo>
                  <a:cubicBezTo>
                    <a:pt x="1332" y="26"/>
                    <a:pt x="1202" y="1"/>
                    <a:pt x="1074"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7"/>
            <p:cNvSpPr/>
            <p:nvPr/>
          </p:nvSpPr>
          <p:spPr>
            <a:xfrm>
              <a:off x="4334475" y="1780975"/>
              <a:ext cx="51775" cy="49825"/>
            </a:xfrm>
            <a:custGeom>
              <a:rect b="b" l="l" r="r" t="t"/>
              <a:pathLst>
                <a:path extrusionOk="0" h="1993" w="2071">
                  <a:moveTo>
                    <a:pt x="1075" y="264"/>
                  </a:moveTo>
                  <a:cubicBezTo>
                    <a:pt x="1478" y="264"/>
                    <a:pt x="1806" y="592"/>
                    <a:pt x="1806" y="997"/>
                  </a:cubicBezTo>
                  <a:cubicBezTo>
                    <a:pt x="1806" y="1293"/>
                    <a:pt x="1628" y="1560"/>
                    <a:pt x="1355" y="1673"/>
                  </a:cubicBezTo>
                  <a:cubicBezTo>
                    <a:pt x="1264" y="1711"/>
                    <a:pt x="1169" y="1729"/>
                    <a:pt x="1074" y="1729"/>
                  </a:cubicBezTo>
                  <a:cubicBezTo>
                    <a:pt x="884" y="1729"/>
                    <a:pt x="696" y="1654"/>
                    <a:pt x="556" y="1514"/>
                  </a:cubicBezTo>
                  <a:cubicBezTo>
                    <a:pt x="346" y="1305"/>
                    <a:pt x="284" y="990"/>
                    <a:pt x="397" y="716"/>
                  </a:cubicBezTo>
                  <a:cubicBezTo>
                    <a:pt x="510" y="442"/>
                    <a:pt x="778" y="264"/>
                    <a:pt x="1075" y="264"/>
                  </a:cubicBezTo>
                  <a:close/>
                  <a:moveTo>
                    <a:pt x="1075" y="1"/>
                  </a:moveTo>
                  <a:cubicBezTo>
                    <a:pt x="816" y="1"/>
                    <a:pt x="561" y="102"/>
                    <a:pt x="371" y="293"/>
                  </a:cubicBezTo>
                  <a:cubicBezTo>
                    <a:pt x="86" y="578"/>
                    <a:pt x="1" y="1006"/>
                    <a:pt x="155" y="1378"/>
                  </a:cubicBezTo>
                  <a:cubicBezTo>
                    <a:pt x="309" y="1749"/>
                    <a:pt x="671" y="1992"/>
                    <a:pt x="1075" y="1992"/>
                  </a:cubicBezTo>
                  <a:cubicBezTo>
                    <a:pt x="1624" y="1991"/>
                    <a:pt x="2069" y="1547"/>
                    <a:pt x="2070" y="997"/>
                  </a:cubicBezTo>
                  <a:cubicBezTo>
                    <a:pt x="2070" y="594"/>
                    <a:pt x="1828" y="231"/>
                    <a:pt x="1455" y="77"/>
                  </a:cubicBezTo>
                  <a:cubicBezTo>
                    <a:pt x="1332" y="26"/>
                    <a:pt x="1203" y="1"/>
                    <a:pt x="1075"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7"/>
            <p:cNvSpPr/>
            <p:nvPr/>
          </p:nvSpPr>
          <p:spPr>
            <a:xfrm>
              <a:off x="3787500" y="1857150"/>
              <a:ext cx="51750" cy="49800"/>
            </a:xfrm>
            <a:custGeom>
              <a:rect b="b" l="l" r="r" t="t"/>
              <a:pathLst>
                <a:path extrusionOk="0" h="1992" w="2070">
                  <a:moveTo>
                    <a:pt x="1073" y="264"/>
                  </a:moveTo>
                  <a:cubicBezTo>
                    <a:pt x="1478" y="264"/>
                    <a:pt x="1806" y="593"/>
                    <a:pt x="1806" y="996"/>
                  </a:cubicBezTo>
                  <a:cubicBezTo>
                    <a:pt x="1806" y="1293"/>
                    <a:pt x="1628" y="1560"/>
                    <a:pt x="1354" y="1673"/>
                  </a:cubicBezTo>
                  <a:cubicBezTo>
                    <a:pt x="1263" y="1711"/>
                    <a:pt x="1168" y="1729"/>
                    <a:pt x="1073" y="1729"/>
                  </a:cubicBezTo>
                  <a:cubicBezTo>
                    <a:pt x="883" y="1729"/>
                    <a:pt x="696" y="1655"/>
                    <a:pt x="556" y="1515"/>
                  </a:cubicBezTo>
                  <a:cubicBezTo>
                    <a:pt x="346" y="1305"/>
                    <a:pt x="284" y="989"/>
                    <a:pt x="397" y="716"/>
                  </a:cubicBezTo>
                  <a:cubicBezTo>
                    <a:pt x="510" y="443"/>
                    <a:pt x="777" y="264"/>
                    <a:pt x="1073" y="264"/>
                  </a:cubicBezTo>
                  <a:close/>
                  <a:moveTo>
                    <a:pt x="1073" y="1"/>
                  </a:moveTo>
                  <a:cubicBezTo>
                    <a:pt x="814" y="1"/>
                    <a:pt x="560" y="102"/>
                    <a:pt x="370" y="292"/>
                  </a:cubicBezTo>
                  <a:cubicBezTo>
                    <a:pt x="86" y="577"/>
                    <a:pt x="0" y="1005"/>
                    <a:pt x="154" y="1377"/>
                  </a:cubicBezTo>
                  <a:cubicBezTo>
                    <a:pt x="308" y="1750"/>
                    <a:pt x="671" y="1992"/>
                    <a:pt x="1073" y="1992"/>
                  </a:cubicBezTo>
                  <a:cubicBezTo>
                    <a:pt x="1623" y="1992"/>
                    <a:pt x="2069" y="1546"/>
                    <a:pt x="2070" y="996"/>
                  </a:cubicBezTo>
                  <a:cubicBezTo>
                    <a:pt x="2070" y="594"/>
                    <a:pt x="1827" y="231"/>
                    <a:pt x="1455" y="77"/>
                  </a:cubicBezTo>
                  <a:cubicBezTo>
                    <a:pt x="1331" y="26"/>
                    <a:pt x="1202" y="1"/>
                    <a:pt x="1073"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7"/>
            <p:cNvSpPr/>
            <p:nvPr/>
          </p:nvSpPr>
          <p:spPr>
            <a:xfrm>
              <a:off x="3865625" y="1857150"/>
              <a:ext cx="51775" cy="49800"/>
            </a:xfrm>
            <a:custGeom>
              <a:rect b="b" l="l" r="r" t="t"/>
              <a:pathLst>
                <a:path extrusionOk="0" h="1992" w="2071">
                  <a:moveTo>
                    <a:pt x="1075" y="264"/>
                  </a:moveTo>
                  <a:cubicBezTo>
                    <a:pt x="1479" y="264"/>
                    <a:pt x="1806" y="591"/>
                    <a:pt x="1807" y="996"/>
                  </a:cubicBezTo>
                  <a:cubicBezTo>
                    <a:pt x="1807" y="1292"/>
                    <a:pt x="1629" y="1559"/>
                    <a:pt x="1355" y="1673"/>
                  </a:cubicBezTo>
                  <a:cubicBezTo>
                    <a:pt x="1264" y="1711"/>
                    <a:pt x="1169" y="1729"/>
                    <a:pt x="1075" y="1729"/>
                  </a:cubicBezTo>
                  <a:cubicBezTo>
                    <a:pt x="884" y="1729"/>
                    <a:pt x="697" y="1655"/>
                    <a:pt x="557" y="1515"/>
                  </a:cubicBezTo>
                  <a:cubicBezTo>
                    <a:pt x="347" y="1305"/>
                    <a:pt x="284" y="991"/>
                    <a:pt x="397" y="717"/>
                  </a:cubicBezTo>
                  <a:cubicBezTo>
                    <a:pt x="511" y="443"/>
                    <a:pt x="779" y="264"/>
                    <a:pt x="1075" y="264"/>
                  </a:cubicBezTo>
                  <a:close/>
                  <a:moveTo>
                    <a:pt x="1074" y="1"/>
                  </a:moveTo>
                  <a:cubicBezTo>
                    <a:pt x="815" y="1"/>
                    <a:pt x="561" y="102"/>
                    <a:pt x="371" y="292"/>
                  </a:cubicBezTo>
                  <a:cubicBezTo>
                    <a:pt x="86" y="577"/>
                    <a:pt x="0" y="1005"/>
                    <a:pt x="154" y="1377"/>
                  </a:cubicBezTo>
                  <a:cubicBezTo>
                    <a:pt x="309" y="1750"/>
                    <a:pt x="672" y="1992"/>
                    <a:pt x="1075" y="1992"/>
                  </a:cubicBezTo>
                  <a:cubicBezTo>
                    <a:pt x="1624" y="1992"/>
                    <a:pt x="2069" y="1546"/>
                    <a:pt x="2070" y="996"/>
                  </a:cubicBezTo>
                  <a:cubicBezTo>
                    <a:pt x="2070" y="594"/>
                    <a:pt x="1827" y="231"/>
                    <a:pt x="1456" y="77"/>
                  </a:cubicBezTo>
                  <a:cubicBezTo>
                    <a:pt x="1332" y="26"/>
                    <a:pt x="1202" y="1"/>
                    <a:pt x="1074"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7"/>
            <p:cNvSpPr/>
            <p:nvPr/>
          </p:nvSpPr>
          <p:spPr>
            <a:xfrm>
              <a:off x="3943750" y="1857150"/>
              <a:ext cx="51775" cy="49800"/>
            </a:xfrm>
            <a:custGeom>
              <a:rect b="b" l="l" r="r" t="t"/>
              <a:pathLst>
                <a:path extrusionOk="0" h="1992" w="2071">
                  <a:moveTo>
                    <a:pt x="1075" y="264"/>
                  </a:moveTo>
                  <a:cubicBezTo>
                    <a:pt x="1479" y="264"/>
                    <a:pt x="1807" y="593"/>
                    <a:pt x="1807" y="996"/>
                  </a:cubicBezTo>
                  <a:cubicBezTo>
                    <a:pt x="1807" y="1293"/>
                    <a:pt x="1629" y="1560"/>
                    <a:pt x="1355" y="1673"/>
                  </a:cubicBezTo>
                  <a:cubicBezTo>
                    <a:pt x="1264" y="1711"/>
                    <a:pt x="1169" y="1729"/>
                    <a:pt x="1075" y="1729"/>
                  </a:cubicBezTo>
                  <a:cubicBezTo>
                    <a:pt x="884" y="1729"/>
                    <a:pt x="697" y="1655"/>
                    <a:pt x="557" y="1515"/>
                  </a:cubicBezTo>
                  <a:cubicBezTo>
                    <a:pt x="347" y="1305"/>
                    <a:pt x="284" y="989"/>
                    <a:pt x="398" y="716"/>
                  </a:cubicBezTo>
                  <a:cubicBezTo>
                    <a:pt x="512" y="443"/>
                    <a:pt x="779" y="264"/>
                    <a:pt x="1075" y="264"/>
                  </a:cubicBezTo>
                  <a:close/>
                  <a:moveTo>
                    <a:pt x="1074" y="1"/>
                  </a:moveTo>
                  <a:cubicBezTo>
                    <a:pt x="815" y="1"/>
                    <a:pt x="561" y="102"/>
                    <a:pt x="371" y="292"/>
                  </a:cubicBezTo>
                  <a:cubicBezTo>
                    <a:pt x="86" y="577"/>
                    <a:pt x="0" y="1005"/>
                    <a:pt x="155" y="1377"/>
                  </a:cubicBezTo>
                  <a:cubicBezTo>
                    <a:pt x="309" y="1750"/>
                    <a:pt x="672" y="1992"/>
                    <a:pt x="1075" y="1992"/>
                  </a:cubicBezTo>
                  <a:cubicBezTo>
                    <a:pt x="1625" y="1992"/>
                    <a:pt x="2070" y="1546"/>
                    <a:pt x="2070" y="996"/>
                  </a:cubicBezTo>
                  <a:cubicBezTo>
                    <a:pt x="2070" y="594"/>
                    <a:pt x="1829" y="231"/>
                    <a:pt x="1456" y="77"/>
                  </a:cubicBezTo>
                  <a:cubicBezTo>
                    <a:pt x="1332" y="26"/>
                    <a:pt x="1203" y="1"/>
                    <a:pt x="1074"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7"/>
            <p:cNvSpPr/>
            <p:nvPr/>
          </p:nvSpPr>
          <p:spPr>
            <a:xfrm>
              <a:off x="4021900" y="1857150"/>
              <a:ext cx="51775" cy="49800"/>
            </a:xfrm>
            <a:custGeom>
              <a:rect b="b" l="l" r="r" t="t"/>
              <a:pathLst>
                <a:path extrusionOk="0" h="1992" w="2071">
                  <a:moveTo>
                    <a:pt x="1075" y="264"/>
                  </a:moveTo>
                  <a:cubicBezTo>
                    <a:pt x="1480" y="264"/>
                    <a:pt x="1807" y="593"/>
                    <a:pt x="1808" y="996"/>
                  </a:cubicBezTo>
                  <a:cubicBezTo>
                    <a:pt x="1808" y="1293"/>
                    <a:pt x="1629" y="1560"/>
                    <a:pt x="1355" y="1673"/>
                  </a:cubicBezTo>
                  <a:cubicBezTo>
                    <a:pt x="1265" y="1711"/>
                    <a:pt x="1169" y="1729"/>
                    <a:pt x="1075" y="1729"/>
                  </a:cubicBezTo>
                  <a:cubicBezTo>
                    <a:pt x="884" y="1729"/>
                    <a:pt x="697" y="1655"/>
                    <a:pt x="557" y="1515"/>
                  </a:cubicBezTo>
                  <a:cubicBezTo>
                    <a:pt x="348" y="1305"/>
                    <a:pt x="285" y="991"/>
                    <a:pt x="398" y="717"/>
                  </a:cubicBezTo>
                  <a:cubicBezTo>
                    <a:pt x="512" y="443"/>
                    <a:pt x="778" y="264"/>
                    <a:pt x="1075" y="264"/>
                  </a:cubicBezTo>
                  <a:close/>
                  <a:moveTo>
                    <a:pt x="1074" y="1"/>
                  </a:moveTo>
                  <a:cubicBezTo>
                    <a:pt x="815" y="1"/>
                    <a:pt x="561" y="102"/>
                    <a:pt x="371" y="292"/>
                  </a:cubicBezTo>
                  <a:cubicBezTo>
                    <a:pt x="86" y="577"/>
                    <a:pt x="1" y="1005"/>
                    <a:pt x="155" y="1377"/>
                  </a:cubicBezTo>
                  <a:cubicBezTo>
                    <a:pt x="309" y="1750"/>
                    <a:pt x="671" y="1992"/>
                    <a:pt x="1075" y="1992"/>
                  </a:cubicBezTo>
                  <a:cubicBezTo>
                    <a:pt x="1624" y="1992"/>
                    <a:pt x="2069" y="1546"/>
                    <a:pt x="2070" y="996"/>
                  </a:cubicBezTo>
                  <a:cubicBezTo>
                    <a:pt x="2070" y="594"/>
                    <a:pt x="1828" y="231"/>
                    <a:pt x="1456" y="77"/>
                  </a:cubicBezTo>
                  <a:cubicBezTo>
                    <a:pt x="1333" y="26"/>
                    <a:pt x="1203" y="1"/>
                    <a:pt x="1074"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7"/>
            <p:cNvSpPr/>
            <p:nvPr/>
          </p:nvSpPr>
          <p:spPr>
            <a:xfrm>
              <a:off x="4100025" y="1857150"/>
              <a:ext cx="51775" cy="49800"/>
            </a:xfrm>
            <a:custGeom>
              <a:rect b="b" l="l" r="r" t="t"/>
              <a:pathLst>
                <a:path extrusionOk="0" h="1992" w="2071">
                  <a:moveTo>
                    <a:pt x="1072" y="264"/>
                  </a:moveTo>
                  <a:cubicBezTo>
                    <a:pt x="1073" y="264"/>
                    <a:pt x="1074" y="264"/>
                    <a:pt x="1075" y="264"/>
                  </a:cubicBezTo>
                  <a:cubicBezTo>
                    <a:pt x="1480" y="264"/>
                    <a:pt x="1808" y="593"/>
                    <a:pt x="1808" y="996"/>
                  </a:cubicBezTo>
                  <a:cubicBezTo>
                    <a:pt x="1808" y="1293"/>
                    <a:pt x="1629" y="1560"/>
                    <a:pt x="1356" y="1673"/>
                  </a:cubicBezTo>
                  <a:cubicBezTo>
                    <a:pt x="1265" y="1711"/>
                    <a:pt x="1170" y="1729"/>
                    <a:pt x="1075" y="1729"/>
                  </a:cubicBezTo>
                  <a:cubicBezTo>
                    <a:pt x="885" y="1729"/>
                    <a:pt x="697" y="1655"/>
                    <a:pt x="557" y="1515"/>
                  </a:cubicBezTo>
                  <a:cubicBezTo>
                    <a:pt x="348" y="1305"/>
                    <a:pt x="285" y="989"/>
                    <a:pt x="399" y="716"/>
                  </a:cubicBezTo>
                  <a:cubicBezTo>
                    <a:pt x="512" y="443"/>
                    <a:pt x="777" y="264"/>
                    <a:pt x="1072" y="264"/>
                  </a:cubicBezTo>
                  <a:close/>
                  <a:moveTo>
                    <a:pt x="1074" y="1"/>
                  </a:moveTo>
                  <a:cubicBezTo>
                    <a:pt x="816" y="1"/>
                    <a:pt x="561" y="102"/>
                    <a:pt x="371" y="292"/>
                  </a:cubicBezTo>
                  <a:cubicBezTo>
                    <a:pt x="86" y="577"/>
                    <a:pt x="1" y="1005"/>
                    <a:pt x="155" y="1377"/>
                  </a:cubicBezTo>
                  <a:cubicBezTo>
                    <a:pt x="309" y="1750"/>
                    <a:pt x="673" y="1992"/>
                    <a:pt x="1075" y="1992"/>
                  </a:cubicBezTo>
                  <a:cubicBezTo>
                    <a:pt x="1625" y="1992"/>
                    <a:pt x="2071" y="1546"/>
                    <a:pt x="2071" y="996"/>
                  </a:cubicBezTo>
                  <a:cubicBezTo>
                    <a:pt x="2071" y="594"/>
                    <a:pt x="1828" y="231"/>
                    <a:pt x="1456" y="77"/>
                  </a:cubicBezTo>
                  <a:cubicBezTo>
                    <a:pt x="1333" y="26"/>
                    <a:pt x="1203" y="1"/>
                    <a:pt x="1074"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7"/>
            <p:cNvSpPr/>
            <p:nvPr/>
          </p:nvSpPr>
          <p:spPr>
            <a:xfrm>
              <a:off x="4178200" y="1857150"/>
              <a:ext cx="51750" cy="49800"/>
            </a:xfrm>
            <a:custGeom>
              <a:rect b="b" l="l" r="r" t="t"/>
              <a:pathLst>
                <a:path extrusionOk="0" h="1992" w="2070">
                  <a:moveTo>
                    <a:pt x="1072" y="264"/>
                  </a:moveTo>
                  <a:cubicBezTo>
                    <a:pt x="1073" y="264"/>
                    <a:pt x="1073" y="264"/>
                    <a:pt x="1074" y="264"/>
                  </a:cubicBezTo>
                  <a:cubicBezTo>
                    <a:pt x="1478" y="264"/>
                    <a:pt x="1806" y="593"/>
                    <a:pt x="1806" y="996"/>
                  </a:cubicBezTo>
                  <a:cubicBezTo>
                    <a:pt x="1806" y="1293"/>
                    <a:pt x="1628" y="1560"/>
                    <a:pt x="1354" y="1673"/>
                  </a:cubicBezTo>
                  <a:cubicBezTo>
                    <a:pt x="1263" y="1711"/>
                    <a:pt x="1168" y="1729"/>
                    <a:pt x="1073" y="1729"/>
                  </a:cubicBezTo>
                  <a:cubicBezTo>
                    <a:pt x="883" y="1729"/>
                    <a:pt x="696" y="1655"/>
                    <a:pt x="556" y="1515"/>
                  </a:cubicBezTo>
                  <a:cubicBezTo>
                    <a:pt x="346" y="1305"/>
                    <a:pt x="284" y="989"/>
                    <a:pt x="397" y="716"/>
                  </a:cubicBezTo>
                  <a:cubicBezTo>
                    <a:pt x="510" y="443"/>
                    <a:pt x="776" y="264"/>
                    <a:pt x="1072" y="264"/>
                  </a:cubicBezTo>
                  <a:close/>
                  <a:moveTo>
                    <a:pt x="1073" y="1"/>
                  </a:moveTo>
                  <a:cubicBezTo>
                    <a:pt x="814" y="1"/>
                    <a:pt x="560" y="102"/>
                    <a:pt x="369" y="292"/>
                  </a:cubicBezTo>
                  <a:cubicBezTo>
                    <a:pt x="85" y="577"/>
                    <a:pt x="0" y="1005"/>
                    <a:pt x="154" y="1377"/>
                  </a:cubicBezTo>
                  <a:cubicBezTo>
                    <a:pt x="308" y="1750"/>
                    <a:pt x="671" y="1992"/>
                    <a:pt x="1074" y="1992"/>
                  </a:cubicBezTo>
                  <a:cubicBezTo>
                    <a:pt x="1623" y="1992"/>
                    <a:pt x="2069" y="1546"/>
                    <a:pt x="2070" y="996"/>
                  </a:cubicBezTo>
                  <a:cubicBezTo>
                    <a:pt x="2070" y="594"/>
                    <a:pt x="1827" y="231"/>
                    <a:pt x="1455" y="77"/>
                  </a:cubicBezTo>
                  <a:cubicBezTo>
                    <a:pt x="1331" y="26"/>
                    <a:pt x="1202" y="1"/>
                    <a:pt x="1073"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7"/>
            <p:cNvSpPr/>
            <p:nvPr/>
          </p:nvSpPr>
          <p:spPr>
            <a:xfrm>
              <a:off x="4256325" y="1857150"/>
              <a:ext cx="51775" cy="49800"/>
            </a:xfrm>
            <a:custGeom>
              <a:rect b="b" l="l" r="r" t="t"/>
              <a:pathLst>
                <a:path extrusionOk="0" h="1992" w="2071">
                  <a:moveTo>
                    <a:pt x="1075" y="264"/>
                  </a:moveTo>
                  <a:cubicBezTo>
                    <a:pt x="1479" y="264"/>
                    <a:pt x="1806" y="593"/>
                    <a:pt x="1807" y="996"/>
                  </a:cubicBezTo>
                  <a:cubicBezTo>
                    <a:pt x="1807" y="1293"/>
                    <a:pt x="1629" y="1560"/>
                    <a:pt x="1355" y="1673"/>
                  </a:cubicBezTo>
                  <a:cubicBezTo>
                    <a:pt x="1264" y="1711"/>
                    <a:pt x="1169" y="1729"/>
                    <a:pt x="1075" y="1729"/>
                  </a:cubicBezTo>
                  <a:cubicBezTo>
                    <a:pt x="884" y="1729"/>
                    <a:pt x="697" y="1655"/>
                    <a:pt x="557" y="1515"/>
                  </a:cubicBezTo>
                  <a:cubicBezTo>
                    <a:pt x="347" y="1305"/>
                    <a:pt x="284" y="989"/>
                    <a:pt x="397" y="716"/>
                  </a:cubicBezTo>
                  <a:cubicBezTo>
                    <a:pt x="511" y="443"/>
                    <a:pt x="779" y="264"/>
                    <a:pt x="1075" y="264"/>
                  </a:cubicBezTo>
                  <a:close/>
                  <a:moveTo>
                    <a:pt x="1074" y="1"/>
                  </a:moveTo>
                  <a:cubicBezTo>
                    <a:pt x="815" y="1"/>
                    <a:pt x="561" y="102"/>
                    <a:pt x="371" y="292"/>
                  </a:cubicBezTo>
                  <a:cubicBezTo>
                    <a:pt x="86" y="577"/>
                    <a:pt x="0" y="1005"/>
                    <a:pt x="154" y="1377"/>
                  </a:cubicBezTo>
                  <a:cubicBezTo>
                    <a:pt x="308" y="1750"/>
                    <a:pt x="672" y="1992"/>
                    <a:pt x="1075" y="1992"/>
                  </a:cubicBezTo>
                  <a:cubicBezTo>
                    <a:pt x="1624" y="1992"/>
                    <a:pt x="2070" y="1546"/>
                    <a:pt x="2070" y="996"/>
                  </a:cubicBezTo>
                  <a:cubicBezTo>
                    <a:pt x="2070" y="594"/>
                    <a:pt x="1827" y="231"/>
                    <a:pt x="1456" y="77"/>
                  </a:cubicBezTo>
                  <a:cubicBezTo>
                    <a:pt x="1332" y="26"/>
                    <a:pt x="1202" y="1"/>
                    <a:pt x="1074"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7"/>
            <p:cNvSpPr/>
            <p:nvPr/>
          </p:nvSpPr>
          <p:spPr>
            <a:xfrm>
              <a:off x="4334475" y="1857150"/>
              <a:ext cx="51775" cy="49800"/>
            </a:xfrm>
            <a:custGeom>
              <a:rect b="b" l="l" r="r" t="t"/>
              <a:pathLst>
                <a:path extrusionOk="0" h="1992" w="2071">
                  <a:moveTo>
                    <a:pt x="1075" y="264"/>
                  </a:moveTo>
                  <a:cubicBezTo>
                    <a:pt x="1478" y="264"/>
                    <a:pt x="1806" y="593"/>
                    <a:pt x="1806" y="996"/>
                  </a:cubicBezTo>
                  <a:cubicBezTo>
                    <a:pt x="1806" y="1293"/>
                    <a:pt x="1628" y="1560"/>
                    <a:pt x="1354" y="1673"/>
                  </a:cubicBezTo>
                  <a:cubicBezTo>
                    <a:pt x="1263" y="1711"/>
                    <a:pt x="1168" y="1729"/>
                    <a:pt x="1074" y="1729"/>
                  </a:cubicBezTo>
                  <a:cubicBezTo>
                    <a:pt x="883" y="1729"/>
                    <a:pt x="696" y="1655"/>
                    <a:pt x="556" y="1515"/>
                  </a:cubicBezTo>
                  <a:cubicBezTo>
                    <a:pt x="346" y="1305"/>
                    <a:pt x="284" y="989"/>
                    <a:pt x="397" y="716"/>
                  </a:cubicBezTo>
                  <a:cubicBezTo>
                    <a:pt x="510" y="443"/>
                    <a:pt x="778" y="264"/>
                    <a:pt x="1075" y="264"/>
                  </a:cubicBezTo>
                  <a:close/>
                  <a:moveTo>
                    <a:pt x="1074" y="0"/>
                  </a:moveTo>
                  <a:cubicBezTo>
                    <a:pt x="815" y="0"/>
                    <a:pt x="560" y="101"/>
                    <a:pt x="370" y="292"/>
                  </a:cubicBezTo>
                  <a:cubicBezTo>
                    <a:pt x="85" y="577"/>
                    <a:pt x="1" y="1006"/>
                    <a:pt x="155" y="1377"/>
                  </a:cubicBezTo>
                  <a:cubicBezTo>
                    <a:pt x="309" y="1750"/>
                    <a:pt x="671" y="1992"/>
                    <a:pt x="1075" y="1992"/>
                  </a:cubicBezTo>
                  <a:cubicBezTo>
                    <a:pt x="1624" y="1992"/>
                    <a:pt x="2069" y="1546"/>
                    <a:pt x="2070" y="996"/>
                  </a:cubicBezTo>
                  <a:cubicBezTo>
                    <a:pt x="2069" y="594"/>
                    <a:pt x="1826" y="230"/>
                    <a:pt x="1455" y="76"/>
                  </a:cubicBezTo>
                  <a:cubicBezTo>
                    <a:pt x="1332" y="25"/>
                    <a:pt x="1202" y="0"/>
                    <a:pt x="1074" y="0"/>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7"/>
            <p:cNvSpPr/>
            <p:nvPr/>
          </p:nvSpPr>
          <p:spPr>
            <a:xfrm>
              <a:off x="3787500" y="1933325"/>
              <a:ext cx="51750" cy="49825"/>
            </a:xfrm>
            <a:custGeom>
              <a:rect b="b" l="l" r="r" t="t"/>
              <a:pathLst>
                <a:path extrusionOk="0" h="1993" w="2070">
                  <a:moveTo>
                    <a:pt x="1073" y="264"/>
                  </a:moveTo>
                  <a:cubicBezTo>
                    <a:pt x="1478" y="265"/>
                    <a:pt x="1806" y="592"/>
                    <a:pt x="1806" y="997"/>
                  </a:cubicBezTo>
                  <a:cubicBezTo>
                    <a:pt x="1806" y="1293"/>
                    <a:pt x="1628" y="1560"/>
                    <a:pt x="1354" y="1674"/>
                  </a:cubicBezTo>
                  <a:cubicBezTo>
                    <a:pt x="1263" y="1711"/>
                    <a:pt x="1169" y="1729"/>
                    <a:pt x="1075" y="1729"/>
                  </a:cubicBezTo>
                  <a:cubicBezTo>
                    <a:pt x="884" y="1729"/>
                    <a:pt x="696" y="1655"/>
                    <a:pt x="556" y="1514"/>
                  </a:cubicBezTo>
                  <a:cubicBezTo>
                    <a:pt x="346" y="1305"/>
                    <a:pt x="284" y="990"/>
                    <a:pt x="397" y="716"/>
                  </a:cubicBezTo>
                  <a:cubicBezTo>
                    <a:pt x="510" y="442"/>
                    <a:pt x="777" y="264"/>
                    <a:pt x="1073" y="264"/>
                  </a:cubicBezTo>
                  <a:close/>
                  <a:moveTo>
                    <a:pt x="1074" y="1"/>
                  </a:moveTo>
                  <a:cubicBezTo>
                    <a:pt x="815" y="1"/>
                    <a:pt x="560" y="102"/>
                    <a:pt x="369" y="293"/>
                  </a:cubicBezTo>
                  <a:cubicBezTo>
                    <a:pt x="86" y="578"/>
                    <a:pt x="0" y="1006"/>
                    <a:pt x="154" y="1378"/>
                  </a:cubicBezTo>
                  <a:cubicBezTo>
                    <a:pt x="308" y="1749"/>
                    <a:pt x="671" y="1992"/>
                    <a:pt x="1073" y="1992"/>
                  </a:cubicBezTo>
                  <a:cubicBezTo>
                    <a:pt x="1623" y="1992"/>
                    <a:pt x="2069" y="1547"/>
                    <a:pt x="2070" y="997"/>
                  </a:cubicBezTo>
                  <a:cubicBezTo>
                    <a:pt x="2070" y="594"/>
                    <a:pt x="1827" y="231"/>
                    <a:pt x="1455" y="77"/>
                  </a:cubicBezTo>
                  <a:cubicBezTo>
                    <a:pt x="1332" y="26"/>
                    <a:pt x="1203" y="1"/>
                    <a:pt x="1074"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7"/>
            <p:cNvSpPr/>
            <p:nvPr/>
          </p:nvSpPr>
          <p:spPr>
            <a:xfrm>
              <a:off x="3865625" y="1933325"/>
              <a:ext cx="51775" cy="49825"/>
            </a:xfrm>
            <a:custGeom>
              <a:rect b="b" l="l" r="r" t="t"/>
              <a:pathLst>
                <a:path extrusionOk="0" h="1993" w="2071">
                  <a:moveTo>
                    <a:pt x="1075" y="264"/>
                  </a:moveTo>
                  <a:cubicBezTo>
                    <a:pt x="1479" y="265"/>
                    <a:pt x="1806"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8"/>
                    <a:pt x="0" y="1006"/>
                    <a:pt x="154" y="1378"/>
                  </a:cubicBezTo>
                  <a:cubicBezTo>
                    <a:pt x="309" y="1749"/>
                    <a:pt x="672" y="1992"/>
                    <a:pt x="1075" y="1992"/>
                  </a:cubicBezTo>
                  <a:cubicBezTo>
                    <a:pt x="1624" y="1992"/>
                    <a:pt x="2069" y="1547"/>
                    <a:pt x="2070" y="997"/>
                  </a:cubicBezTo>
                  <a:cubicBezTo>
                    <a:pt x="2070" y="594"/>
                    <a:pt x="1827" y="231"/>
                    <a:pt x="1456" y="77"/>
                  </a:cubicBezTo>
                  <a:cubicBezTo>
                    <a:pt x="1333" y="26"/>
                    <a:pt x="1203" y="1"/>
                    <a:pt x="1075"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7"/>
            <p:cNvSpPr/>
            <p:nvPr/>
          </p:nvSpPr>
          <p:spPr>
            <a:xfrm>
              <a:off x="3943750" y="1933325"/>
              <a:ext cx="51775" cy="49825"/>
            </a:xfrm>
            <a:custGeom>
              <a:rect b="b" l="l" r="r" t="t"/>
              <a:pathLst>
                <a:path extrusionOk="0" h="1993" w="2071">
                  <a:moveTo>
                    <a:pt x="1075" y="264"/>
                  </a:moveTo>
                  <a:cubicBezTo>
                    <a:pt x="1479" y="265"/>
                    <a:pt x="1807"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8" y="716"/>
                  </a:cubicBezTo>
                  <a:cubicBezTo>
                    <a:pt x="512" y="442"/>
                    <a:pt x="779" y="264"/>
                    <a:pt x="1075" y="264"/>
                  </a:cubicBezTo>
                  <a:close/>
                  <a:moveTo>
                    <a:pt x="1075" y="1"/>
                  </a:moveTo>
                  <a:cubicBezTo>
                    <a:pt x="816" y="1"/>
                    <a:pt x="561" y="102"/>
                    <a:pt x="371" y="293"/>
                  </a:cubicBezTo>
                  <a:cubicBezTo>
                    <a:pt x="86" y="578"/>
                    <a:pt x="0" y="1006"/>
                    <a:pt x="155" y="1378"/>
                  </a:cubicBezTo>
                  <a:cubicBezTo>
                    <a:pt x="310" y="1749"/>
                    <a:pt x="672" y="1992"/>
                    <a:pt x="1075" y="1992"/>
                  </a:cubicBezTo>
                  <a:cubicBezTo>
                    <a:pt x="1625" y="1992"/>
                    <a:pt x="2070" y="1547"/>
                    <a:pt x="2070" y="997"/>
                  </a:cubicBezTo>
                  <a:cubicBezTo>
                    <a:pt x="2070" y="594"/>
                    <a:pt x="1829" y="231"/>
                    <a:pt x="1456" y="77"/>
                  </a:cubicBezTo>
                  <a:cubicBezTo>
                    <a:pt x="1333" y="26"/>
                    <a:pt x="1204" y="1"/>
                    <a:pt x="1075"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7"/>
            <p:cNvSpPr/>
            <p:nvPr/>
          </p:nvSpPr>
          <p:spPr>
            <a:xfrm>
              <a:off x="4021900" y="1933325"/>
              <a:ext cx="51775" cy="49825"/>
            </a:xfrm>
            <a:custGeom>
              <a:rect b="b" l="l" r="r" t="t"/>
              <a:pathLst>
                <a:path extrusionOk="0" h="1993" w="2071">
                  <a:moveTo>
                    <a:pt x="1075" y="264"/>
                  </a:moveTo>
                  <a:cubicBezTo>
                    <a:pt x="1480" y="265"/>
                    <a:pt x="1807" y="592"/>
                    <a:pt x="1808" y="997"/>
                  </a:cubicBezTo>
                  <a:cubicBezTo>
                    <a:pt x="1808" y="1293"/>
                    <a:pt x="1629" y="1560"/>
                    <a:pt x="1355" y="1674"/>
                  </a:cubicBezTo>
                  <a:cubicBezTo>
                    <a:pt x="1265" y="1711"/>
                    <a:pt x="1170" y="1729"/>
                    <a:pt x="1076" y="1729"/>
                  </a:cubicBezTo>
                  <a:cubicBezTo>
                    <a:pt x="885" y="1729"/>
                    <a:pt x="698" y="1655"/>
                    <a:pt x="557" y="1514"/>
                  </a:cubicBezTo>
                  <a:cubicBezTo>
                    <a:pt x="348" y="1305"/>
                    <a:pt x="285" y="990"/>
                    <a:pt x="398" y="716"/>
                  </a:cubicBezTo>
                  <a:cubicBezTo>
                    <a:pt x="512" y="442"/>
                    <a:pt x="778" y="264"/>
                    <a:pt x="1075" y="264"/>
                  </a:cubicBezTo>
                  <a:close/>
                  <a:moveTo>
                    <a:pt x="1075" y="1"/>
                  </a:moveTo>
                  <a:cubicBezTo>
                    <a:pt x="816" y="1"/>
                    <a:pt x="562" y="102"/>
                    <a:pt x="371" y="293"/>
                  </a:cubicBezTo>
                  <a:cubicBezTo>
                    <a:pt x="86" y="578"/>
                    <a:pt x="1" y="1006"/>
                    <a:pt x="155" y="1378"/>
                  </a:cubicBezTo>
                  <a:cubicBezTo>
                    <a:pt x="309" y="1749"/>
                    <a:pt x="671" y="1992"/>
                    <a:pt x="1075" y="1992"/>
                  </a:cubicBezTo>
                  <a:cubicBezTo>
                    <a:pt x="1625" y="1992"/>
                    <a:pt x="2069" y="1547"/>
                    <a:pt x="2070" y="997"/>
                  </a:cubicBezTo>
                  <a:cubicBezTo>
                    <a:pt x="2070" y="594"/>
                    <a:pt x="1828" y="231"/>
                    <a:pt x="1455" y="77"/>
                  </a:cubicBezTo>
                  <a:cubicBezTo>
                    <a:pt x="1332" y="26"/>
                    <a:pt x="1203" y="1"/>
                    <a:pt x="1075"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7"/>
            <p:cNvSpPr/>
            <p:nvPr/>
          </p:nvSpPr>
          <p:spPr>
            <a:xfrm>
              <a:off x="4100025" y="1933325"/>
              <a:ext cx="51775" cy="49825"/>
            </a:xfrm>
            <a:custGeom>
              <a:rect b="b" l="l" r="r" t="t"/>
              <a:pathLst>
                <a:path extrusionOk="0" h="1993" w="2071">
                  <a:moveTo>
                    <a:pt x="1075" y="264"/>
                  </a:moveTo>
                  <a:cubicBezTo>
                    <a:pt x="1480" y="265"/>
                    <a:pt x="1808" y="592"/>
                    <a:pt x="1808" y="997"/>
                  </a:cubicBezTo>
                  <a:cubicBezTo>
                    <a:pt x="1808" y="1293"/>
                    <a:pt x="1629" y="1560"/>
                    <a:pt x="1356" y="1674"/>
                  </a:cubicBezTo>
                  <a:cubicBezTo>
                    <a:pt x="1265" y="1711"/>
                    <a:pt x="1170" y="1729"/>
                    <a:pt x="1076" y="1729"/>
                  </a:cubicBezTo>
                  <a:cubicBezTo>
                    <a:pt x="885" y="1729"/>
                    <a:pt x="698" y="1655"/>
                    <a:pt x="557" y="1514"/>
                  </a:cubicBezTo>
                  <a:cubicBezTo>
                    <a:pt x="348" y="1305"/>
                    <a:pt x="285" y="990"/>
                    <a:pt x="399" y="716"/>
                  </a:cubicBezTo>
                  <a:cubicBezTo>
                    <a:pt x="512" y="442"/>
                    <a:pt x="779" y="264"/>
                    <a:pt x="1075" y="264"/>
                  </a:cubicBezTo>
                  <a:close/>
                  <a:moveTo>
                    <a:pt x="1076" y="1"/>
                  </a:moveTo>
                  <a:cubicBezTo>
                    <a:pt x="816" y="1"/>
                    <a:pt x="562" y="102"/>
                    <a:pt x="371" y="293"/>
                  </a:cubicBezTo>
                  <a:cubicBezTo>
                    <a:pt x="86" y="578"/>
                    <a:pt x="1" y="1006"/>
                    <a:pt x="155" y="1378"/>
                  </a:cubicBezTo>
                  <a:cubicBezTo>
                    <a:pt x="309" y="1751"/>
                    <a:pt x="673" y="1992"/>
                    <a:pt x="1075" y="1992"/>
                  </a:cubicBezTo>
                  <a:cubicBezTo>
                    <a:pt x="1625" y="1992"/>
                    <a:pt x="2071" y="1547"/>
                    <a:pt x="2071" y="997"/>
                  </a:cubicBezTo>
                  <a:cubicBezTo>
                    <a:pt x="2071" y="594"/>
                    <a:pt x="1828" y="231"/>
                    <a:pt x="1456" y="77"/>
                  </a:cubicBezTo>
                  <a:cubicBezTo>
                    <a:pt x="1333" y="26"/>
                    <a:pt x="1204" y="1"/>
                    <a:pt x="1076"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7"/>
            <p:cNvSpPr/>
            <p:nvPr/>
          </p:nvSpPr>
          <p:spPr>
            <a:xfrm>
              <a:off x="4178200" y="1933325"/>
              <a:ext cx="51750" cy="49825"/>
            </a:xfrm>
            <a:custGeom>
              <a:rect b="b" l="l" r="r" t="t"/>
              <a:pathLst>
                <a:path extrusionOk="0" h="1993" w="2070">
                  <a:moveTo>
                    <a:pt x="1074" y="264"/>
                  </a:moveTo>
                  <a:cubicBezTo>
                    <a:pt x="1478" y="265"/>
                    <a:pt x="1806" y="592"/>
                    <a:pt x="1806" y="997"/>
                  </a:cubicBezTo>
                  <a:cubicBezTo>
                    <a:pt x="1806" y="1293"/>
                    <a:pt x="1628" y="1560"/>
                    <a:pt x="1354" y="1674"/>
                  </a:cubicBezTo>
                  <a:cubicBezTo>
                    <a:pt x="1263" y="1711"/>
                    <a:pt x="1169" y="1729"/>
                    <a:pt x="1075" y="1729"/>
                  </a:cubicBezTo>
                  <a:cubicBezTo>
                    <a:pt x="884" y="1729"/>
                    <a:pt x="696" y="1655"/>
                    <a:pt x="556" y="1514"/>
                  </a:cubicBezTo>
                  <a:cubicBezTo>
                    <a:pt x="346" y="1305"/>
                    <a:pt x="284" y="990"/>
                    <a:pt x="397" y="716"/>
                  </a:cubicBezTo>
                  <a:cubicBezTo>
                    <a:pt x="510" y="442"/>
                    <a:pt x="777" y="264"/>
                    <a:pt x="1074" y="264"/>
                  </a:cubicBezTo>
                  <a:close/>
                  <a:moveTo>
                    <a:pt x="1074" y="1"/>
                  </a:moveTo>
                  <a:cubicBezTo>
                    <a:pt x="815" y="1"/>
                    <a:pt x="560" y="102"/>
                    <a:pt x="369" y="293"/>
                  </a:cubicBezTo>
                  <a:cubicBezTo>
                    <a:pt x="85" y="578"/>
                    <a:pt x="0" y="1006"/>
                    <a:pt x="154" y="1378"/>
                  </a:cubicBezTo>
                  <a:cubicBezTo>
                    <a:pt x="308" y="1751"/>
                    <a:pt x="671" y="1992"/>
                    <a:pt x="1074" y="1992"/>
                  </a:cubicBezTo>
                  <a:cubicBezTo>
                    <a:pt x="1623" y="1992"/>
                    <a:pt x="2069" y="1547"/>
                    <a:pt x="2070" y="997"/>
                  </a:cubicBezTo>
                  <a:cubicBezTo>
                    <a:pt x="2070" y="594"/>
                    <a:pt x="1827" y="231"/>
                    <a:pt x="1455" y="77"/>
                  </a:cubicBezTo>
                  <a:cubicBezTo>
                    <a:pt x="1332" y="26"/>
                    <a:pt x="1203" y="1"/>
                    <a:pt x="1074"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7"/>
            <p:cNvSpPr/>
            <p:nvPr/>
          </p:nvSpPr>
          <p:spPr>
            <a:xfrm>
              <a:off x="4256325" y="1933325"/>
              <a:ext cx="51775" cy="49825"/>
            </a:xfrm>
            <a:custGeom>
              <a:rect b="b" l="l" r="r" t="t"/>
              <a:pathLst>
                <a:path extrusionOk="0" h="1993" w="2071">
                  <a:moveTo>
                    <a:pt x="1075" y="264"/>
                  </a:moveTo>
                  <a:cubicBezTo>
                    <a:pt x="1479" y="265"/>
                    <a:pt x="1806"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8"/>
                    <a:pt x="0" y="1006"/>
                    <a:pt x="154" y="1378"/>
                  </a:cubicBezTo>
                  <a:cubicBezTo>
                    <a:pt x="308" y="1749"/>
                    <a:pt x="672" y="1992"/>
                    <a:pt x="1075" y="1992"/>
                  </a:cubicBezTo>
                  <a:cubicBezTo>
                    <a:pt x="1624" y="1992"/>
                    <a:pt x="2070" y="1547"/>
                    <a:pt x="2070" y="997"/>
                  </a:cubicBezTo>
                  <a:cubicBezTo>
                    <a:pt x="2070" y="594"/>
                    <a:pt x="1827" y="231"/>
                    <a:pt x="1456" y="77"/>
                  </a:cubicBezTo>
                  <a:cubicBezTo>
                    <a:pt x="1333" y="26"/>
                    <a:pt x="1203" y="1"/>
                    <a:pt x="1075"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7"/>
            <p:cNvSpPr/>
            <p:nvPr/>
          </p:nvSpPr>
          <p:spPr>
            <a:xfrm>
              <a:off x="4334475" y="1933325"/>
              <a:ext cx="51775" cy="49825"/>
            </a:xfrm>
            <a:custGeom>
              <a:rect b="b" l="l" r="r" t="t"/>
              <a:pathLst>
                <a:path extrusionOk="0" h="1993" w="2071">
                  <a:moveTo>
                    <a:pt x="1075" y="264"/>
                  </a:moveTo>
                  <a:cubicBezTo>
                    <a:pt x="1478" y="265"/>
                    <a:pt x="1806" y="592"/>
                    <a:pt x="1806" y="997"/>
                  </a:cubicBezTo>
                  <a:cubicBezTo>
                    <a:pt x="1806" y="1293"/>
                    <a:pt x="1628" y="1560"/>
                    <a:pt x="1354" y="1674"/>
                  </a:cubicBezTo>
                  <a:cubicBezTo>
                    <a:pt x="1264" y="1711"/>
                    <a:pt x="1169" y="1729"/>
                    <a:pt x="1075" y="1729"/>
                  </a:cubicBezTo>
                  <a:cubicBezTo>
                    <a:pt x="884" y="1729"/>
                    <a:pt x="696" y="1655"/>
                    <a:pt x="556" y="1514"/>
                  </a:cubicBezTo>
                  <a:cubicBezTo>
                    <a:pt x="346" y="1305"/>
                    <a:pt x="284" y="990"/>
                    <a:pt x="397" y="716"/>
                  </a:cubicBezTo>
                  <a:cubicBezTo>
                    <a:pt x="510" y="442"/>
                    <a:pt x="778" y="264"/>
                    <a:pt x="1075" y="264"/>
                  </a:cubicBezTo>
                  <a:close/>
                  <a:moveTo>
                    <a:pt x="1074" y="1"/>
                  </a:moveTo>
                  <a:cubicBezTo>
                    <a:pt x="815" y="1"/>
                    <a:pt x="560" y="102"/>
                    <a:pt x="370" y="293"/>
                  </a:cubicBezTo>
                  <a:cubicBezTo>
                    <a:pt x="85" y="578"/>
                    <a:pt x="1" y="1006"/>
                    <a:pt x="155" y="1378"/>
                  </a:cubicBezTo>
                  <a:cubicBezTo>
                    <a:pt x="309" y="1751"/>
                    <a:pt x="671" y="1992"/>
                    <a:pt x="1075" y="1992"/>
                  </a:cubicBezTo>
                  <a:cubicBezTo>
                    <a:pt x="1624" y="1992"/>
                    <a:pt x="2069" y="1547"/>
                    <a:pt x="2070" y="997"/>
                  </a:cubicBezTo>
                  <a:cubicBezTo>
                    <a:pt x="2069" y="594"/>
                    <a:pt x="1828" y="231"/>
                    <a:pt x="1455" y="77"/>
                  </a:cubicBezTo>
                  <a:cubicBezTo>
                    <a:pt x="1332" y="26"/>
                    <a:pt x="1202" y="1"/>
                    <a:pt x="1074"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7"/>
            <p:cNvSpPr/>
            <p:nvPr/>
          </p:nvSpPr>
          <p:spPr>
            <a:xfrm>
              <a:off x="3787500" y="2009525"/>
              <a:ext cx="51750" cy="49800"/>
            </a:xfrm>
            <a:custGeom>
              <a:rect b="b" l="l" r="r" t="t"/>
              <a:pathLst>
                <a:path extrusionOk="0" h="1992" w="2070">
                  <a:moveTo>
                    <a:pt x="1073" y="263"/>
                  </a:moveTo>
                  <a:lnTo>
                    <a:pt x="1073"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7" y="263"/>
                    <a:pt x="1073" y="263"/>
                  </a:cubicBezTo>
                  <a:close/>
                  <a:moveTo>
                    <a:pt x="1074" y="0"/>
                  </a:moveTo>
                  <a:cubicBezTo>
                    <a:pt x="815" y="0"/>
                    <a:pt x="560" y="102"/>
                    <a:pt x="369" y="292"/>
                  </a:cubicBezTo>
                  <a:cubicBezTo>
                    <a:pt x="86" y="577"/>
                    <a:pt x="0" y="1005"/>
                    <a:pt x="154" y="1378"/>
                  </a:cubicBezTo>
                  <a:cubicBezTo>
                    <a:pt x="308" y="1749"/>
                    <a:pt x="671" y="1992"/>
                    <a:pt x="1073" y="1992"/>
                  </a:cubicBezTo>
                  <a:cubicBezTo>
                    <a:pt x="1623" y="1991"/>
                    <a:pt x="2069" y="1546"/>
                    <a:pt x="2070" y="996"/>
                  </a:cubicBezTo>
                  <a:cubicBezTo>
                    <a:pt x="2070" y="594"/>
                    <a:pt x="1827" y="230"/>
                    <a:pt x="1455" y="76"/>
                  </a:cubicBezTo>
                  <a:cubicBezTo>
                    <a:pt x="1332" y="25"/>
                    <a:pt x="1203" y="0"/>
                    <a:pt x="1074" y="0"/>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7"/>
            <p:cNvSpPr/>
            <p:nvPr/>
          </p:nvSpPr>
          <p:spPr>
            <a:xfrm>
              <a:off x="3865625" y="2009525"/>
              <a:ext cx="51775" cy="49800"/>
            </a:xfrm>
            <a:custGeom>
              <a:rect b="b" l="l" r="r" t="t"/>
              <a:pathLst>
                <a:path extrusionOk="0" h="1992" w="2071">
                  <a:moveTo>
                    <a:pt x="1075" y="263"/>
                  </a:moveTo>
                  <a:lnTo>
                    <a:pt x="1075" y="265"/>
                  </a:lnTo>
                  <a:cubicBezTo>
                    <a:pt x="1478" y="265"/>
                    <a:pt x="1806"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7" y="716"/>
                  </a:cubicBezTo>
                  <a:cubicBezTo>
                    <a:pt x="511" y="442"/>
                    <a:pt x="779" y="263"/>
                    <a:pt x="1075" y="263"/>
                  </a:cubicBezTo>
                  <a:close/>
                  <a:moveTo>
                    <a:pt x="1075" y="0"/>
                  </a:moveTo>
                  <a:cubicBezTo>
                    <a:pt x="816" y="0"/>
                    <a:pt x="561" y="102"/>
                    <a:pt x="371" y="292"/>
                  </a:cubicBezTo>
                  <a:cubicBezTo>
                    <a:pt x="86" y="577"/>
                    <a:pt x="0" y="1005"/>
                    <a:pt x="154" y="1378"/>
                  </a:cubicBezTo>
                  <a:cubicBezTo>
                    <a:pt x="309" y="1749"/>
                    <a:pt x="672" y="1992"/>
                    <a:pt x="1075" y="1992"/>
                  </a:cubicBezTo>
                  <a:cubicBezTo>
                    <a:pt x="1624" y="1991"/>
                    <a:pt x="2069" y="1546"/>
                    <a:pt x="2070" y="996"/>
                  </a:cubicBezTo>
                  <a:cubicBezTo>
                    <a:pt x="2070" y="594"/>
                    <a:pt x="1827" y="230"/>
                    <a:pt x="1456" y="76"/>
                  </a:cubicBezTo>
                  <a:cubicBezTo>
                    <a:pt x="1333" y="25"/>
                    <a:pt x="1203" y="0"/>
                    <a:pt x="1075" y="0"/>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7"/>
            <p:cNvSpPr/>
            <p:nvPr/>
          </p:nvSpPr>
          <p:spPr>
            <a:xfrm>
              <a:off x="3943750" y="2009525"/>
              <a:ext cx="51775" cy="49800"/>
            </a:xfrm>
            <a:custGeom>
              <a:rect b="b" l="l" r="r" t="t"/>
              <a:pathLst>
                <a:path extrusionOk="0" h="1992" w="2071">
                  <a:moveTo>
                    <a:pt x="1075" y="263"/>
                  </a:moveTo>
                  <a:lnTo>
                    <a:pt x="1075" y="265"/>
                  </a:lnTo>
                  <a:cubicBezTo>
                    <a:pt x="1479" y="265"/>
                    <a:pt x="1807"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8" y="716"/>
                  </a:cubicBezTo>
                  <a:cubicBezTo>
                    <a:pt x="512" y="442"/>
                    <a:pt x="779" y="263"/>
                    <a:pt x="1075" y="263"/>
                  </a:cubicBezTo>
                  <a:close/>
                  <a:moveTo>
                    <a:pt x="1075" y="0"/>
                  </a:moveTo>
                  <a:cubicBezTo>
                    <a:pt x="816" y="0"/>
                    <a:pt x="561" y="102"/>
                    <a:pt x="371" y="292"/>
                  </a:cubicBezTo>
                  <a:cubicBezTo>
                    <a:pt x="86" y="577"/>
                    <a:pt x="0" y="1005"/>
                    <a:pt x="155" y="1378"/>
                  </a:cubicBezTo>
                  <a:cubicBezTo>
                    <a:pt x="310" y="1749"/>
                    <a:pt x="672" y="1992"/>
                    <a:pt x="1075" y="1992"/>
                  </a:cubicBezTo>
                  <a:cubicBezTo>
                    <a:pt x="1625" y="1992"/>
                    <a:pt x="2070" y="1546"/>
                    <a:pt x="2070" y="996"/>
                  </a:cubicBezTo>
                  <a:cubicBezTo>
                    <a:pt x="2070" y="594"/>
                    <a:pt x="1829" y="230"/>
                    <a:pt x="1456" y="76"/>
                  </a:cubicBezTo>
                  <a:cubicBezTo>
                    <a:pt x="1333" y="25"/>
                    <a:pt x="1204" y="0"/>
                    <a:pt x="1075" y="0"/>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7"/>
            <p:cNvSpPr/>
            <p:nvPr/>
          </p:nvSpPr>
          <p:spPr>
            <a:xfrm>
              <a:off x="4021900" y="2009525"/>
              <a:ext cx="51775" cy="49800"/>
            </a:xfrm>
            <a:custGeom>
              <a:rect b="b" l="l" r="r" t="t"/>
              <a:pathLst>
                <a:path extrusionOk="0" h="1992" w="2071">
                  <a:moveTo>
                    <a:pt x="1075" y="263"/>
                  </a:moveTo>
                  <a:lnTo>
                    <a:pt x="1075" y="265"/>
                  </a:lnTo>
                  <a:cubicBezTo>
                    <a:pt x="1478" y="265"/>
                    <a:pt x="1807" y="592"/>
                    <a:pt x="1808" y="996"/>
                  </a:cubicBezTo>
                  <a:cubicBezTo>
                    <a:pt x="1808" y="1292"/>
                    <a:pt x="1629" y="1559"/>
                    <a:pt x="1355" y="1674"/>
                  </a:cubicBezTo>
                  <a:cubicBezTo>
                    <a:pt x="1265" y="1711"/>
                    <a:pt x="1170" y="1729"/>
                    <a:pt x="1076" y="1729"/>
                  </a:cubicBezTo>
                  <a:cubicBezTo>
                    <a:pt x="885" y="1729"/>
                    <a:pt x="698" y="1654"/>
                    <a:pt x="557" y="1514"/>
                  </a:cubicBezTo>
                  <a:cubicBezTo>
                    <a:pt x="348" y="1304"/>
                    <a:pt x="285" y="990"/>
                    <a:pt x="398" y="716"/>
                  </a:cubicBezTo>
                  <a:cubicBezTo>
                    <a:pt x="512" y="442"/>
                    <a:pt x="778" y="263"/>
                    <a:pt x="1075" y="263"/>
                  </a:cubicBezTo>
                  <a:close/>
                  <a:moveTo>
                    <a:pt x="1075" y="0"/>
                  </a:moveTo>
                  <a:cubicBezTo>
                    <a:pt x="816" y="0"/>
                    <a:pt x="562" y="102"/>
                    <a:pt x="371" y="292"/>
                  </a:cubicBezTo>
                  <a:cubicBezTo>
                    <a:pt x="86" y="577"/>
                    <a:pt x="1" y="1005"/>
                    <a:pt x="155" y="1378"/>
                  </a:cubicBezTo>
                  <a:cubicBezTo>
                    <a:pt x="309" y="1749"/>
                    <a:pt x="671" y="1992"/>
                    <a:pt x="1075" y="1992"/>
                  </a:cubicBezTo>
                  <a:cubicBezTo>
                    <a:pt x="1625" y="1991"/>
                    <a:pt x="2069" y="1546"/>
                    <a:pt x="2070" y="996"/>
                  </a:cubicBezTo>
                  <a:cubicBezTo>
                    <a:pt x="2070" y="594"/>
                    <a:pt x="1828" y="230"/>
                    <a:pt x="1455" y="76"/>
                  </a:cubicBezTo>
                  <a:cubicBezTo>
                    <a:pt x="1332" y="25"/>
                    <a:pt x="1203" y="0"/>
                    <a:pt x="1075" y="0"/>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7"/>
            <p:cNvSpPr/>
            <p:nvPr/>
          </p:nvSpPr>
          <p:spPr>
            <a:xfrm>
              <a:off x="4100025" y="2009525"/>
              <a:ext cx="51775" cy="49800"/>
            </a:xfrm>
            <a:custGeom>
              <a:rect b="b" l="l" r="r" t="t"/>
              <a:pathLst>
                <a:path extrusionOk="0" h="1992" w="2071">
                  <a:moveTo>
                    <a:pt x="1075" y="263"/>
                  </a:moveTo>
                  <a:lnTo>
                    <a:pt x="1075" y="265"/>
                  </a:lnTo>
                  <a:cubicBezTo>
                    <a:pt x="1480" y="265"/>
                    <a:pt x="1807" y="592"/>
                    <a:pt x="1808" y="996"/>
                  </a:cubicBezTo>
                  <a:cubicBezTo>
                    <a:pt x="1808" y="1292"/>
                    <a:pt x="1629" y="1559"/>
                    <a:pt x="1356" y="1674"/>
                  </a:cubicBezTo>
                  <a:cubicBezTo>
                    <a:pt x="1265" y="1711"/>
                    <a:pt x="1170" y="1729"/>
                    <a:pt x="1076" y="1729"/>
                  </a:cubicBezTo>
                  <a:cubicBezTo>
                    <a:pt x="885" y="1729"/>
                    <a:pt x="698" y="1654"/>
                    <a:pt x="557" y="1514"/>
                  </a:cubicBezTo>
                  <a:cubicBezTo>
                    <a:pt x="348" y="1304"/>
                    <a:pt x="285" y="990"/>
                    <a:pt x="399" y="716"/>
                  </a:cubicBezTo>
                  <a:cubicBezTo>
                    <a:pt x="512" y="442"/>
                    <a:pt x="779" y="263"/>
                    <a:pt x="1075" y="263"/>
                  </a:cubicBezTo>
                  <a:close/>
                  <a:moveTo>
                    <a:pt x="1076" y="0"/>
                  </a:moveTo>
                  <a:cubicBezTo>
                    <a:pt x="816" y="0"/>
                    <a:pt x="562" y="102"/>
                    <a:pt x="371" y="292"/>
                  </a:cubicBezTo>
                  <a:cubicBezTo>
                    <a:pt x="86" y="577"/>
                    <a:pt x="1" y="1005"/>
                    <a:pt x="155" y="1378"/>
                  </a:cubicBezTo>
                  <a:cubicBezTo>
                    <a:pt x="309" y="1749"/>
                    <a:pt x="673" y="1992"/>
                    <a:pt x="1075" y="1992"/>
                  </a:cubicBezTo>
                  <a:cubicBezTo>
                    <a:pt x="1625" y="1991"/>
                    <a:pt x="2071" y="1546"/>
                    <a:pt x="2071" y="996"/>
                  </a:cubicBezTo>
                  <a:cubicBezTo>
                    <a:pt x="2071" y="594"/>
                    <a:pt x="1828" y="230"/>
                    <a:pt x="1456" y="76"/>
                  </a:cubicBezTo>
                  <a:cubicBezTo>
                    <a:pt x="1333" y="25"/>
                    <a:pt x="1204" y="0"/>
                    <a:pt x="1076" y="0"/>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7"/>
            <p:cNvSpPr/>
            <p:nvPr/>
          </p:nvSpPr>
          <p:spPr>
            <a:xfrm>
              <a:off x="4178200" y="2009525"/>
              <a:ext cx="51750" cy="49800"/>
            </a:xfrm>
            <a:custGeom>
              <a:rect b="b" l="l" r="r" t="t"/>
              <a:pathLst>
                <a:path extrusionOk="0" h="1992" w="2070">
                  <a:moveTo>
                    <a:pt x="1074" y="263"/>
                  </a:moveTo>
                  <a:lnTo>
                    <a:pt x="1074"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7" y="263"/>
                    <a:pt x="1074" y="263"/>
                  </a:cubicBezTo>
                  <a:close/>
                  <a:moveTo>
                    <a:pt x="1074" y="0"/>
                  </a:moveTo>
                  <a:cubicBezTo>
                    <a:pt x="815" y="0"/>
                    <a:pt x="560" y="102"/>
                    <a:pt x="369" y="292"/>
                  </a:cubicBezTo>
                  <a:cubicBezTo>
                    <a:pt x="85" y="577"/>
                    <a:pt x="0" y="1005"/>
                    <a:pt x="154" y="1378"/>
                  </a:cubicBezTo>
                  <a:cubicBezTo>
                    <a:pt x="308" y="1749"/>
                    <a:pt x="671" y="1992"/>
                    <a:pt x="1074" y="1992"/>
                  </a:cubicBezTo>
                  <a:cubicBezTo>
                    <a:pt x="1623" y="1991"/>
                    <a:pt x="2069" y="1546"/>
                    <a:pt x="2070" y="996"/>
                  </a:cubicBezTo>
                  <a:cubicBezTo>
                    <a:pt x="2070" y="594"/>
                    <a:pt x="1827" y="230"/>
                    <a:pt x="1455" y="76"/>
                  </a:cubicBezTo>
                  <a:cubicBezTo>
                    <a:pt x="1332" y="25"/>
                    <a:pt x="1203" y="0"/>
                    <a:pt x="1074" y="0"/>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7"/>
            <p:cNvSpPr/>
            <p:nvPr/>
          </p:nvSpPr>
          <p:spPr>
            <a:xfrm>
              <a:off x="4256325" y="2009525"/>
              <a:ext cx="51775" cy="49800"/>
            </a:xfrm>
            <a:custGeom>
              <a:rect b="b" l="l" r="r" t="t"/>
              <a:pathLst>
                <a:path extrusionOk="0" h="1992" w="2071">
                  <a:moveTo>
                    <a:pt x="1075" y="263"/>
                  </a:moveTo>
                  <a:lnTo>
                    <a:pt x="1075" y="265"/>
                  </a:lnTo>
                  <a:cubicBezTo>
                    <a:pt x="1479" y="265"/>
                    <a:pt x="1806"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7" y="716"/>
                  </a:cubicBezTo>
                  <a:cubicBezTo>
                    <a:pt x="511" y="442"/>
                    <a:pt x="779" y="263"/>
                    <a:pt x="1075" y="263"/>
                  </a:cubicBezTo>
                  <a:close/>
                  <a:moveTo>
                    <a:pt x="1075" y="0"/>
                  </a:moveTo>
                  <a:cubicBezTo>
                    <a:pt x="816" y="0"/>
                    <a:pt x="561" y="102"/>
                    <a:pt x="371" y="292"/>
                  </a:cubicBezTo>
                  <a:cubicBezTo>
                    <a:pt x="86" y="577"/>
                    <a:pt x="0" y="1005"/>
                    <a:pt x="154" y="1378"/>
                  </a:cubicBezTo>
                  <a:cubicBezTo>
                    <a:pt x="308" y="1749"/>
                    <a:pt x="672" y="1992"/>
                    <a:pt x="1075" y="1992"/>
                  </a:cubicBezTo>
                  <a:cubicBezTo>
                    <a:pt x="1624" y="1991"/>
                    <a:pt x="2070" y="1546"/>
                    <a:pt x="2070" y="996"/>
                  </a:cubicBezTo>
                  <a:cubicBezTo>
                    <a:pt x="2070" y="594"/>
                    <a:pt x="1827" y="230"/>
                    <a:pt x="1456" y="76"/>
                  </a:cubicBezTo>
                  <a:cubicBezTo>
                    <a:pt x="1333" y="25"/>
                    <a:pt x="1203" y="0"/>
                    <a:pt x="1075" y="0"/>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7"/>
            <p:cNvSpPr/>
            <p:nvPr/>
          </p:nvSpPr>
          <p:spPr>
            <a:xfrm>
              <a:off x="4334475" y="2009525"/>
              <a:ext cx="51775" cy="49800"/>
            </a:xfrm>
            <a:custGeom>
              <a:rect b="b" l="l" r="r" t="t"/>
              <a:pathLst>
                <a:path extrusionOk="0" h="1992" w="2071">
                  <a:moveTo>
                    <a:pt x="1075" y="263"/>
                  </a:moveTo>
                  <a:lnTo>
                    <a:pt x="1075"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8" y="263"/>
                    <a:pt x="1075" y="263"/>
                  </a:cubicBezTo>
                  <a:close/>
                  <a:moveTo>
                    <a:pt x="1074" y="0"/>
                  </a:moveTo>
                  <a:cubicBezTo>
                    <a:pt x="815" y="0"/>
                    <a:pt x="560" y="102"/>
                    <a:pt x="370" y="292"/>
                  </a:cubicBezTo>
                  <a:cubicBezTo>
                    <a:pt x="85" y="577"/>
                    <a:pt x="1" y="1005"/>
                    <a:pt x="155" y="1378"/>
                  </a:cubicBezTo>
                  <a:cubicBezTo>
                    <a:pt x="309" y="1749"/>
                    <a:pt x="671" y="1992"/>
                    <a:pt x="1075" y="1992"/>
                  </a:cubicBezTo>
                  <a:cubicBezTo>
                    <a:pt x="1624" y="1991"/>
                    <a:pt x="2069" y="1546"/>
                    <a:pt x="2070" y="996"/>
                  </a:cubicBezTo>
                  <a:cubicBezTo>
                    <a:pt x="2069" y="594"/>
                    <a:pt x="1828" y="230"/>
                    <a:pt x="1455" y="76"/>
                  </a:cubicBezTo>
                  <a:cubicBezTo>
                    <a:pt x="1332" y="25"/>
                    <a:pt x="1202" y="0"/>
                    <a:pt x="1074" y="0"/>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7"/>
            <p:cNvSpPr/>
            <p:nvPr/>
          </p:nvSpPr>
          <p:spPr>
            <a:xfrm>
              <a:off x="3787500" y="2085700"/>
              <a:ext cx="51750" cy="49825"/>
            </a:xfrm>
            <a:custGeom>
              <a:rect b="b" l="l" r="r" t="t"/>
              <a:pathLst>
                <a:path extrusionOk="0" h="1993" w="2070">
                  <a:moveTo>
                    <a:pt x="1073" y="264"/>
                  </a:moveTo>
                  <a:cubicBezTo>
                    <a:pt x="1478" y="264"/>
                    <a:pt x="1806" y="592"/>
                    <a:pt x="1806" y="997"/>
                  </a:cubicBezTo>
                  <a:cubicBezTo>
                    <a:pt x="1806" y="1293"/>
                    <a:pt x="1628" y="1560"/>
                    <a:pt x="1354" y="1673"/>
                  </a:cubicBezTo>
                  <a:cubicBezTo>
                    <a:pt x="1263" y="1711"/>
                    <a:pt x="1168" y="1729"/>
                    <a:pt x="1074" y="1729"/>
                  </a:cubicBezTo>
                  <a:cubicBezTo>
                    <a:pt x="883" y="1729"/>
                    <a:pt x="696" y="1655"/>
                    <a:pt x="556" y="1514"/>
                  </a:cubicBezTo>
                  <a:cubicBezTo>
                    <a:pt x="346" y="1305"/>
                    <a:pt x="284" y="990"/>
                    <a:pt x="397" y="716"/>
                  </a:cubicBezTo>
                  <a:cubicBezTo>
                    <a:pt x="510" y="442"/>
                    <a:pt x="777" y="264"/>
                    <a:pt x="1073" y="264"/>
                  </a:cubicBezTo>
                  <a:close/>
                  <a:moveTo>
                    <a:pt x="1074" y="1"/>
                  </a:moveTo>
                  <a:cubicBezTo>
                    <a:pt x="815" y="1"/>
                    <a:pt x="560" y="102"/>
                    <a:pt x="369" y="293"/>
                  </a:cubicBezTo>
                  <a:cubicBezTo>
                    <a:pt x="86" y="577"/>
                    <a:pt x="0" y="1006"/>
                    <a:pt x="154" y="1377"/>
                  </a:cubicBezTo>
                  <a:cubicBezTo>
                    <a:pt x="308" y="1750"/>
                    <a:pt x="671" y="1992"/>
                    <a:pt x="1073" y="1992"/>
                  </a:cubicBezTo>
                  <a:cubicBezTo>
                    <a:pt x="1623" y="1991"/>
                    <a:pt x="2069" y="1546"/>
                    <a:pt x="2070" y="997"/>
                  </a:cubicBezTo>
                  <a:cubicBezTo>
                    <a:pt x="2070" y="593"/>
                    <a:pt x="1827" y="231"/>
                    <a:pt x="1455" y="77"/>
                  </a:cubicBezTo>
                  <a:cubicBezTo>
                    <a:pt x="1332" y="26"/>
                    <a:pt x="1203" y="1"/>
                    <a:pt x="1074"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7"/>
            <p:cNvSpPr/>
            <p:nvPr/>
          </p:nvSpPr>
          <p:spPr>
            <a:xfrm>
              <a:off x="3865625" y="2085700"/>
              <a:ext cx="51775" cy="49825"/>
            </a:xfrm>
            <a:custGeom>
              <a:rect b="b" l="l" r="r" t="t"/>
              <a:pathLst>
                <a:path extrusionOk="0" h="1993" w="2071">
                  <a:moveTo>
                    <a:pt x="1075" y="264"/>
                  </a:moveTo>
                  <a:cubicBezTo>
                    <a:pt x="1479" y="264"/>
                    <a:pt x="1806" y="592"/>
                    <a:pt x="1807" y="997"/>
                  </a:cubicBezTo>
                  <a:cubicBezTo>
                    <a:pt x="1807" y="1293"/>
                    <a:pt x="1629" y="1560"/>
                    <a:pt x="1355" y="1673"/>
                  </a:cubicBezTo>
                  <a:cubicBezTo>
                    <a:pt x="1264" y="1711"/>
                    <a:pt x="1169" y="1729"/>
                    <a:pt x="1075" y="1729"/>
                  </a:cubicBezTo>
                  <a:cubicBezTo>
                    <a:pt x="884"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7"/>
                    <a:pt x="0" y="1006"/>
                    <a:pt x="154" y="1377"/>
                  </a:cubicBezTo>
                  <a:cubicBezTo>
                    <a:pt x="309" y="1750"/>
                    <a:pt x="672" y="1992"/>
                    <a:pt x="1075" y="1992"/>
                  </a:cubicBezTo>
                  <a:cubicBezTo>
                    <a:pt x="1624" y="1991"/>
                    <a:pt x="2069" y="1546"/>
                    <a:pt x="2070" y="997"/>
                  </a:cubicBezTo>
                  <a:cubicBezTo>
                    <a:pt x="2070" y="593"/>
                    <a:pt x="1827" y="231"/>
                    <a:pt x="1456" y="77"/>
                  </a:cubicBezTo>
                  <a:cubicBezTo>
                    <a:pt x="1333" y="26"/>
                    <a:pt x="1203" y="1"/>
                    <a:pt x="1075"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7"/>
            <p:cNvSpPr/>
            <p:nvPr/>
          </p:nvSpPr>
          <p:spPr>
            <a:xfrm>
              <a:off x="3943750" y="2085700"/>
              <a:ext cx="51775" cy="49825"/>
            </a:xfrm>
            <a:custGeom>
              <a:rect b="b" l="l" r="r" t="t"/>
              <a:pathLst>
                <a:path extrusionOk="0" h="1993" w="2071">
                  <a:moveTo>
                    <a:pt x="1075" y="264"/>
                  </a:moveTo>
                  <a:cubicBezTo>
                    <a:pt x="1479" y="264"/>
                    <a:pt x="1807" y="592"/>
                    <a:pt x="1807" y="997"/>
                  </a:cubicBezTo>
                  <a:cubicBezTo>
                    <a:pt x="1807" y="1293"/>
                    <a:pt x="1629" y="1560"/>
                    <a:pt x="1355" y="1673"/>
                  </a:cubicBezTo>
                  <a:cubicBezTo>
                    <a:pt x="1264" y="1711"/>
                    <a:pt x="1169" y="1729"/>
                    <a:pt x="1075" y="1729"/>
                  </a:cubicBezTo>
                  <a:cubicBezTo>
                    <a:pt x="884" y="1729"/>
                    <a:pt x="697" y="1655"/>
                    <a:pt x="557" y="1514"/>
                  </a:cubicBezTo>
                  <a:cubicBezTo>
                    <a:pt x="347" y="1305"/>
                    <a:pt x="284" y="990"/>
                    <a:pt x="398" y="716"/>
                  </a:cubicBezTo>
                  <a:cubicBezTo>
                    <a:pt x="512" y="442"/>
                    <a:pt x="779" y="264"/>
                    <a:pt x="1075" y="264"/>
                  </a:cubicBezTo>
                  <a:close/>
                  <a:moveTo>
                    <a:pt x="1075" y="1"/>
                  </a:moveTo>
                  <a:cubicBezTo>
                    <a:pt x="816" y="1"/>
                    <a:pt x="561" y="102"/>
                    <a:pt x="371" y="293"/>
                  </a:cubicBezTo>
                  <a:cubicBezTo>
                    <a:pt x="86" y="577"/>
                    <a:pt x="0" y="1006"/>
                    <a:pt x="155" y="1377"/>
                  </a:cubicBezTo>
                  <a:cubicBezTo>
                    <a:pt x="310" y="1750"/>
                    <a:pt x="672" y="1992"/>
                    <a:pt x="1075" y="1992"/>
                  </a:cubicBezTo>
                  <a:cubicBezTo>
                    <a:pt x="1625" y="1991"/>
                    <a:pt x="2070" y="1546"/>
                    <a:pt x="2070" y="997"/>
                  </a:cubicBezTo>
                  <a:cubicBezTo>
                    <a:pt x="2070" y="593"/>
                    <a:pt x="1829" y="231"/>
                    <a:pt x="1456" y="77"/>
                  </a:cubicBezTo>
                  <a:cubicBezTo>
                    <a:pt x="1333" y="26"/>
                    <a:pt x="1204" y="1"/>
                    <a:pt x="1075"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7"/>
            <p:cNvSpPr/>
            <p:nvPr/>
          </p:nvSpPr>
          <p:spPr>
            <a:xfrm>
              <a:off x="4021900" y="2085700"/>
              <a:ext cx="51775" cy="49825"/>
            </a:xfrm>
            <a:custGeom>
              <a:rect b="b" l="l" r="r" t="t"/>
              <a:pathLst>
                <a:path extrusionOk="0" h="1993" w="2071">
                  <a:moveTo>
                    <a:pt x="1075" y="264"/>
                  </a:moveTo>
                  <a:cubicBezTo>
                    <a:pt x="1480" y="264"/>
                    <a:pt x="1807" y="592"/>
                    <a:pt x="1808" y="997"/>
                  </a:cubicBezTo>
                  <a:cubicBezTo>
                    <a:pt x="1808" y="1293"/>
                    <a:pt x="1629" y="1560"/>
                    <a:pt x="1355" y="1673"/>
                  </a:cubicBezTo>
                  <a:cubicBezTo>
                    <a:pt x="1265" y="1711"/>
                    <a:pt x="1169" y="1729"/>
                    <a:pt x="1075" y="1729"/>
                  </a:cubicBezTo>
                  <a:cubicBezTo>
                    <a:pt x="884" y="1729"/>
                    <a:pt x="697" y="1655"/>
                    <a:pt x="557" y="1514"/>
                  </a:cubicBezTo>
                  <a:cubicBezTo>
                    <a:pt x="348" y="1305"/>
                    <a:pt x="285" y="990"/>
                    <a:pt x="398" y="716"/>
                  </a:cubicBezTo>
                  <a:cubicBezTo>
                    <a:pt x="512" y="442"/>
                    <a:pt x="778" y="264"/>
                    <a:pt x="1075" y="264"/>
                  </a:cubicBezTo>
                  <a:close/>
                  <a:moveTo>
                    <a:pt x="1075" y="1"/>
                  </a:moveTo>
                  <a:cubicBezTo>
                    <a:pt x="816" y="1"/>
                    <a:pt x="562" y="102"/>
                    <a:pt x="371" y="293"/>
                  </a:cubicBezTo>
                  <a:cubicBezTo>
                    <a:pt x="86" y="577"/>
                    <a:pt x="1" y="1006"/>
                    <a:pt x="155" y="1377"/>
                  </a:cubicBezTo>
                  <a:cubicBezTo>
                    <a:pt x="309" y="1750"/>
                    <a:pt x="671" y="1992"/>
                    <a:pt x="1075" y="1992"/>
                  </a:cubicBezTo>
                  <a:cubicBezTo>
                    <a:pt x="1625" y="1991"/>
                    <a:pt x="2069" y="1546"/>
                    <a:pt x="2070" y="997"/>
                  </a:cubicBezTo>
                  <a:cubicBezTo>
                    <a:pt x="2070" y="593"/>
                    <a:pt x="1828" y="231"/>
                    <a:pt x="1455" y="77"/>
                  </a:cubicBezTo>
                  <a:cubicBezTo>
                    <a:pt x="1332" y="26"/>
                    <a:pt x="1203" y="1"/>
                    <a:pt x="1075"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7"/>
            <p:cNvSpPr/>
            <p:nvPr/>
          </p:nvSpPr>
          <p:spPr>
            <a:xfrm>
              <a:off x="4100025" y="2085700"/>
              <a:ext cx="51775" cy="49825"/>
            </a:xfrm>
            <a:custGeom>
              <a:rect b="b" l="l" r="r" t="t"/>
              <a:pathLst>
                <a:path extrusionOk="0" h="1993" w="2071">
                  <a:moveTo>
                    <a:pt x="1075" y="264"/>
                  </a:moveTo>
                  <a:cubicBezTo>
                    <a:pt x="1480" y="264"/>
                    <a:pt x="1808" y="592"/>
                    <a:pt x="1808" y="997"/>
                  </a:cubicBezTo>
                  <a:cubicBezTo>
                    <a:pt x="1808" y="1293"/>
                    <a:pt x="1629" y="1560"/>
                    <a:pt x="1356" y="1673"/>
                  </a:cubicBezTo>
                  <a:cubicBezTo>
                    <a:pt x="1265" y="1711"/>
                    <a:pt x="1170" y="1729"/>
                    <a:pt x="1075" y="1729"/>
                  </a:cubicBezTo>
                  <a:cubicBezTo>
                    <a:pt x="885" y="1729"/>
                    <a:pt x="697" y="1655"/>
                    <a:pt x="557" y="1514"/>
                  </a:cubicBezTo>
                  <a:cubicBezTo>
                    <a:pt x="348" y="1305"/>
                    <a:pt x="285" y="990"/>
                    <a:pt x="399" y="716"/>
                  </a:cubicBezTo>
                  <a:cubicBezTo>
                    <a:pt x="512" y="442"/>
                    <a:pt x="779" y="264"/>
                    <a:pt x="1075" y="264"/>
                  </a:cubicBezTo>
                  <a:close/>
                  <a:moveTo>
                    <a:pt x="1076" y="1"/>
                  </a:moveTo>
                  <a:cubicBezTo>
                    <a:pt x="816" y="1"/>
                    <a:pt x="562" y="102"/>
                    <a:pt x="371" y="293"/>
                  </a:cubicBezTo>
                  <a:cubicBezTo>
                    <a:pt x="86" y="578"/>
                    <a:pt x="1" y="1006"/>
                    <a:pt x="155" y="1377"/>
                  </a:cubicBezTo>
                  <a:cubicBezTo>
                    <a:pt x="309" y="1750"/>
                    <a:pt x="673" y="1992"/>
                    <a:pt x="1075" y="1992"/>
                  </a:cubicBezTo>
                  <a:cubicBezTo>
                    <a:pt x="1625" y="1991"/>
                    <a:pt x="2071" y="1546"/>
                    <a:pt x="2071" y="997"/>
                  </a:cubicBezTo>
                  <a:cubicBezTo>
                    <a:pt x="2071" y="593"/>
                    <a:pt x="1828" y="231"/>
                    <a:pt x="1456" y="77"/>
                  </a:cubicBezTo>
                  <a:cubicBezTo>
                    <a:pt x="1333" y="26"/>
                    <a:pt x="1204" y="1"/>
                    <a:pt x="1076"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7"/>
            <p:cNvSpPr/>
            <p:nvPr/>
          </p:nvSpPr>
          <p:spPr>
            <a:xfrm>
              <a:off x="4178200" y="2085700"/>
              <a:ext cx="51750" cy="49825"/>
            </a:xfrm>
            <a:custGeom>
              <a:rect b="b" l="l" r="r" t="t"/>
              <a:pathLst>
                <a:path extrusionOk="0" h="1993" w="2070">
                  <a:moveTo>
                    <a:pt x="1074" y="264"/>
                  </a:moveTo>
                  <a:cubicBezTo>
                    <a:pt x="1478" y="264"/>
                    <a:pt x="1806" y="592"/>
                    <a:pt x="1806" y="997"/>
                  </a:cubicBezTo>
                  <a:cubicBezTo>
                    <a:pt x="1806" y="1293"/>
                    <a:pt x="1628" y="1560"/>
                    <a:pt x="1354" y="1673"/>
                  </a:cubicBezTo>
                  <a:cubicBezTo>
                    <a:pt x="1263" y="1711"/>
                    <a:pt x="1168" y="1729"/>
                    <a:pt x="1074" y="1729"/>
                  </a:cubicBezTo>
                  <a:cubicBezTo>
                    <a:pt x="883" y="1729"/>
                    <a:pt x="696" y="1655"/>
                    <a:pt x="556" y="1514"/>
                  </a:cubicBezTo>
                  <a:cubicBezTo>
                    <a:pt x="346" y="1305"/>
                    <a:pt x="284" y="990"/>
                    <a:pt x="397" y="716"/>
                  </a:cubicBezTo>
                  <a:cubicBezTo>
                    <a:pt x="510" y="442"/>
                    <a:pt x="777" y="264"/>
                    <a:pt x="1074" y="264"/>
                  </a:cubicBezTo>
                  <a:close/>
                  <a:moveTo>
                    <a:pt x="1074" y="1"/>
                  </a:moveTo>
                  <a:cubicBezTo>
                    <a:pt x="815" y="1"/>
                    <a:pt x="560" y="102"/>
                    <a:pt x="369" y="293"/>
                  </a:cubicBezTo>
                  <a:cubicBezTo>
                    <a:pt x="85" y="578"/>
                    <a:pt x="0" y="1006"/>
                    <a:pt x="154" y="1377"/>
                  </a:cubicBezTo>
                  <a:cubicBezTo>
                    <a:pt x="308" y="1750"/>
                    <a:pt x="671" y="1992"/>
                    <a:pt x="1074" y="1992"/>
                  </a:cubicBezTo>
                  <a:cubicBezTo>
                    <a:pt x="1623" y="1991"/>
                    <a:pt x="2069" y="1546"/>
                    <a:pt x="2070" y="997"/>
                  </a:cubicBezTo>
                  <a:cubicBezTo>
                    <a:pt x="2070" y="593"/>
                    <a:pt x="1827" y="231"/>
                    <a:pt x="1455" y="77"/>
                  </a:cubicBezTo>
                  <a:cubicBezTo>
                    <a:pt x="1332" y="26"/>
                    <a:pt x="1203" y="1"/>
                    <a:pt x="1074"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7"/>
            <p:cNvSpPr/>
            <p:nvPr/>
          </p:nvSpPr>
          <p:spPr>
            <a:xfrm>
              <a:off x="4256325" y="2085700"/>
              <a:ext cx="51775" cy="49825"/>
            </a:xfrm>
            <a:custGeom>
              <a:rect b="b" l="l" r="r" t="t"/>
              <a:pathLst>
                <a:path extrusionOk="0" h="1993" w="2071">
                  <a:moveTo>
                    <a:pt x="1075" y="264"/>
                  </a:moveTo>
                  <a:cubicBezTo>
                    <a:pt x="1479" y="264"/>
                    <a:pt x="1806" y="592"/>
                    <a:pt x="1807" y="997"/>
                  </a:cubicBezTo>
                  <a:cubicBezTo>
                    <a:pt x="1807" y="1293"/>
                    <a:pt x="1629" y="1560"/>
                    <a:pt x="1355" y="1673"/>
                  </a:cubicBezTo>
                  <a:cubicBezTo>
                    <a:pt x="1264" y="1711"/>
                    <a:pt x="1169" y="1729"/>
                    <a:pt x="1074" y="1729"/>
                  </a:cubicBezTo>
                  <a:cubicBezTo>
                    <a:pt x="884"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7"/>
                    <a:pt x="0" y="1006"/>
                    <a:pt x="154" y="1377"/>
                  </a:cubicBezTo>
                  <a:cubicBezTo>
                    <a:pt x="308" y="1750"/>
                    <a:pt x="672" y="1992"/>
                    <a:pt x="1075" y="1992"/>
                  </a:cubicBezTo>
                  <a:cubicBezTo>
                    <a:pt x="1624" y="1991"/>
                    <a:pt x="2070" y="1546"/>
                    <a:pt x="2070" y="997"/>
                  </a:cubicBezTo>
                  <a:cubicBezTo>
                    <a:pt x="2070" y="593"/>
                    <a:pt x="1827" y="231"/>
                    <a:pt x="1456" y="77"/>
                  </a:cubicBezTo>
                  <a:cubicBezTo>
                    <a:pt x="1333" y="26"/>
                    <a:pt x="1203" y="1"/>
                    <a:pt x="1075"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7"/>
            <p:cNvSpPr/>
            <p:nvPr/>
          </p:nvSpPr>
          <p:spPr>
            <a:xfrm>
              <a:off x="4334475" y="2085700"/>
              <a:ext cx="51775" cy="49825"/>
            </a:xfrm>
            <a:custGeom>
              <a:rect b="b" l="l" r="r" t="t"/>
              <a:pathLst>
                <a:path extrusionOk="0" h="1993" w="2071">
                  <a:moveTo>
                    <a:pt x="1075" y="264"/>
                  </a:moveTo>
                  <a:cubicBezTo>
                    <a:pt x="1478" y="264"/>
                    <a:pt x="1806" y="592"/>
                    <a:pt x="1806" y="997"/>
                  </a:cubicBezTo>
                  <a:cubicBezTo>
                    <a:pt x="1806" y="1293"/>
                    <a:pt x="1628" y="1560"/>
                    <a:pt x="1354" y="1673"/>
                  </a:cubicBezTo>
                  <a:cubicBezTo>
                    <a:pt x="1264" y="1711"/>
                    <a:pt x="1169" y="1729"/>
                    <a:pt x="1074" y="1729"/>
                  </a:cubicBezTo>
                  <a:cubicBezTo>
                    <a:pt x="884" y="1729"/>
                    <a:pt x="696" y="1655"/>
                    <a:pt x="556" y="1514"/>
                  </a:cubicBezTo>
                  <a:cubicBezTo>
                    <a:pt x="346" y="1305"/>
                    <a:pt x="284" y="990"/>
                    <a:pt x="397" y="716"/>
                  </a:cubicBezTo>
                  <a:cubicBezTo>
                    <a:pt x="510" y="442"/>
                    <a:pt x="778" y="264"/>
                    <a:pt x="1075" y="264"/>
                  </a:cubicBezTo>
                  <a:close/>
                  <a:moveTo>
                    <a:pt x="1074" y="1"/>
                  </a:moveTo>
                  <a:cubicBezTo>
                    <a:pt x="815" y="1"/>
                    <a:pt x="560" y="102"/>
                    <a:pt x="370" y="293"/>
                  </a:cubicBezTo>
                  <a:cubicBezTo>
                    <a:pt x="85" y="578"/>
                    <a:pt x="1" y="1006"/>
                    <a:pt x="155" y="1377"/>
                  </a:cubicBezTo>
                  <a:cubicBezTo>
                    <a:pt x="309" y="1750"/>
                    <a:pt x="671" y="1992"/>
                    <a:pt x="1075" y="1992"/>
                  </a:cubicBezTo>
                  <a:cubicBezTo>
                    <a:pt x="1624" y="1991"/>
                    <a:pt x="2069" y="1546"/>
                    <a:pt x="2070" y="997"/>
                  </a:cubicBezTo>
                  <a:cubicBezTo>
                    <a:pt x="2069" y="593"/>
                    <a:pt x="1828" y="231"/>
                    <a:pt x="1455" y="77"/>
                  </a:cubicBezTo>
                  <a:cubicBezTo>
                    <a:pt x="1332" y="26"/>
                    <a:pt x="1202" y="1"/>
                    <a:pt x="1074"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TITLE_AND_BODY_1_2">
    <p:spTree>
      <p:nvGrpSpPr>
        <p:cNvPr id="570" name="Shape 570"/>
        <p:cNvGrpSpPr/>
        <p:nvPr/>
      </p:nvGrpSpPr>
      <p:grpSpPr>
        <a:xfrm>
          <a:off x="0" y="0"/>
          <a:ext cx="0" cy="0"/>
          <a:chOff x="0" y="0"/>
          <a:chExt cx="0" cy="0"/>
        </a:xfrm>
      </p:grpSpPr>
      <p:sp>
        <p:nvSpPr>
          <p:cNvPr id="571" name="Google Shape;571;p28"/>
          <p:cNvSpPr txBox="1"/>
          <p:nvPr>
            <p:ph type="title"/>
          </p:nvPr>
        </p:nvSpPr>
        <p:spPr>
          <a:xfrm rot="-5400000">
            <a:off x="5033475" y="580625"/>
            <a:ext cx="7059600" cy="447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800"/>
              <a:buNone/>
              <a:defRPr sz="1800"/>
            </a:lvl9pPr>
          </a:lstStyle>
          <a:p/>
        </p:txBody>
      </p:sp>
      <p:grpSp>
        <p:nvGrpSpPr>
          <p:cNvPr id="572" name="Google Shape;572;p28"/>
          <p:cNvGrpSpPr/>
          <p:nvPr/>
        </p:nvGrpSpPr>
        <p:grpSpPr>
          <a:xfrm>
            <a:off x="8448738" y="4410575"/>
            <a:ext cx="229075" cy="1063850"/>
            <a:chOff x="6963625" y="2302750"/>
            <a:chExt cx="229075" cy="1063850"/>
          </a:xfrm>
        </p:grpSpPr>
        <p:sp>
          <p:nvSpPr>
            <p:cNvPr id="573" name="Google Shape;573;p28"/>
            <p:cNvSpPr/>
            <p:nvPr/>
          </p:nvSpPr>
          <p:spPr>
            <a:xfrm>
              <a:off x="6963625" y="2302750"/>
              <a:ext cx="229075" cy="137775"/>
            </a:xfrm>
            <a:custGeom>
              <a:rect b="b" l="l" r="r" t="t"/>
              <a:pathLst>
                <a:path extrusionOk="0" h="5511" w="9163">
                  <a:moveTo>
                    <a:pt x="4582" y="1"/>
                  </a:moveTo>
                  <a:lnTo>
                    <a:pt x="1" y="4582"/>
                  </a:lnTo>
                  <a:lnTo>
                    <a:pt x="930" y="5511"/>
                  </a:lnTo>
                  <a:lnTo>
                    <a:pt x="4582" y="1860"/>
                  </a:lnTo>
                  <a:lnTo>
                    <a:pt x="8232" y="5511"/>
                  </a:lnTo>
                  <a:lnTo>
                    <a:pt x="9162" y="4582"/>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8"/>
            <p:cNvSpPr/>
            <p:nvPr/>
          </p:nvSpPr>
          <p:spPr>
            <a:xfrm>
              <a:off x="6963625" y="2405625"/>
              <a:ext cx="229075" cy="137800"/>
            </a:xfrm>
            <a:custGeom>
              <a:rect b="b" l="l" r="r" t="t"/>
              <a:pathLst>
                <a:path extrusionOk="0" h="5512" w="9163">
                  <a:moveTo>
                    <a:pt x="4582" y="1"/>
                  </a:moveTo>
                  <a:lnTo>
                    <a:pt x="1" y="4582"/>
                  </a:lnTo>
                  <a:lnTo>
                    <a:pt x="930" y="5512"/>
                  </a:lnTo>
                  <a:lnTo>
                    <a:pt x="4582" y="1861"/>
                  </a:lnTo>
                  <a:lnTo>
                    <a:pt x="8232" y="5512"/>
                  </a:lnTo>
                  <a:lnTo>
                    <a:pt x="9162" y="4582"/>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8"/>
            <p:cNvSpPr/>
            <p:nvPr/>
          </p:nvSpPr>
          <p:spPr>
            <a:xfrm>
              <a:off x="6963625" y="2508550"/>
              <a:ext cx="229075" cy="137800"/>
            </a:xfrm>
            <a:custGeom>
              <a:rect b="b" l="l" r="r" t="t"/>
              <a:pathLst>
                <a:path extrusionOk="0" h="5512" w="9163">
                  <a:moveTo>
                    <a:pt x="4582" y="0"/>
                  </a:moveTo>
                  <a:lnTo>
                    <a:pt x="1" y="4581"/>
                  </a:lnTo>
                  <a:lnTo>
                    <a:pt x="930" y="5511"/>
                  </a:lnTo>
                  <a:lnTo>
                    <a:pt x="4582" y="1859"/>
                  </a:lnTo>
                  <a:lnTo>
                    <a:pt x="8232" y="5511"/>
                  </a:lnTo>
                  <a:lnTo>
                    <a:pt x="9162" y="4581"/>
                  </a:lnTo>
                  <a:lnTo>
                    <a:pt x="4582"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8"/>
            <p:cNvSpPr/>
            <p:nvPr/>
          </p:nvSpPr>
          <p:spPr>
            <a:xfrm>
              <a:off x="6963625" y="2611450"/>
              <a:ext cx="229075" cy="137775"/>
            </a:xfrm>
            <a:custGeom>
              <a:rect b="b" l="l" r="r" t="t"/>
              <a:pathLst>
                <a:path extrusionOk="0" h="5511" w="9163">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8"/>
            <p:cNvSpPr/>
            <p:nvPr/>
          </p:nvSpPr>
          <p:spPr>
            <a:xfrm>
              <a:off x="6963625" y="2714325"/>
              <a:ext cx="229075" cy="137800"/>
            </a:xfrm>
            <a:custGeom>
              <a:rect b="b" l="l" r="r" t="t"/>
              <a:pathLst>
                <a:path extrusionOk="0" h="5512" w="9163">
                  <a:moveTo>
                    <a:pt x="4582" y="1"/>
                  </a:moveTo>
                  <a:lnTo>
                    <a:pt x="1" y="4581"/>
                  </a:lnTo>
                  <a:lnTo>
                    <a:pt x="930" y="5511"/>
                  </a:lnTo>
                  <a:lnTo>
                    <a:pt x="4582" y="1861"/>
                  </a:lnTo>
                  <a:lnTo>
                    <a:pt x="8232" y="5511"/>
                  </a:lnTo>
                  <a:lnTo>
                    <a:pt x="9162" y="4581"/>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8"/>
            <p:cNvSpPr/>
            <p:nvPr/>
          </p:nvSpPr>
          <p:spPr>
            <a:xfrm>
              <a:off x="6963625" y="2817225"/>
              <a:ext cx="229075" cy="137800"/>
            </a:xfrm>
            <a:custGeom>
              <a:rect b="b" l="l" r="r" t="t"/>
              <a:pathLst>
                <a:path extrusionOk="0" h="5512" w="9163">
                  <a:moveTo>
                    <a:pt x="4582" y="1"/>
                  </a:moveTo>
                  <a:lnTo>
                    <a:pt x="1" y="4582"/>
                  </a:lnTo>
                  <a:lnTo>
                    <a:pt x="930" y="5512"/>
                  </a:lnTo>
                  <a:lnTo>
                    <a:pt x="4582" y="1860"/>
                  </a:lnTo>
                  <a:lnTo>
                    <a:pt x="8232" y="5512"/>
                  </a:lnTo>
                  <a:lnTo>
                    <a:pt x="9162" y="4582"/>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8"/>
            <p:cNvSpPr/>
            <p:nvPr/>
          </p:nvSpPr>
          <p:spPr>
            <a:xfrm>
              <a:off x="6963625" y="2920100"/>
              <a:ext cx="229075" cy="137800"/>
            </a:xfrm>
            <a:custGeom>
              <a:rect b="b" l="l" r="r" t="t"/>
              <a:pathLst>
                <a:path extrusionOk="0" h="5512" w="9163">
                  <a:moveTo>
                    <a:pt x="4582" y="1"/>
                  </a:moveTo>
                  <a:lnTo>
                    <a:pt x="1" y="4583"/>
                  </a:lnTo>
                  <a:lnTo>
                    <a:pt x="930" y="5512"/>
                  </a:lnTo>
                  <a:lnTo>
                    <a:pt x="4582" y="1861"/>
                  </a:lnTo>
                  <a:lnTo>
                    <a:pt x="8232" y="5512"/>
                  </a:lnTo>
                  <a:lnTo>
                    <a:pt x="9162" y="4583"/>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8"/>
            <p:cNvSpPr/>
            <p:nvPr/>
          </p:nvSpPr>
          <p:spPr>
            <a:xfrm>
              <a:off x="6963625" y="3023025"/>
              <a:ext cx="229075" cy="137800"/>
            </a:xfrm>
            <a:custGeom>
              <a:rect b="b" l="l" r="r" t="t"/>
              <a:pathLst>
                <a:path extrusionOk="0" h="5512" w="9163">
                  <a:moveTo>
                    <a:pt x="4582" y="0"/>
                  </a:moveTo>
                  <a:lnTo>
                    <a:pt x="1" y="4581"/>
                  </a:lnTo>
                  <a:lnTo>
                    <a:pt x="930" y="5511"/>
                  </a:lnTo>
                  <a:lnTo>
                    <a:pt x="4582" y="1860"/>
                  </a:lnTo>
                  <a:lnTo>
                    <a:pt x="8232" y="5511"/>
                  </a:lnTo>
                  <a:lnTo>
                    <a:pt x="9162" y="4581"/>
                  </a:lnTo>
                  <a:lnTo>
                    <a:pt x="4582"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8"/>
            <p:cNvSpPr/>
            <p:nvPr/>
          </p:nvSpPr>
          <p:spPr>
            <a:xfrm>
              <a:off x="6963625" y="3125925"/>
              <a:ext cx="229075" cy="137775"/>
            </a:xfrm>
            <a:custGeom>
              <a:rect b="b" l="l" r="r" t="t"/>
              <a:pathLst>
                <a:path extrusionOk="0" h="5511" w="9163">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8"/>
            <p:cNvSpPr/>
            <p:nvPr/>
          </p:nvSpPr>
          <p:spPr>
            <a:xfrm>
              <a:off x="6963625" y="3228800"/>
              <a:ext cx="229075" cy="137800"/>
            </a:xfrm>
            <a:custGeom>
              <a:rect b="b" l="l" r="r" t="t"/>
              <a:pathLst>
                <a:path extrusionOk="0" h="5512" w="9163">
                  <a:moveTo>
                    <a:pt x="4582" y="1"/>
                  </a:moveTo>
                  <a:lnTo>
                    <a:pt x="1" y="4581"/>
                  </a:lnTo>
                  <a:lnTo>
                    <a:pt x="930" y="5512"/>
                  </a:lnTo>
                  <a:lnTo>
                    <a:pt x="4582" y="1861"/>
                  </a:lnTo>
                  <a:lnTo>
                    <a:pt x="8232" y="5512"/>
                  </a:lnTo>
                  <a:lnTo>
                    <a:pt x="9162" y="4581"/>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3" name="Google Shape;583;p28"/>
          <p:cNvSpPr txBox="1"/>
          <p:nvPr>
            <p:ph idx="2" type="title"/>
          </p:nvPr>
        </p:nvSpPr>
        <p:spPr>
          <a:xfrm>
            <a:off x="864550" y="2713323"/>
            <a:ext cx="2029200" cy="824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584" name="Google Shape;584;p28"/>
          <p:cNvSpPr txBox="1"/>
          <p:nvPr>
            <p:ph idx="1" type="subTitle"/>
          </p:nvPr>
        </p:nvSpPr>
        <p:spPr>
          <a:xfrm>
            <a:off x="864550" y="3431192"/>
            <a:ext cx="2029200" cy="6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85" name="Google Shape;585;p28"/>
          <p:cNvSpPr txBox="1"/>
          <p:nvPr>
            <p:ph idx="3" type="title"/>
          </p:nvPr>
        </p:nvSpPr>
        <p:spPr>
          <a:xfrm>
            <a:off x="3155200" y="2718611"/>
            <a:ext cx="2029200" cy="824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586" name="Google Shape;586;p28"/>
          <p:cNvSpPr txBox="1"/>
          <p:nvPr>
            <p:ph idx="4" type="subTitle"/>
          </p:nvPr>
        </p:nvSpPr>
        <p:spPr>
          <a:xfrm>
            <a:off x="3155200" y="3436479"/>
            <a:ext cx="2029200" cy="6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587" name="Google Shape;587;p28"/>
          <p:cNvGrpSpPr/>
          <p:nvPr/>
        </p:nvGrpSpPr>
        <p:grpSpPr>
          <a:xfrm>
            <a:off x="2028081" y="-1285690"/>
            <a:ext cx="2052698" cy="2052613"/>
            <a:chOff x="3088025" y="3941925"/>
            <a:chExt cx="600450" cy="600425"/>
          </a:xfrm>
        </p:grpSpPr>
        <p:sp>
          <p:nvSpPr>
            <p:cNvPr id="588" name="Google Shape;588;p28"/>
            <p:cNvSpPr/>
            <p:nvPr/>
          </p:nvSpPr>
          <p:spPr>
            <a:xfrm>
              <a:off x="3359125" y="3941925"/>
              <a:ext cx="39025" cy="39000"/>
            </a:xfrm>
            <a:custGeom>
              <a:rect b="b" l="l" r="r" t="t"/>
              <a:pathLst>
                <a:path extrusionOk="0" h="1560" w="1561">
                  <a:moveTo>
                    <a:pt x="383" y="0"/>
                  </a:moveTo>
                  <a:lnTo>
                    <a:pt x="1" y="383"/>
                  </a:lnTo>
                  <a:lnTo>
                    <a:pt x="398" y="781"/>
                  </a:lnTo>
                  <a:lnTo>
                    <a:pt x="1" y="1176"/>
                  </a:lnTo>
                  <a:lnTo>
                    <a:pt x="383" y="1560"/>
                  </a:lnTo>
                  <a:lnTo>
                    <a:pt x="780" y="1163"/>
                  </a:lnTo>
                  <a:lnTo>
                    <a:pt x="1177" y="1560"/>
                  </a:lnTo>
                  <a:lnTo>
                    <a:pt x="1560" y="1176"/>
                  </a:lnTo>
                  <a:lnTo>
                    <a:pt x="1164" y="781"/>
                  </a:lnTo>
                  <a:lnTo>
                    <a:pt x="1560" y="383"/>
                  </a:lnTo>
                  <a:lnTo>
                    <a:pt x="1177" y="0"/>
                  </a:lnTo>
                  <a:lnTo>
                    <a:pt x="780" y="397"/>
                  </a:lnTo>
                  <a:lnTo>
                    <a:pt x="383"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8"/>
            <p:cNvSpPr/>
            <p:nvPr/>
          </p:nvSpPr>
          <p:spPr>
            <a:xfrm>
              <a:off x="3407500" y="3990300"/>
              <a:ext cx="39050" cy="39025"/>
            </a:xfrm>
            <a:custGeom>
              <a:rect b="b" l="l" r="r" t="t"/>
              <a:pathLst>
                <a:path extrusionOk="0" h="1561" w="1562">
                  <a:moveTo>
                    <a:pt x="384" y="1"/>
                  </a:moveTo>
                  <a:lnTo>
                    <a:pt x="1" y="383"/>
                  </a:lnTo>
                  <a:lnTo>
                    <a:pt x="398" y="780"/>
                  </a:lnTo>
                  <a:lnTo>
                    <a:pt x="0" y="1177"/>
                  </a:lnTo>
                  <a:lnTo>
                    <a:pt x="384" y="1561"/>
                  </a:lnTo>
                  <a:lnTo>
                    <a:pt x="781" y="1164"/>
                  </a:lnTo>
                  <a:lnTo>
                    <a:pt x="1177" y="1561"/>
                  </a:lnTo>
                  <a:lnTo>
                    <a:pt x="1561" y="1177"/>
                  </a:lnTo>
                  <a:lnTo>
                    <a:pt x="1164" y="780"/>
                  </a:lnTo>
                  <a:lnTo>
                    <a:pt x="1561" y="383"/>
                  </a:lnTo>
                  <a:lnTo>
                    <a:pt x="1177" y="1"/>
                  </a:lnTo>
                  <a:lnTo>
                    <a:pt x="781" y="398"/>
                  </a:lnTo>
                  <a:lnTo>
                    <a:pt x="384"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8"/>
            <p:cNvSpPr/>
            <p:nvPr/>
          </p:nvSpPr>
          <p:spPr>
            <a:xfrm>
              <a:off x="3455875" y="4038700"/>
              <a:ext cx="39050" cy="39025"/>
            </a:xfrm>
            <a:custGeom>
              <a:rect b="b" l="l" r="r" t="t"/>
              <a:pathLst>
                <a:path extrusionOk="0" h="1561" w="1562">
                  <a:moveTo>
                    <a:pt x="384" y="0"/>
                  </a:moveTo>
                  <a:lnTo>
                    <a:pt x="1" y="383"/>
                  </a:lnTo>
                  <a:lnTo>
                    <a:pt x="399" y="780"/>
                  </a:lnTo>
                  <a:lnTo>
                    <a:pt x="1" y="1177"/>
                  </a:lnTo>
                  <a:lnTo>
                    <a:pt x="384" y="1560"/>
                  </a:lnTo>
                  <a:lnTo>
                    <a:pt x="781" y="1163"/>
                  </a:lnTo>
                  <a:lnTo>
                    <a:pt x="1178" y="1560"/>
                  </a:lnTo>
                  <a:lnTo>
                    <a:pt x="1562" y="1177"/>
                  </a:lnTo>
                  <a:lnTo>
                    <a:pt x="1165" y="780"/>
                  </a:lnTo>
                  <a:lnTo>
                    <a:pt x="1562" y="383"/>
                  </a:lnTo>
                  <a:lnTo>
                    <a:pt x="1178" y="0"/>
                  </a:lnTo>
                  <a:lnTo>
                    <a:pt x="781" y="397"/>
                  </a:lnTo>
                  <a:lnTo>
                    <a:pt x="384"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8"/>
            <p:cNvSpPr/>
            <p:nvPr/>
          </p:nvSpPr>
          <p:spPr>
            <a:xfrm>
              <a:off x="3504275" y="4087050"/>
              <a:ext cx="39050" cy="39050"/>
            </a:xfrm>
            <a:custGeom>
              <a:rect b="b" l="l" r="r" t="t"/>
              <a:pathLst>
                <a:path extrusionOk="0" h="1562" w="1562">
                  <a:moveTo>
                    <a:pt x="384" y="1"/>
                  </a:moveTo>
                  <a:lnTo>
                    <a:pt x="0" y="384"/>
                  </a:lnTo>
                  <a:lnTo>
                    <a:pt x="397" y="781"/>
                  </a:lnTo>
                  <a:lnTo>
                    <a:pt x="0" y="1178"/>
                  </a:lnTo>
                  <a:lnTo>
                    <a:pt x="384" y="1562"/>
                  </a:lnTo>
                  <a:lnTo>
                    <a:pt x="781" y="1164"/>
                  </a:lnTo>
                  <a:lnTo>
                    <a:pt x="1178" y="1562"/>
                  </a:lnTo>
                  <a:lnTo>
                    <a:pt x="1560" y="1178"/>
                  </a:lnTo>
                  <a:lnTo>
                    <a:pt x="1163" y="781"/>
                  </a:lnTo>
                  <a:lnTo>
                    <a:pt x="1561" y="384"/>
                  </a:lnTo>
                  <a:lnTo>
                    <a:pt x="1178" y="1"/>
                  </a:lnTo>
                  <a:lnTo>
                    <a:pt x="781" y="398"/>
                  </a:lnTo>
                  <a:lnTo>
                    <a:pt x="384"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8"/>
            <p:cNvSpPr/>
            <p:nvPr/>
          </p:nvSpPr>
          <p:spPr>
            <a:xfrm>
              <a:off x="3552675" y="4135450"/>
              <a:ext cx="39000" cy="39025"/>
            </a:xfrm>
            <a:custGeom>
              <a:rect b="b" l="l" r="r" t="t"/>
              <a:pathLst>
                <a:path extrusionOk="0" h="1561" w="1560">
                  <a:moveTo>
                    <a:pt x="384" y="1"/>
                  </a:moveTo>
                  <a:lnTo>
                    <a:pt x="0" y="384"/>
                  </a:lnTo>
                  <a:lnTo>
                    <a:pt x="397" y="781"/>
                  </a:lnTo>
                  <a:lnTo>
                    <a:pt x="0" y="1178"/>
                  </a:lnTo>
                  <a:lnTo>
                    <a:pt x="384" y="1560"/>
                  </a:lnTo>
                  <a:lnTo>
                    <a:pt x="780" y="1163"/>
                  </a:lnTo>
                  <a:lnTo>
                    <a:pt x="1177" y="1560"/>
                  </a:lnTo>
                  <a:lnTo>
                    <a:pt x="1560" y="1178"/>
                  </a:lnTo>
                  <a:lnTo>
                    <a:pt x="1163" y="781"/>
                  </a:lnTo>
                  <a:lnTo>
                    <a:pt x="1560" y="384"/>
                  </a:lnTo>
                  <a:lnTo>
                    <a:pt x="1177" y="1"/>
                  </a:lnTo>
                  <a:lnTo>
                    <a:pt x="780" y="397"/>
                  </a:lnTo>
                  <a:lnTo>
                    <a:pt x="384"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8"/>
            <p:cNvSpPr/>
            <p:nvPr/>
          </p:nvSpPr>
          <p:spPr>
            <a:xfrm>
              <a:off x="3601050" y="4183850"/>
              <a:ext cx="39025" cy="39000"/>
            </a:xfrm>
            <a:custGeom>
              <a:rect b="b" l="l" r="r" t="t"/>
              <a:pathLst>
                <a:path extrusionOk="0" h="1560" w="1561">
                  <a:moveTo>
                    <a:pt x="383" y="0"/>
                  </a:moveTo>
                  <a:lnTo>
                    <a:pt x="1" y="384"/>
                  </a:lnTo>
                  <a:lnTo>
                    <a:pt x="398" y="779"/>
                  </a:lnTo>
                  <a:lnTo>
                    <a:pt x="1" y="1177"/>
                  </a:lnTo>
                  <a:lnTo>
                    <a:pt x="383" y="1560"/>
                  </a:lnTo>
                  <a:lnTo>
                    <a:pt x="781" y="1163"/>
                  </a:lnTo>
                  <a:lnTo>
                    <a:pt x="1178" y="1560"/>
                  </a:lnTo>
                  <a:lnTo>
                    <a:pt x="1560" y="1177"/>
                  </a:lnTo>
                  <a:lnTo>
                    <a:pt x="1164" y="781"/>
                  </a:lnTo>
                  <a:lnTo>
                    <a:pt x="1560" y="384"/>
                  </a:lnTo>
                  <a:lnTo>
                    <a:pt x="1178" y="0"/>
                  </a:lnTo>
                  <a:lnTo>
                    <a:pt x="781" y="397"/>
                  </a:lnTo>
                  <a:lnTo>
                    <a:pt x="383"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8"/>
            <p:cNvSpPr/>
            <p:nvPr/>
          </p:nvSpPr>
          <p:spPr>
            <a:xfrm>
              <a:off x="3649450" y="4232225"/>
              <a:ext cx="39025" cy="39025"/>
            </a:xfrm>
            <a:custGeom>
              <a:rect b="b" l="l" r="r" t="t"/>
              <a:pathLst>
                <a:path extrusionOk="0" h="1561" w="1561">
                  <a:moveTo>
                    <a:pt x="383" y="1"/>
                  </a:moveTo>
                  <a:lnTo>
                    <a:pt x="0" y="383"/>
                  </a:lnTo>
                  <a:lnTo>
                    <a:pt x="397" y="780"/>
                  </a:lnTo>
                  <a:lnTo>
                    <a:pt x="0" y="1178"/>
                  </a:lnTo>
                  <a:lnTo>
                    <a:pt x="383" y="1561"/>
                  </a:lnTo>
                  <a:lnTo>
                    <a:pt x="780" y="1164"/>
                  </a:lnTo>
                  <a:lnTo>
                    <a:pt x="1178" y="1561"/>
                  </a:lnTo>
                  <a:lnTo>
                    <a:pt x="1560" y="1178"/>
                  </a:lnTo>
                  <a:lnTo>
                    <a:pt x="1163" y="781"/>
                  </a:lnTo>
                  <a:lnTo>
                    <a:pt x="1560" y="383"/>
                  </a:lnTo>
                  <a:lnTo>
                    <a:pt x="1176" y="1"/>
                  </a:lnTo>
                  <a:lnTo>
                    <a:pt x="780" y="398"/>
                  </a:lnTo>
                  <a:lnTo>
                    <a:pt x="383"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8"/>
            <p:cNvSpPr/>
            <p:nvPr/>
          </p:nvSpPr>
          <p:spPr>
            <a:xfrm>
              <a:off x="3304900" y="3996125"/>
              <a:ext cx="39050" cy="39025"/>
            </a:xfrm>
            <a:custGeom>
              <a:rect b="b" l="l" r="r" t="t"/>
              <a:pathLst>
                <a:path extrusionOk="0" h="1561" w="1562">
                  <a:moveTo>
                    <a:pt x="384" y="1"/>
                  </a:moveTo>
                  <a:lnTo>
                    <a:pt x="0" y="384"/>
                  </a:lnTo>
                  <a:lnTo>
                    <a:pt x="397" y="781"/>
                  </a:lnTo>
                  <a:lnTo>
                    <a:pt x="0" y="1178"/>
                  </a:lnTo>
                  <a:lnTo>
                    <a:pt x="384" y="1560"/>
                  </a:lnTo>
                  <a:lnTo>
                    <a:pt x="781" y="1163"/>
                  </a:lnTo>
                  <a:lnTo>
                    <a:pt x="1177" y="1560"/>
                  </a:lnTo>
                  <a:lnTo>
                    <a:pt x="1561" y="1178"/>
                  </a:lnTo>
                  <a:lnTo>
                    <a:pt x="1164" y="781"/>
                  </a:lnTo>
                  <a:lnTo>
                    <a:pt x="1561" y="384"/>
                  </a:lnTo>
                  <a:lnTo>
                    <a:pt x="1177" y="1"/>
                  </a:lnTo>
                  <a:lnTo>
                    <a:pt x="781" y="397"/>
                  </a:lnTo>
                  <a:lnTo>
                    <a:pt x="384"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8"/>
            <p:cNvSpPr/>
            <p:nvPr/>
          </p:nvSpPr>
          <p:spPr>
            <a:xfrm>
              <a:off x="3353275" y="4044525"/>
              <a:ext cx="39050" cy="39000"/>
            </a:xfrm>
            <a:custGeom>
              <a:rect b="b" l="l" r="r" t="t"/>
              <a:pathLst>
                <a:path extrusionOk="0" h="1560" w="1562">
                  <a:moveTo>
                    <a:pt x="384" y="0"/>
                  </a:moveTo>
                  <a:lnTo>
                    <a:pt x="1" y="384"/>
                  </a:lnTo>
                  <a:lnTo>
                    <a:pt x="398" y="781"/>
                  </a:lnTo>
                  <a:lnTo>
                    <a:pt x="1" y="1178"/>
                  </a:lnTo>
                  <a:lnTo>
                    <a:pt x="384" y="1560"/>
                  </a:lnTo>
                  <a:lnTo>
                    <a:pt x="781" y="1163"/>
                  </a:lnTo>
                  <a:lnTo>
                    <a:pt x="1178" y="1560"/>
                  </a:lnTo>
                  <a:lnTo>
                    <a:pt x="1561" y="1178"/>
                  </a:lnTo>
                  <a:lnTo>
                    <a:pt x="1164" y="781"/>
                  </a:lnTo>
                  <a:lnTo>
                    <a:pt x="1562" y="384"/>
                  </a:lnTo>
                  <a:lnTo>
                    <a:pt x="1178" y="0"/>
                  </a:lnTo>
                  <a:lnTo>
                    <a:pt x="781" y="397"/>
                  </a:lnTo>
                  <a:lnTo>
                    <a:pt x="384"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8"/>
            <p:cNvSpPr/>
            <p:nvPr/>
          </p:nvSpPr>
          <p:spPr>
            <a:xfrm>
              <a:off x="3401675" y="4092900"/>
              <a:ext cx="39025" cy="39025"/>
            </a:xfrm>
            <a:custGeom>
              <a:rect b="b" l="l" r="r" t="t"/>
              <a:pathLst>
                <a:path extrusionOk="0" h="1561" w="1561">
                  <a:moveTo>
                    <a:pt x="384" y="1"/>
                  </a:moveTo>
                  <a:lnTo>
                    <a:pt x="0" y="383"/>
                  </a:lnTo>
                  <a:lnTo>
                    <a:pt x="397" y="780"/>
                  </a:lnTo>
                  <a:lnTo>
                    <a:pt x="0" y="1178"/>
                  </a:lnTo>
                  <a:lnTo>
                    <a:pt x="384" y="1561"/>
                  </a:lnTo>
                  <a:lnTo>
                    <a:pt x="781" y="1164"/>
                  </a:lnTo>
                  <a:lnTo>
                    <a:pt x="1178" y="1561"/>
                  </a:lnTo>
                  <a:lnTo>
                    <a:pt x="1560" y="1178"/>
                  </a:lnTo>
                  <a:lnTo>
                    <a:pt x="1163" y="781"/>
                  </a:lnTo>
                  <a:lnTo>
                    <a:pt x="1560" y="383"/>
                  </a:lnTo>
                  <a:lnTo>
                    <a:pt x="1178" y="1"/>
                  </a:lnTo>
                  <a:lnTo>
                    <a:pt x="781" y="398"/>
                  </a:lnTo>
                  <a:lnTo>
                    <a:pt x="384"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8"/>
            <p:cNvSpPr/>
            <p:nvPr/>
          </p:nvSpPr>
          <p:spPr>
            <a:xfrm>
              <a:off x="3450050" y="4141300"/>
              <a:ext cx="39025" cy="39025"/>
            </a:xfrm>
            <a:custGeom>
              <a:rect b="b" l="l" r="r" t="t"/>
              <a:pathLst>
                <a:path extrusionOk="0" h="1561" w="1561">
                  <a:moveTo>
                    <a:pt x="383" y="0"/>
                  </a:moveTo>
                  <a:lnTo>
                    <a:pt x="1" y="383"/>
                  </a:lnTo>
                  <a:lnTo>
                    <a:pt x="398" y="780"/>
                  </a:lnTo>
                  <a:lnTo>
                    <a:pt x="1" y="1177"/>
                  </a:lnTo>
                  <a:lnTo>
                    <a:pt x="383" y="1560"/>
                  </a:lnTo>
                  <a:lnTo>
                    <a:pt x="780" y="1163"/>
                  </a:lnTo>
                  <a:lnTo>
                    <a:pt x="1178" y="1560"/>
                  </a:lnTo>
                  <a:lnTo>
                    <a:pt x="1561" y="1177"/>
                  </a:lnTo>
                  <a:lnTo>
                    <a:pt x="1164" y="780"/>
                  </a:lnTo>
                  <a:lnTo>
                    <a:pt x="1561" y="383"/>
                  </a:lnTo>
                  <a:lnTo>
                    <a:pt x="1178" y="0"/>
                  </a:lnTo>
                  <a:lnTo>
                    <a:pt x="780" y="397"/>
                  </a:lnTo>
                  <a:lnTo>
                    <a:pt x="383"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8"/>
            <p:cNvSpPr/>
            <p:nvPr/>
          </p:nvSpPr>
          <p:spPr>
            <a:xfrm>
              <a:off x="3498450" y="4189700"/>
              <a:ext cx="39025" cy="39000"/>
            </a:xfrm>
            <a:custGeom>
              <a:rect b="b" l="l" r="r" t="t"/>
              <a:pathLst>
                <a:path extrusionOk="0" h="1560" w="1561">
                  <a:moveTo>
                    <a:pt x="383" y="0"/>
                  </a:moveTo>
                  <a:lnTo>
                    <a:pt x="1" y="383"/>
                  </a:lnTo>
                  <a:lnTo>
                    <a:pt x="397" y="779"/>
                  </a:lnTo>
                  <a:lnTo>
                    <a:pt x="1" y="1176"/>
                  </a:lnTo>
                  <a:lnTo>
                    <a:pt x="383" y="1560"/>
                  </a:lnTo>
                  <a:lnTo>
                    <a:pt x="780" y="1163"/>
                  </a:lnTo>
                  <a:lnTo>
                    <a:pt x="1177" y="1560"/>
                  </a:lnTo>
                  <a:lnTo>
                    <a:pt x="1560" y="1176"/>
                  </a:lnTo>
                  <a:lnTo>
                    <a:pt x="1164" y="779"/>
                  </a:lnTo>
                  <a:lnTo>
                    <a:pt x="1560" y="383"/>
                  </a:lnTo>
                  <a:lnTo>
                    <a:pt x="1177" y="0"/>
                  </a:lnTo>
                  <a:lnTo>
                    <a:pt x="780" y="397"/>
                  </a:lnTo>
                  <a:lnTo>
                    <a:pt x="383"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8"/>
            <p:cNvSpPr/>
            <p:nvPr/>
          </p:nvSpPr>
          <p:spPr>
            <a:xfrm>
              <a:off x="3546850" y="4238050"/>
              <a:ext cx="39000" cy="39050"/>
            </a:xfrm>
            <a:custGeom>
              <a:rect b="b" l="l" r="r" t="t"/>
              <a:pathLst>
                <a:path extrusionOk="0" h="1562" w="1560">
                  <a:moveTo>
                    <a:pt x="383" y="1"/>
                  </a:moveTo>
                  <a:lnTo>
                    <a:pt x="0" y="384"/>
                  </a:lnTo>
                  <a:lnTo>
                    <a:pt x="397" y="781"/>
                  </a:lnTo>
                  <a:lnTo>
                    <a:pt x="0" y="1178"/>
                  </a:lnTo>
                  <a:lnTo>
                    <a:pt x="383" y="1561"/>
                  </a:lnTo>
                  <a:lnTo>
                    <a:pt x="780" y="1165"/>
                  </a:lnTo>
                  <a:lnTo>
                    <a:pt x="1176" y="1561"/>
                  </a:lnTo>
                  <a:lnTo>
                    <a:pt x="1560" y="1178"/>
                  </a:lnTo>
                  <a:lnTo>
                    <a:pt x="1163" y="781"/>
                  </a:lnTo>
                  <a:lnTo>
                    <a:pt x="1560" y="384"/>
                  </a:lnTo>
                  <a:lnTo>
                    <a:pt x="1176" y="1"/>
                  </a:lnTo>
                  <a:lnTo>
                    <a:pt x="780" y="399"/>
                  </a:lnTo>
                  <a:lnTo>
                    <a:pt x="383"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8"/>
            <p:cNvSpPr/>
            <p:nvPr/>
          </p:nvSpPr>
          <p:spPr>
            <a:xfrm>
              <a:off x="3595200" y="4286450"/>
              <a:ext cx="39050" cy="39000"/>
            </a:xfrm>
            <a:custGeom>
              <a:rect b="b" l="l" r="r" t="t"/>
              <a:pathLst>
                <a:path extrusionOk="0" h="1560" w="1562">
                  <a:moveTo>
                    <a:pt x="384" y="0"/>
                  </a:moveTo>
                  <a:lnTo>
                    <a:pt x="1" y="384"/>
                  </a:lnTo>
                  <a:lnTo>
                    <a:pt x="399" y="781"/>
                  </a:lnTo>
                  <a:lnTo>
                    <a:pt x="1" y="1178"/>
                  </a:lnTo>
                  <a:lnTo>
                    <a:pt x="384" y="1560"/>
                  </a:lnTo>
                  <a:lnTo>
                    <a:pt x="781" y="1163"/>
                  </a:lnTo>
                  <a:lnTo>
                    <a:pt x="1178" y="1560"/>
                  </a:lnTo>
                  <a:lnTo>
                    <a:pt x="1562" y="1178"/>
                  </a:lnTo>
                  <a:lnTo>
                    <a:pt x="1165" y="781"/>
                  </a:lnTo>
                  <a:lnTo>
                    <a:pt x="1562" y="384"/>
                  </a:lnTo>
                  <a:lnTo>
                    <a:pt x="1178" y="0"/>
                  </a:lnTo>
                  <a:lnTo>
                    <a:pt x="781" y="397"/>
                  </a:lnTo>
                  <a:lnTo>
                    <a:pt x="384"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8"/>
            <p:cNvSpPr/>
            <p:nvPr/>
          </p:nvSpPr>
          <p:spPr>
            <a:xfrm>
              <a:off x="3250675" y="4050375"/>
              <a:ext cx="39025" cy="39000"/>
            </a:xfrm>
            <a:custGeom>
              <a:rect b="b" l="l" r="r" t="t"/>
              <a:pathLst>
                <a:path extrusionOk="0" h="1560" w="1561">
                  <a:moveTo>
                    <a:pt x="384" y="0"/>
                  </a:moveTo>
                  <a:lnTo>
                    <a:pt x="1" y="383"/>
                  </a:lnTo>
                  <a:lnTo>
                    <a:pt x="398" y="779"/>
                  </a:lnTo>
                  <a:lnTo>
                    <a:pt x="1" y="1176"/>
                  </a:lnTo>
                  <a:lnTo>
                    <a:pt x="384" y="1560"/>
                  </a:lnTo>
                  <a:lnTo>
                    <a:pt x="780" y="1163"/>
                  </a:lnTo>
                  <a:lnTo>
                    <a:pt x="1178" y="1560"/>
                  </a:lnTo>
                  <a:lnTo>
                    <a:pt x="1560" y="1176"/>
                  </a:lnTo>
                  <a:lnTo>
                    <a:pt x="1164" y="779"/>
                  </a:lnTo>
                  <a:lnTo>
                    <a:pt x="1560" y="383"/>
                  </a:lnTo>
                  <a:lnTo>
                    <a:pt x="1178" y="0"/>
                  </a:lnTo>
                  <a:lnTo>
                    <a:pt x="780" y="397"/>
                  </a:lnTo>
                  <a:lnTo>
                    <a:pt x="384"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8"/>
            <p:cNvSpPr/>
            <p:nvPr/>
          </p:nvSpPr>
          <p:spPr>
            <a:xfrm>
              <a:off x="3299075" y="4098725"/>
              <a:ext cx="39025" cy="39050"/>
            </a:xfrm>
            <a:custGeom>
              <a:rect b="b" l="l" r="r" t="t"/>
              <a:pathLst>
                <a:path extrusionOk="0" h="1562" w="1561">
                  <a:moveTo>
                    <a:pt x="383" y="1"/>
                  </a:moveTo>
                  <a:lnTo>
                    <a:pt x="0" y="384"/>
                  </a:lnTo>
                  <a:lnTo>
                    <a:pt x="397" y="781"/>
                  </a:lnTo>
                  <a:lnTo>
                    <a:pt x="0" y="1178"/>
                  </a:lnTo>
                  <a:lnTo>
                    <a:pt x="383" y="1562"/>
                  </a:lnTo>
                  <a:lnTo>
                    <a:pt x="780" y="1165"/>
                  </a:lnTo>
                  <a:lnTo>
                    <a:pt x="1178" y="1562"/>
                  </a:lnTo>
                  <a:lnTo>
                    <a:pt x="1560" y="1178"/>
                  </a:lnTo>
                  <a:lnTo>
                    <a:pt x="1163" y="781"/>
                  </a:lnTo>
                  <a:lnTo>
                    <a:pt x="1560" y="384"/>
                  </a:lnTo>
                  <a:lnTo>
                    <a:pt x="1177" y="1"/>
                  </a:lnTo>
                  <a:lnTo>
                    <a:pt x="780" y="399"/>
                  </a:lnTo>
                  <a:lnTo>
                    <a:pt x="383"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8"/>
            <p:cNvSpPr/>
            <p:nvPr/>
          </p:nvSpPr>
          <p:spPr>
            <a:xfrm>
              <a:off x="3347450" y="4147125"/>
              <a:ext cx="39025" cy="39050"/>
            </a:xfrm>
            <a:custGeom>
              <a:rect b="b" l="l" r="r" t="t"/>
              <a:pathLst>
                <a:path extrusionOk="0" h="1562" w="1561">
                  <a:moveTo>
                    <a:pt x="383" y="0"/>
                  </a:moveTo>
                  <a:lnTo>
                    <a:pt x="1" y="384"/>
                  </a:lnTo>
                  <a:lnTo>
                    <a:pt x="398" y="781"/>
                  </a:lnTo>
                  <a:lnTo>
                    <a:pt x="1" y="1178"/>
                  </a:lnTo>
                  <a:lnTo>
                    <a:pt x="383" y="1561"/>
                  </a:lnTo>
                  <a:lnTo>
                    <a:pt x="780" y="1163"/>
                  </a:lnTo>
                  <a:lnTo>
                    <a:pt x="1177" y="1561"/>
                  </a:lnTo>
                  <a:lnTo>
                    <a:pt x="1561" y="1178"/>
                  </a:lnTo>
                  <a:lnTo>
                    <a:pt x="1164" y="781"/>
                  </a:lnTo>
                  <a:lnTo>
                    <a:pt x="1561" y="384"/>
                  </a:lnTo>
                  <a:lnTo>
                    <a:pt x="1177" y="0"/>
                  </a:lnTo>
                  <a:lnTo>
                    <a:pt x="780" y="398"/>
                  </a:lnTo>
                  <a:lnTo>
                    <a:pt x="383"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8"/>
            <p:cNvSpPr/>
            <p:nvPr/>
          </p:nvSpPr>
          <p:spPr>
            <a:xfrm>
              <a:off x="3395850" y="4195500"/>
              <a:ext cx="39025" cy="39025"/>
            </a:xfrm>
            <a:custGeom>
              <a:rect b="b" l="l" r="r" t="t"/>
              <a:pathLst>
                <a:path extrusionOk="0" h="1561" w="1561">
                  <a:moveTo>
                    <a:pt x="383" y="1"/>
                  </a:moveTo>
                  <a:lnTo>
                    <a:pt x="1" y="384"/>
                  </a:lnTo>
                  <a:lnTo>
                    <a:pt x="397" y="781"/>
                  </a:lnTo>
                  <a:lnTo>
                    <a:pt x="1" y="1178"/>
                  </a:lnTo>
                  <a:lnTo>
                    <a:pt x="383" y="1561"/>
                  </a:lnTo>
                  <a:lnTo>
                    <a:pt x="780" y="1164"/>
                  </a:lnTo>
                  <a:lnTo>
                    <a:pt x="1177" y="1561"/>
                  </a:lnTo>
                  <a:lnTo>
                    <a:pt x="1560" y="1178"/>
                  </a:lnTo>
                  <a:lnTo>
                    <a:pt x="1162" y="781"/>
                  </a:lnTo>
                  <a:lnTo>
                    <a:pt x="1560" y="384"/>
                  </a:lnTo>
                  <a:lnTo>
                    <a:pt x="1177" y="1"/>
                  </a:lnTo>
                  <a:lnTo>
                    <a:pt x="780" y="398"/>
                  </a:lnTo>
                  <a:lnTo>
                    <a:pt x="383"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8"/>
            <p:cNvSpPr/>
            <p:nvPr/>
          </p:nvSpPr>
          <p:spPr>
            <a:xfrm>
              <a:off x="3444225" y="4243900"/>
              <a:ext cx="39000" cy="39025"/>
            </a:xfrm>
            <a:custGeom>
              <a:rect b="b" l="l" r="r" t="t"/>
              <a:pathLst>
                <a:path extrusionOk="0" h="1561" w="1560">
                  <a:moveTo>
                    <a:pt x="384" y="0"/>
                  </a:moveTo>
                  <a:lnTo>
                    <a:pt x="0" y="384"/>
                  </a:lnTo>
                  <a:lnTo>
                    <a:pt x="397" y="781"/>
                  </a:lnTo>
                  <a:lnTo>
                    <a:pt x="0" y="1178"/>
                  </a:lnTo>
                  <a:lnTo>
                    <a:pt x="384" y="1560"/>
                  </a:lnTo>
                  <a:lnTo>
                    <a:pt x="781" y="1163"/>
                  </a:lnTo>
                  <a:lnTo>
                    <a:pt x="1177" y="1560"/>
                  </a:lnTo>
                  <a:lnTo>
                    <a:pt x="1560" y="1178"/>
                  </a:lnTo>
                  <a:lnTo>
                    <a:pt x="1163" y="781"/>
                  </a:lnTo>
                  <a:lnTo>
                    <a:pt x="1560" y="384"/>
                  </a:lnTo>
                  <a:lnTo>
                    <a:pt x="1177" y="0"/>
                  </a:lnTo>
                  <a:lnTo>
                    <a:pt x="781" y="397"/>
                  </a:lnTo>
                  <a:lnTo>
                    <a:pt x="384"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8"/>
            <p:cNvSpPr/>
            <p:nvPr/>
          </p:nvSpPr>
          <p:spPr>
            <a:xfrm>
              <a:off x="3492600" y="4292300"/>
              <a:ext cx="39025" cy="39000"/>
            </a:xfrm>
            <a:custGeom>
              <a:rect b="b" l="l" r="r" t="t"/>
              <a:pathLst>
                <a:path extrusionOk="0" h="1560" w="1561">
                  <a:moveTo>
                    <a:pt x="384" y="0"/>
                  </a:moveTo>
                  <a:lnTo>
                    <a:pt x="1" y="383"/>
                  </a:lnTo>
                  <a:lnTo>
                    <a:pt x="398" y="779"/>
                  </a:lnTo>
                  <a:lnTo>
                    <a:pt x="1" y="1176"/>
                  </a:lnTo>
                  <a:lnTo>
                    <a:pt x="384" y="1560"/>
                  </a:lnTo>
                  <a:lnTo>
                    <a:pt x="781" y="1163"/>
                  </a:lnTo>
                  <a:lnTo>
                    <a:pt x="1178" y="1560"/>
                  </a:lnTo>
                  <a:lnTo>
                    <a:pt x="1560" y="1176"/>
                  </a:lnTo>
                  <a:lnTo>
                    <a:pt x="1164" y="779"/>
                  </a:lnTo>
                  <a:lnTo>
                    <a:pt x="1560" y="384"/>
                  </a:lnTo>
                  <a:lnTo>
                    <a:pt x="1178" y="0"/>
                  </a:lnTo>
                  <a:lnTo>
                    <a:pt x="781" y="397"/>
                  </a:lnTo>
                  <a:lnTo>
                    <a:pt x="384"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8"/>
            <p:cNvSpPr/>
            <p:nvPr/>
          </p:nvSpPr>
          <p:spPr>
            <a:xfrm>
              <a:off x="3541000" y="4340675"/>
              <a:ext cx="39025" cy="39025"/>
            </a:xfrm>
            <a:custGeom>
              <a:rect b="b" l="l" r="r" t="t"/>
              <a:pathLst>
                <a:path extrusionOk="0" h="1561" w="1561">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8"/>
            <p:cNvSpPr/>
            <p:nvPr/>
          </p:nvSpPr>
          <p:spPr>
            <a:xfrm>
              <a:off x="3196475" y="4104575"/>
              <a:ext cx="39025" cy="39025"/>
            </a:xfrm>
            <a:custGeom>
              <a:rect b="b" l="l" r="r" t="t"/>
              <a:pathLst>
                <a:path extrusionOk="0" h="1561" w="1561">
                  <a:moveTo>
                    <a:pt x="383" y="1"/>
                  </a:moveTo>
                  <a:lnTo>
                    <a:pt x="0" y="384"/>
                  </a:lnTo>
                  <a:lnTo>
                    <a:pt x="397" y="781"/>
                  </a:lnTo>
                  <a:lnTo>
                    <a:pt x="0" y="1178"/>
                  </a:lnTo>
                  <a:lnTo>
                    <a:pt x="383" y="1560"/>
                  </a:lnTo>
                  <a:lnTo>
                    <a:pt x="780" y="1163"/>
                  </a:lnTo>
                  <a:lnTo>
                    <a:pt x="1176" y="1560"/>
                  </a:lnTo>
                  <a:lnTo>
                    <a:pt x="1560" y="1178"/>
                  </a:lnTo>
                  <a:lnTo>
                    <a:pt x="1163" y="781"/>
                  </a:lnTo>
                  <a:lnTo>
                    <a:pt x="1560" y="384"/>
                  </a:lnTo>
                  <a:lnTo>
                    <a:pt x="1176" y="1"/>
                  </a:lnTo>
                  <a:lnTo>
                    <a:pt x="780" y="397"/>
                  </a:lnTo>
                  <a:lnTo>
                    <a:pt x="383"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8"/>
            <p:cNvSpPr/>
            <p:nvPr/>
          </p:nvSpPr>
          <p:spPr>
            <a:xfrm>
              <a:off x="3244825" y="4152975"/>
              <a:ext cx="39050" cy="39000"/>
            </a:xfrm>
            <a:custGeom>
              <a:rect b="b" l="l" r="r" t="t"/>
              <a:pathLst>
                <a:path extrusionOk="0" h="1560" w="1562">
                  <a:moveTo>
                    <a:pt x="384" y="0"/>
                  </a:moveTo>
                  <a:lnTo>
                    <a:pt x="1" y="384"/>
                  </a:lnTo>
                  <a:lnTo>
                    <a:pt x="398" y="781"/>
                  </a:lnTo>
                  <a:lnTo>
                    <a:pt x="1" y="1176"/>
                  </a:lnTo>
                  <a:lnTo>
                    <a:pt x="384" y="1560"/>
                  </a:lnTo>
                  <a:lnTo>
                    <a:pt x="781" y="1163"/>
                  </a:lnTo>
                  <a:lnTo>
                    <a:pt x="1178" y="1560"/>
                  </a:lnTo>
                  <a:lnTo>
                    <a:pt x="1561" y="1176"/>
                  </a:lnTo>
                  <a:lnTo>
                    <a:pt x="1165" y="781"/>
                  </a:lnTo>
                  <a:lnTo>
                    <a:pt x="1562" y="384"/>
                  </a:lnTo>
                  <a:lnTo>
                    <a:pt x="1178" y="0"/>
                  </a:lnTo>
                  <a:lnTo>
                    <a:pt x="781" y="397"/>
                  </a:lnTo>
                  <a:lnTo>
                    <a:pt x="384"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8"/>
            <p:cNvSpPr/>
            <p:nvPr/>
          </p:nvSpPr>
          <p:spPr>
            <a:xfrm>
              <a:off x="3293225" y="4201350"/>
              <a:ext cx="39025" cy="39025"/>
            </a:xfrm>
            <a:custGeom>
              <a:rect b="b" l="l" r="r" t="t"/>
              <a:pathLst>
                <a:path extrusionOk="0" h="1561" w="1561">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8"/>
            <p:cNvSpPr/>
            <p:nvPr/>
          </p:nvSpPr>
          <p:spPr>
            <a:xfrm>
              <a:off x="3341625" y="4249750"/>
              <a:ext cx="39000" cy="39025"/>
            </a:xfrm>
            <a:custGeom>
              <a:rect b="b" l="l" r="r" t="t"/>
              <a:pathLst>
                <a:path extrusionOk="0" h="1561" w="1560">
                  <a:moveTo>
                    <a:pt x="384" y="0"/>
                  </a:moveTo>
                  <a:lnTo>
                    <a:pt x="0" y="383"/>
                  </a:lnTo>
                  <a:lnTo>
                    <a:pt x="397" y="780"/>
                  </a:lnTo>
                  <a:lnTo>
                    <a:pt x="0" y="1177"/>
                  </a:lnTo>
                  <a:lnTo>
                    <a:pt x="384" y="1560"/>
                  </a:lnTo>
                  <a:lnTo>
                    <a:pt x="780" y="1163"/>
                  </a:lnTo>
                  <a:lnTo>
                    <a:pt x="1177" y="1560"/>
                  </a:lnTo>
                  <a:lnTo>
                    <a:pt x="1560" y="1177"/>
                  </a:lnTo>
                  <a:lnTo>
                    <a:pt x="1163" y="780"/>
                  </a:lnTo>
                  <a:lnTo>
                    <a:pt x="1560" y="383"/>
                  </a:lnTo>
                  <a:lnTo>
                    <a:pt x="1177" y="0"/>
                  </a:lnTo>
                  <a:lnTo>
                    <a:pt x="780" y="397"/>
                  </a:lnTo>
                  <a:lnTo>
                    <a:pt x="384"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8"/>
            <p:cNvSpPr/>
            <p:nvPr/>
          </p:nvSpPr>
          <p:spPr>
            <a:xfrm>
              <a:off x="3390000" y="4298100"/>
              <a:ext cx="39025" cy="39050"/>
            </a:xfrm>
            <a:custGeom>
              <a:rect b="b" l="l" r="r" t="t"/>
              <a:pathLst>
                <a:path extrusionOk="0" h="1562" w="1561">
                  <a:moveTo>
                    <a:pt x="383" y="1"/>
                  </a:moveTo>
                  <a:lnTo>
                    <a:pt x="1" y="384"/>
                  </a:lnTo>
                  <a:lnTo>
                    <a:pt x="398" y="781"/>
                  </a:lnTo>
                  <a:lnTo>
                    <a:pt x="1" y="1178"/>
                  </a:lnTo>
                  <a:lnTo>
                    <a:pt x="383" y="1562"/>
                  </a:lnTo>
                  <a:lnTo>
                    <a:pt x="780" y="1164"/>
                  </a:lnTo>
                  <a:lnTo>
                    <a:pt x="1178" y="1562"/>
                  </a:lnTo>
                  <a:lnTo>
                    <a:pt x="1560" y="1178"/>
                  </a:lnTo>
                  <a:lnTo>
                    <a:pt x="1164" y="781"/>
                  </a:lnTo>
                  <a:lnTo>
                    <a:pt x="1560" y="384"/>
                  </a:lnTo>
                  <a:lnTo>
                    <a:pt x="1178" y="1"/>
                  </a:lnTo>
                  <a:lnTo>
                    <a:pt x="780" y="399"/>
                  </a:lnTo>
                  <a:lnTo>
                    <a:pt x="383"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8"/>
            <p:cNvSpPr/>
            <p:nvPr/>
          </p:nvSpPr>
          <p:spPr>
            <a:xfrm>
              <a:off x="3438400" y="4346500"/>
              <a:ext cx="39025" cy="39050"/>
            </a:xfrm>
            <a:custGeom>
              <a:rect b="b" l="l" r="r" t="t"/>
              <a:pathLst>
                <a:path extrusionOk="0" h="1562" w="1561">
                  <a:moveTo>
                    <a:pt x="383" y="1"/>
                  </a:moveTo>
                  <a:lnTo>
                    <a:pt x="0" y="384"/>
                  </a:lnTo>
                  <a:lnTo>
                    <a:pt x="397" y="781"/>
                  </a:lnTo>
                  <a:lnTo>
                    <a:pt x="0" y="1178"/>
                  </a:lnTo>
                  <a:lnTo>
                    <a:pt x="383" y="1561"/>
                  </a:lnTo>
                  <a:lnTo>
                    <a:pt x="780" y="1163"/>
                  </a:lnTo>
                  <a:lnTo>
                    <a:pt x="1176" y="1561"/>
                  </a:lnTo>
                  <a:lnTo>
                    <a:pt x="1560" y="1178"/>
                  </a:lnTo>
                  <a:lnTo>
                    <a:pt x="1163" y="781"/>
                  </a:lnTo>
                  <a:lnTo>
                    <a:pt x="1560" y="384"/>
                  </a:lnTo>
                  <a:lnTo>
                    <a:pt x="1176" y="1"/>
                  </a:lnTo>
                  <a:lnTo>
                    <a:pt x="780" y="397"/>
                  </a:lnTo>
                  <a:lnTo>
                    <a:pt x="383"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8"/>
            <p:cNvSpPr/>
            <p:nvPr/>
          </p:nvSpPr>
          <p:spPr>
            <a:xfrm>
              <a:off x="3486775" y="4394900"/>
              <a:ext cx="39025" cy="39000"/>
            </a:xfrm>
            <a:custGeom>
              <a:rect b="b" l="l" r="r" t="t"/>
              <a:pathLst>
                <a:path extrusionOk="0" h="1560" w="1561">
                  <a:moveTo>
                    <a:pt x="383" y="0"/>
                  </a:moveTo>
                  <a:lnTo>
                    <a:pt x="1" y="384"/>
                  </a:lnTo>
                  <a:lnTo>
                    <a:pt x="398" y="781"/>
                  </a:lnTo>
                  <a:lnTo>
                    <a:pt x="1" y="1178"/>
                  </a:lnTo>
                  <a:lnTo>
                    <a:pt x="383" y="1560"/>
                  </a:lnTo>
                  <a:lnTo>
                    <a:pt x="780" y="1163"/>
                  </a:lnTo>
                  <a:lnTo>
                    <a:pt x="1177" y="1560"/>
                  </a:lnTo>
                  <a:lnTo>
                    <a:pt x="1561" y="1178"/>
                  </a:lnTo>
                  <a:lnTo>
                    <a:pt x="1164" y="781"/>
                  </a:lnTo>
                  <a:lnTo>
                    <a:pt x="1561" y="384"/>
                  </a:lnTo>
                  <a:lnTo>
                    <a:pt x="1177" y="0"/>
                  </a:lnTo>
                  <a:lnTo>
                    <a:pt x="780" y="397"/>
                  </a:lnTo>
                  <a:lnTo>
                    <a:pt x="383"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8"/>
            <p:cNvSpPr/>
            <p:nvPr/>
          </p:nvSpPr>
          <p:spPr>
            <a:xfrm>
              <a:off x="3142225" y="4158825"/>
              <a:ext cx="39025" cy="39000"/>
            </a:xfrm>
            <a:custGeom>
              <a:rect b="b" l="l" r="r" t="t"/>
              <a:pathLst>
                <a:path extrusionOk="0" h="1560" w="1561">
                  <a:moveTo>
                    <a:pt x="384" y="0"/>
                  </a:moveTo>
                  <a:lnTo>
                    <a:pt x="1" y="383"/>
                  </a:lnTo>
                  <a:lnTo>
                    <a:pt x="398" y="779"/>
                  </a:lnTo>
                  <a:lnTo>
                    <a:pt x="1" y="1176"/>
                  </a:lnTo>
                  <a:lnTo>
                    <a:pt x="384" y="1560"/>
                  </a:lnTo>
                  <a:lnTo>
                    <a:pt x="781" y="1163"/>
                  </a:lnTo>
                  <a:lnTo>
                    <a:pt x="1178" y="1560"/>
                  </a:lnTo>
                  <a:lnTo>
                    <a:pt x="1561" y="1176"/>
                  </a:lnTo>
                  <a:lnTo>
                    <a:pt x="1164" y="779"/>
                  </a:lnTo>
                  <a:lnTo>
                    <a:pt x="1561" y="383"/>
                  </a:lnTo>
                  <a:lnTo>
                    <a:pt x="1178" y="0"/>
                  </a:lnTo>
                  <a:lnTo>
                    <a:pt x="781" y="397"/>
                  </a:lnTo>
                  <a:lnTo>
                    <a:pt x="384"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8"/>
            <p:cNvSpPr/>
            <p:nvPr/>
          </p:nvSpPr>
          <p:spPr>
            <a:xfrm>
              <a:off x="3190625" y="4207175"/>
              <a:ext cx="39025" cy="39050"/>
            </a:xfrm>
            <a:custGeom>
              <a:rect b="b" l="l" r="r" t="t"/>
              <a:pathLst>
                <a:path extrusionOk="0" h="1562" w="1561">
                  <a:moveTo>
                    <a:pt x="383" y="1"/>
                  </a:moveTo>
                  <a:lnTo>
                    <a:pt x="0" y="384"/>
                  </a:lnTo>
                  <a:lnTo>
                    <a:pt x="397" y="781"/>
                  </a:lnTo>
                  <a:lnTo>
                    <a:pt x="0" y="1178"/>
                  </a:lnTo>
                  <a:lnTo>
                    <a:pt x="383" y="1561"/>
                  </a:lnTo>
                  <a:lnTo>
                    <a:pt x="781" y="1165"/>
                  </a:lnTo>
                  <a:lnTo>
                    <a:pt x="1178" y="1561"/>
                  </a:lnTo>
                  <a:lnTo>
                    <a:pt x="1560" y="1178"/>
                  </a:lnTo>
                  <a:lnTo>
                    <a:pt x="1163" y="781"/>
                  </a:lnTo>
                  <a:lnTo>
                    <a:pt x="1560" y="384"/>
                  </a:lnTo>
                  <a:lnTo>
                    <a:pt x="1178" y="1"/>
                  </a:lnTo>
                  <a:lnTo>
                    <a:pt x="780" y="397"/>
                  </a:lnTo>
                  <a:lnTo>
                    <a:pt x="383"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8"/>
            <p:cNvSpPr/>
            <p:nvPr/>
          </p:nvSpPr>
          <p:spPr>
            <a:xfrm>
              <a:off x="3239000" y="4255575"/>
              <a:ext cx="39025" cy="39000"/>
            </a:xfrm>
            <a:custGeom>
              <a:rect b="b" l="l" r="r" t="t"/>
              <a:pathLst>
                <a:path extrusionOk="0" h="1560" w="1561">
                  <a:moveTo>
                    <a:pt x="383" y="0"/>
                  </a:moveTo>
                  <a:lnTo>
                    <a:pt x="1" y="384"/>
                  </a:lnTo>
                  <a:lnTo>
                    <a:pt x="398" y="781"/>
                  </a:lnTo>
                  <a:lnTo>
                    <a:pt x="1" y="1178"/>
                  </a:lnTo>
                  <a:lnTo>
                    <a:pt x="383" y="1560"/>
                  </a:lnTo>
                  <a:lnTo>
                    <a:pt x="780" y="1163"/>
                  </a:lnTo>
                  <a:lnTo>
                    <a:pt x="1177" y="1560"/>
                  </a:lnTo>
                  <a:lnTo>
                    <a:pt x="1561" y="1178"/>
                  </a:lnTo>
                  <a:lnTo>
                    <a:pt x="1164" y="781"/>
                  </a:lnTo>
                  <a:lnTo>
                    <a:pt x="1561" y="384"/>
                  </a:lnTo>
                  <a:lnTo>
                    <a:pt x="1177" y="0"/>
                  </a:lnTo>
                  <a:lnTo>
                    <a:pt x="780" y="397"/>
                  </a:lnTo>
                  <a:lnTo>
                    <a:pt x="383"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8"/>
            <p:cNvSpPr/>
            <p:nvPr/>
          </p:nvSpPr>
          <p:spPr>
            <a:xfrm>
              <a:off x="3287400" y="4303950"/>
              <a:ext cx="39025" cy="39025"/>
            </a:xfrm>
            <a:custGeom>
              <a:rect b="b" l="l" r="r" t="t"/>
              <a:pathLst>
                <a:path extrusionOk="0" h="1561" w="1561">
                  <a:moveTo>
                    <a:pt x="383" y="1"/>
                  </a:moveTo>
                  <a:lnTo>
                    <a:pt x="1" y="383"/>
                  </a:lnTo>
                  <a:lnTo>
                    <a:pt x="397" y="781"/>
                  </a:lnTo>
                  <a:lnTo>
                    <a:pt x="1" y="1178"/>
                  </a:lnTo>
                  <a:lnTo>
                    <a:pt x="383" y="1561"/>
                  </a:lnTo>
                  <a:lnTo>
                    <a:pt x="780" y="1164"/>
                  </a:lnTo>
                  <a:lnTo>
                    <a:pt x="1177" y="1561"/>
                  </a:lnTo>
                  <a:lnTo>
                    <a:pt x="1560" y="1178"/>
                  </a:lnTo>
                  <a:lnTo>
                    <a:pt x="1164" y="781"/>
                  </a:lnTo>
                  <a:lnTo>
                    <a:pt x="1560" y="384"/>
                  </a:lnTo>
                  <a:lnTo>
                    <a:pt x="1177" y="1"/>
                  </a:lnTo>
                  <a:lnTo>
                    <a:pt x="780" y="398"/>
                  </a:lnTo>
                  <a:lnTo>
                    <a:pt x="383"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8"/>
            <p:cNvSpPr/>
            <p:nvPr/>
          </p:nvSpPr>
          <p:spPr>
            <a:xfrm>
              <a:off x="3335800" y="4352350"/>
              <a:ext cx="39000" cy="39025"/>
            </a:xfrm>
            <a:custGeom>
              <a:rect b="b" l="l" r="r" t="t"/>
              <a:pathLst>
                <a:path extrusionOk="0" h="1561" w="1560">
                  <a:moveTo>
                    <a:pt x="383" y="0"/>
                  </a:moveTo>
                  <a:lnTo>
                    <a:pt x="0" y="383"/>
                  </a:lnTo>
                  <a:lnTo>
                    <a:pt x="396" y="780"/>
                  </a:lnTo>
                  <a:lnTo>
                    <a:pt x="0" y="1178"/>
                  </a:lnTo>
                  <a:lnTo>
                    <a:pt x="383" y="1560"/>
                  </a:lnTo>
                  <a:lnTo>
                    <a:pt x="780" y="1163"/>
                  </a:lnTo>
                  <a:lnTo>
                    <a:pt x="1176" y="1560"/>
                  </a:lnTo>
                  <a:lnTo>
                    <a:pt x="1560" y="1178"/>
                  </a:lnTo>
                  <a:lnTo>
                    <a:pt x="1163" y="781"/>
                  </a:lnTo>
                  <a:lnTo>
                    <a:pt x="1560" y="383"/>
                  </a:lnTo>
                  <a:lnTo>
                    <a:pt x="1176" y="0"/>
                  </a:lnTo>
                  <a:lnTo>
                    <a:pt x="780" y="397"/>
                  </a:lnTo>
                  <a:lnTo>
                    <a:pt x="383"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8"/>
            <p:cNvSpPr/>
            <p:nvPr/>
          </p:nvSpPr>
          <p:spPr>
            <a:xfrm>
              <a:off x="3384150" y="4400750"/>
              <a:ext cx="39050" cy="39000"/>
            </a:xfrm>
            <a:custGeom>
              <a:rect b="b" l="l" r="r" t="t"/>
              <a:pathLst>
                <a:path extrusionOk="0" h="1560" w="1562">
                  <a:moveTo>
                    <a:pt x="384" y="0"/>
                  </a:moveTo>
                  <a:lnTo>
                    <a:pt x="1" y="383"/>
                  </a:lnTo>
                  <a:lnTo>
                    <a:pt x="398" y="779"/>
                  </a:lnTo>
                  <a:lnTo>
                    <a:pt x="1" y="1176"/>
                  </a:lnTo>
                  <a:lnTo>
                    <a:pt x="384" y="1560"/>
                  </a:lnTo>
                  <a:lnTo>
                    <a:pt x="781" y="1163"/>
                  </a:lnTo>
                  <a:lnTo>
                    <a:pt x="1178" y="1560"/>
                  </a:lnTo>
                  <a:lnTo>
                    <a:pt x="1561" y="1176"/>
                  </a:lnTo>
                  <a:lnTo>
                    <a:pt x="1164" y="781"/>
                  </a:lnTo>
                  <a:lnTo>
                    <a:pt x="1562" y="383"/>
                  </a:lnTo>
                  <a:lnTo>
                    <a:pt x="1178" y="0"/>
                  </a:lnTo>
                  <a:lnTo>
                    <a:pt x="781" y="397"/>
                  </a:lnTo>
                  <a:lnTo>
                    <a:pt x="384"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8"/>
            <p:cNvSpPr/>
            <p:nvPr/>
          </p:nvSpPr>
          <p:spPr>
            <a:xfrm>
              <a:off x="3432550" y="4449125"/>
              <a:ext cx="39025" cy="39025"/>
            </a:xfrm>
            <a:custGeom>
              <a:rect b="b" l="l" r="r" t="t"/>
              <a:pathLst>
                <a:path extrusionOk="0" h="1561" w="1561">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8"/>
            <p:cNvSpPr/>
            <p:nvPr/>
          </p:nvSpPr>
          <p:spPr>
            <a:xfrm>
              <a:off x="3088025" y="4213025"/>
              <a:ext cx="39025" cy="39025"/>
            </a:xfrm>
            <a:custGeom>
              <a:rect b="b" l="l" r="r" t="t"/>
              <a:pathLst>
                <a:path extrusionOk="0" h="1561" w="1561">
                  <a:moveTo>
                    <a:pt x="383" y="0"/>
                  </a:moveTo>
                  <a:lnTo>
                    <a:pt x="0" y="383"/>
                  </a:lnTo>
                  <a:lnTo>
                    <a:pt x="397" y="780"/>
                  </a:lnTo>
                  <a:lnTo>
                    <a:pt x="0" y="1178"/>
                  </a:lnTo>
                  <a:lnTo>
                    <a:pt x="383" y="1560"/>
                  </a:lnTo>
                  <a:lnTo>
                    <a:pt x="780" y="1163"/>
                  </a:lnTo>
                  <a:lnTo>
                    <a:pt x="1177" y="1560"/>
                  </a:lnTo>
                  <a:lnTo>
                    <a:pt x="1560" y="1178"/>
                  </a:lnTo>
                  <a:lnTo>
                    <a:pt x="1163" y="781"/>
                  </a:lnTo>
                  <a:lnTo>
                    <a:pt x="1560" y="383"/>
                  </a:lnTo>
                  <a:lnTo>
                    <a:pt x="1177" y="0"/>
                  </a:lnTo>
                  <a:lnTo>
                    <a:pt x="780" y="397"/>
                  </a:lnTo>
                  <a:lnTo>
                    <a:pt x="383"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8"/>
            <p:cNvSpPr/>
            <p:nvPr/>
          </p:nvSpPr>
          <p:spPr>
            <a:xfrm>
              <a:off x="3136400" y="4261425"/>
              <a:ext cx="39025" cy="39000"/>
            </a:xfrm>
            <a:custGeom>
              <a:rect b="b" l="l" r="r" t="t"/>
              <a:pathLst>
                <a:path extrusionOk="0" h="1560" w="1561">
                  <a:moveTo>
                    <a:pt x="383" y="0"/>
                  </a:moveTo>
                  <a:lnTo>
                    <a:pt x="1" y="383"/>
                  </a:lnTo>
                  <a:lnTo>
                    <a:pt x="398" y="779"/>
                  </a:lnTo>
                  <a:lnTo>
                    <a:pt x="1" y="1177"/>
                  </a:lnTo>
                  <a:lnTo>
                    <a:pt x="383" y="1560"/>
                  </a:lnTo>
                  <a:lnTo>
                    <a:pt x="780" y="1163"/>
                  </a:lnTo>
                  <a:lnTo>
                    <a:pt x="1177" y="1560"/>
                  </a:lnTo>
                  <a:lnTo>
                    <a:pt x="1561" y="1177"/>
                  </a:lnTo>
                  <a:lnTo>
                    <a:pt x="1164" y="781"/>
                  </a:lnTo>
                  <a:lnTo>
                    <a:pt x="1561" y="383"/>
                  </a:lnTo>
                  <a:lnTo>
                    <a:pt x="1177" y="0"/>
                  </a:lnTo>
                  <a:lnTo>
                    <a:pt x="780" y="397"/>
                  </a:lnTo>
                  <a:lnTo>
                    <a:pt x="383"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8"/>
            <p:cNvSpPr/>
            <p:nvPr/>
          </p:nvSpPr>
          <p:spPr>
            <a:xfrm>
              <a:off x="3184775" y="4309800"/>
              <a:ext cx="39025" cy="39025"/>
            </a:xfrm>
            <a:custGeom>
              <a:rect b="b" l="l" r="r" t="t"/>
              <a:pathLst>
                <a:path extrusionOk="0" h="1561" w="1561">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8"/>
            <p:cNvSpPr/>
            <p:nvPr/>
          </p:nvSpPr>
          <p:spPr>
            <a:xfrm>
              <a:off x="3233175" y="4358200"/>
              <a:ext cx="39000" cy="39025"/>
            </a:xfrm>
            <a:custGeom>
              <a:rect b="b" l="l" r="r" t="t"/>
              <a:pathLst>
                <a:path extrusionOk="0" h="1561" w="1560">
                  <a:moveTo>
                    <a:pt x="384" y="0"/>
                  </a:moveTo>
                  <a:lnTo>
                    <a:pt x="0" y="383"/>
                  </a:lnTo>
                  <a:lnTo>
                    <a:pt x="397" y="780"/>
                  </a:lnTo>
                  <a:lnTo>
                    <a:pt x="0" y="1177"/>
                  </a:lnTo>
                  <a:lnTo>
                    <a:pt x="384" y="1560"/>
                  </a:lnTo>
                  <a:lnTo>
                    <a:pt x="781" y="1163"/>
                  </a:lnTo>
                  <a:lnTo>
                    <a:pt x="1177" y="1560"/>
                  </a:lnTo>
                  <a:lnTo>
                    <a:pt x="1560" y="1177"/>
                  </a:lnTo>
                  <a:lnTo>
                    <a:pt x="1163" y="780"/>
                  </a:lnTo>
                  <a:lnTo>
                    <a:pt x="1560" y="383"/>
                  </a:lnTo>
                  <a:lnTo>
                    <a:pt x="1177" y="0"/>
                  </a:lnTo>
                  <a:lnTo>
                    <a:pt x="781" y="397"/>
                  </a:lnTo>
                  <a:lnTo>
                    <a:pt x="384"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8"/>
            <p:cNvSpPr/>
            <p:nvPr/>
          </p:nvSpPr>
          <p:spPr>
            <a:xfrm>
              <a:off x="3281550" y="4406550"/>
              <a:ext cx="39025" cy="39025"/>
            </a:xfrm>
            <a:custGeom>
              <a:rect b="b" l="l" r="r" t="t"/>
              <a:pathLst>
                <a:path extrusionOk="0" h="1561" w="1561">
                  <a:moveTo>
                    <a:pt x="384" y="1"/>
                  </a:moveTo>
                  <a:lnTo>
                    <a:pt x="1" y="384"/>
                  </a:lnTo>
                  <a:lnTo>
                    <a:pt x="398" y="781"/>
                  </a:lnTo>
                  <a:lnTo>
                    <a:pt x="1" y="1178"/>
                  </a:lnTo>
                  <a:lnTo>
                    <a:pt x="384" y="1561"/>
                  </a:lnTo>
                  <a:lnTo>
                    <a:pt x="781" y="1165"/>
                  </a:lnTo>
                  <a:lnTo>
                    <a:pt x="1178" y="1561"/>
                  </a:lnTo>
                  <a:lnTo>
                    <a:pt x="1560" y="1178"/>
                  </a:lnTo>
                  <a:lnTo>
                    <a:pt x="1164" y="781"/>
                  </a:lnTo>
                  <a:lnTo>
                    <a:pt x="1560" y="384"/>
                  </a:lnTo>
                  <a:lnTo>
                    <a:pt x="1178" y="1"/>
                  </a:lnTo>
                  <a:lnTo>
                    <a:pt x="781" y="398"/>
                  </a:lnTo>
                  <a:lnTo>
                    <a:pt x="384"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8"/>
            <p:cNvSpPr/>
            <p:nvPr/>
          </p:nvSpPr>
          <p:spPr>
            <a:xfrm>
              <a:off x="3329950" y="4454950"/>
              <a:ext cx="39025" cy="39025"/>
            </a:xfrm>
            <a:custGeom>
              <a:rect b="b" l="l" r="r" t="t"/>
              <a:pathLst>
                <a:path extrusionOk="0" h="1561" w="1561">
                  <a:moveTo>
                    <a:pt x="383" y="1"/>
                  </a:moveTo>
                  <a:lnTo>
                    <a:pt x="0" y="384"/>
                  </a:lnTo>
                  <a:lnTo>
                    <a:pt x="397" y="781"/>
                  </a:lnTo>
                  <a:lnTo>
                    <a:pt x="0" y="1178"/>
                  </a:lnTo>
                  <a:lnTo>
                    <a:pt x="383" y="1560"/>
                  </a:lnTo>
                  <a:lnTo>
                    <a:pt x="781" y="1163"/>
                  </a:lnTo>
                  <a:lnTo>
                    <a:pt x="1177" y="1560"/>
                  </a:lnTo>
                  <a:lnTo>
                    <a:pt x="1560" y="1178"/>
                  </a:lnTo>
                  <a:lnTo>
                    <a:pt x="1163" y="781"/>
                  </a:lnTo>
                  <a:lnTo>
                    <a:pt x="1560" y="384"/>
                  </a:lnTo>
                  <a:lnTo>
                    <a:pt x="1177" y="1"/>
                  </a:lnTo>
                  <a:lnTo>
                    <a:pt x="780" y="397"/>
                  </a:lnTo>
                  <a:lnTo>
                    <a:pt x="383"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8"/>
            <p:cNvSpPr/>
            <p:nvPr/>
          </p:nvSpPr>
          <p:spPr>
            <a:xfrm>
              <a:off x="3378325" y="4503350"/>
              <a:ext cx="39025" cy="39000"/>
            </a:xfrm>
            <a:custGeom>
              <a:rect b="b" l="l" r="r" t="t"/>
              <a:pathLst>
                <a:path extrusionOk="0" h="1560" w="1561">
                  <a:moveTo>
                    <a:pt x="383" y="0"/>
                  </a:moveTo>
                  <a:lnTo>
                    <a:pt x="1" y="383"/>
                  </a:lnTo>
                  <a:lnTo>
                    <a:pt x="398" y="780"/>
                  </a:lnTo>
                  <a:lnTo>
                    <a:pt x="1" y="1177"/>
                  </a:lnTo>
                  <a:lnTo>
                    <a:pt x="383" y="1560"/>
                  </a:lnTo>
                  <a:lnTo>
                    <a:pt x="780" y="1163"/>
                  </a:lnTo>
                  <a:lnTo>
                    <a:pt x="1177" y="1560"/>
                  </a:lnTo>
                  <a:lnTo>
                    <a:pt x="1561" y="1177"/>
                  </a:lnTo>
                  <a:lnTo>
                    <a:pt x="1164" y="780"/>
                  </a:lnTo>
                  <a:lnTo>
                    <a:pt x="1561" y="384"/>
                  </a:lnTo>
                  <a:lnTo>
                    <a:pt x="1177" y="0"/>
                  </a:lnTo>
                  <a:lnTo>
                    <a:pt x="780" y="397"/>
                  </a:lnTo>
                  <a:lnTo>
                    <a:pt x="383"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0" name="Google Shape;630;p28"/>
          <p:cNvGrpSpPr/>
          <p:nvPr/>
        </p:nvGrpSpPr>
        <p:grpSpPr>
          <a:xfrm>
            <a:off x="386767" y="2932144"/>
            <a:ext cx="149677" cy="2762759"/>
            <a:chOff x="3005525" y="2738950"/>
            <a:chExt cx="46925" cy="866150"/>
          </a:xfrm>
        </p:grpSpPr>
        <p:sp>
          <p:nvSpPr>
            <p:cNvPr id="631" name="Google Shape;631;p28"/>
            <p:cNvSpPr/>
            <p:nvPr/>
          </p:nvSpPr>
          <p:spPr>
            <a:xfrm>
              <a:off x="3005525" y="2738950"/>
              <a:ext cx="46750" cy="46775"/>
            </a:xfrm>
            <a:custGeom>
              <a:rect b="b" l="l" r="r" t="t"/>
              <a:pathLst>
                <a:path extrusionOk="0" h="1871" w="1870">
                  <a:moveTo>
                    <a:pt x="935" y="0"/>
                  </a:moveTo>
                  <a:lnTo>
                    <a:pt x="0" y="935"/>
                  </a:lnTo>
                  <a:lnTo>
                    <a:pt x="935" y="1870"/>
                  </a:lnTo>
                  <a:lnTo>
                    <a:pt x="1869" y="935"/>
                  </a:lnTo>
                  <a:lnTo>
                    <a:pt x="935"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8"/>
            <p:cNvSpPr/>
            <p:nvPr/>
          </p:nvSpPr>
          <p:spPr>
            <a:xfrm>
              <a:off x="3005525" y="2807225"/>
              <a:ext cx="46750" cy="46750"/>
            </a:xfrm>
            <a:custGeom>
              <a:rect b="b" l="l" r="r" t="t"/>
              <a:pathLst>
                <a:path extrusionOk="0" h="1870" w="1870">
                  <a:moveTo>
                    <a:pt x="935" y="1"/>
                  </a:moveTo>
                  <a:lnTo>
                    <a:pt x="0" y="935"/>
                  </a:lnTo>
                  <a:lnTo>
                    <a:pt x="935" y="1870"/>
                  </a:lnTo>
                  <a:lnTo>
                    <a:pt x="1869" y="935"/>
                  </a:lnTo>
                  <a:lnTo>
                    <a:pt x="935"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8"/>
            <p:cNvSpPr/>
            <p:nvPr/>
          </p:nvSpPr>
          <p:spPr>
            <a:xfrm>
              <a:off x="3005525" y="2875525"/>
              <a:ext cx="46750" cy="46750"/>
            </a:xfrm>
            <a:custGeom>
              <a:rect b="b" l="l" r="r" t="t"/>
              <a:pathLst>
                <a:path extrusionOk="0" h="1870" w="1870">
                  <a:moveTo>
                    <a:pt x="935" y="0"/>
                  </a:moveTo>
                  <a:lnTo>
                    <a:pt x="0" y="935"/>
                  </a:lnTo>
                  <a:lnTo>
                    <a:pt x="935" y="1869"/>
                  </a:lnTo>
                  <a:lnTo>
                    <a:pt x="1869" y="935"/>
                  </a:lnTo>
                  <a:lnTo>
                    <a:pt x="935"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8"/>
            <p:cNvSpPr/>
            <p:nvPr/>
          </p:nvSpPr>
          <p:spPr>
            <a:xfrm>
              <a:off x="3005525" y="2943775"/>
              <a:ext cx="46750" cy="46775"/>
            </a:xfrm>
            <a:custGeom>
              <a:rect b="b" l="l" r="r" t="t"/>
              <a:pathLst>
                <a:path extrusionOk="0" h="1871" w="1870">
                  <a:moveTo>
                    <a:pt x="935" y="1"/>
                  </a:moveTo>
                  <a:lnTo>
                    <a:pt x="0" y="936"/>
                  </a:lnTo>
                  <a:lnTo>
                    <a:pt x="935" y="1871"/>
                  </a:lnTo>
                  <a:lnTo>
                    <a:pt x="1869" y="936"/>
                  </a:lnTo>
                  <a:lnTo>
                    <a:pt x="935"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8"/>
            <p:cNvSpPr/>
            <p:nvPr/>
          </p:nvSpPr>
          <p:spPr>
            <a:xfrm>
              <a:off x="3005525" y="3012075"/>
              <a:ext cx="46750" cy="46775"/>
            </a:xfrm>
            <a:custGeom>
              <a:rect b="b" l="l" r="r" t="t"/>
              <a:pathLst>
                <a:path extrusionOk="0" h="1871" w="1870">
                  <a:moveTo>
                    <a:pt x="935" y="0"/>
                  </a:moveTo>
                  <a:lnTo>
                    <a:pt x="0" y="935"/>
                  </a:lnTo>
                  <a:lnTo>
                    <a:pt x="935" y="1871"/>
                  </a:lnTo>
                  <a:lnTo>
                    <a:pt x="1869" y="935"/>
                  </a:lnTo>
                  <a:lnTo>
                    <a:pt x="935"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8"/>
            <p:cNvSpPr/>
            <p:nvPr/>
          </p:nvSpPr>
          <p:spPr>
            <a:xfrm>
              <a:off x="3005525" y="3080350"/>
              <a:ext cx="46750" cy="46775"/>
            </a:xfrm>
            <a:custGeom>
              <a:rect b="b" l="l" r="r" t="t"/>
              <a:pathLst>
                <a:path extrusionOk="0" h="1871" w="1870">
                  <a:moveTo>
                    <a:pt x="935" y="1"/>
                  </a:moveTo>
                  <a:lnTo>
                    <a:pt x="0" y="935"/>
                  </a:lnTo>
                  <a:lnTo>
                    <a:pt x="935" y="1870"/>
                  </a:lnTo>
                  <a:lnTo>
                    <a:pt x="1869" y="935"/>
                  </a:lnTo>
                  <a:lnTo>
                    <a:pt x="935"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8"/>
            <p:cNvSpPr/>
            <p:nvPr/>
          </p:nvSpPr>
          <p:spPr>
            <a:xfrm>
              <a:off x="3005525" y="3148650"/>
              <a:ext cx="46750" cy="46750"/>
            </a:xfrm>
            <a:custGeom>
              <a:rect b="b" l="l" r="r" t="t"/>
              <a:pathLst>
                <a:path extrusionOk="0" h="1870" w="1870">
                  <a:moveTo>
                    <a:pt x="935" y="1"/>
                  </a:moveTo>
                  <a:lnTo>
                    <a:pt x="0" y="935"/>
                  </a:lnTo>
                  <a:lnTo>
                    <a:pt x="935" y="1870"/>
                  </a:lnTo>
                  <a:lnTo>
                    <a:pt x="1869" y="935"/>
                  </a:lnTo>
                  <a:lnTo>
                    <a:pt x="935"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8"/>
            <p:cNvSpPr/>
            <p:nvPr/>
          </p:nvSpPr>
          <p:spPr>
            <a:xfrm>
              <a:off x="3005525" y="3216950"/>
              <a:ext cx="46750" cy="46750"/>
            </a:xfrm>
            <a:custGeom>
              <a:rect b="b" l="l" r="r" t="t"/>
              <a:pathLst>
                <a:path extrusionOk="0" h="1870" w="1870">
                  <a:moveTo>
                    <a:pt x="935" y="0"/>
                  </a:moveTo>
                  <a:lnTo>
                    <a:pt x="0" y="935"/>
                  </a:lnTo>
                  <a:lnTo>
                    <a:pt x="935" y="1869"/>
                  </a:lnTo>
                  <a:lnTo>
                    <a:pt x="1869" y="935"/>
                  </a:lnTo>
                  <a:lnTo>
                    <a:pt x="935"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8"/>
            <p:cNvSpPr/>
            <p:nvPr/>
          </p:nvSpPr>
          <p:spPr>
            <a:xfrm>
              <a:off x="3005700" y="3285050"/>
              <a:ext cx="46750" cy="46750"/>
            </a:xfrm>
            <a:custGeom>
              <a:rect b="b" l="l" r="r" t="t"/>
              <a:pathLst>
                <a:path extrusionOk="0" h="1870" w="1870">
                  <a:moveTo>
                    <a:pt x="935" y="0"/>
                  </a:moveTo>
                  <a:lnTo>
                    <a:pt x="1" y="935"/>
                  </a:lnTo>
                  <a:lnTo>
                    <a:pt x="935" y="1869"/>
                  </a:lnTo>
                  <a:lnTo>
                    <a:pt x="1870" y="935"/>
                  </a:lnTo>
                  <a:lnTo>
                    <a:pt x="935"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8"/>
            <p:cNvSpPr/>
            <p:nvPr/>
          </p:nvSpPr>
          <p:spPr>
            <a:xfrm>
              <a:off x="3005525" y="3353500"/>
              <a:ext cx="46750" cy="46750"/>
            </a:xfrm>
            <a:custGeom>
              <a:rect b="b" l="l" r="r" t="t"/>
              <a:pathLst>
                <a:path extrusionOk="0" h="1870" w="1870">
                  <a:moveTo>
                    <a:pt x="935" y="0"/>
                  </a:moveTo>
                  <a:lnTo>
                    <a:pt x="0" y="936"/>
                  </a:lnTo>
                  <a:lnTo>
                    <a:pt x="935" y="1869"/>
                  </a:lnTo>
                  <a:lnTo>
                    <a:pt x="1869" y="936"/>
                  </a:lnTo>
                  <a:lnTo>
                    <a:pt x="935"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8"/>
            <p:cNvSpPr/>
            <p:nvPr/>
          </p:nvSpPr>
          <p:spPr>
            <a:xfrm>
              <a:off x="3005525" y="3421775"/>
              <a:ext cx="46750" cy="46750"/>
            </a:xfrm>
            <a:custGeom>
              <a:rect b="b" l="l" r="r" t="t"/>
              <a:pathLst>
                <a:path extrusionOk="0" h="1870" w="1870">
                  <a:moveTo>
                    <a:pt x="935" y="1"/>
                  </a:moveTo>
                  <a:lnTo>
                    <a:pt x="0" y="935"/>
                  </a:lnTo>
                  <a:lnTo>
                    <a:pt x="935" y="1870"/>
                  </a:lnTo>
                  <a:lnTo>
                    <a:pt x="1869" y="935"/>
                  </a:lnTo>
                  <a:lnTo>
                    <a:pt x="935"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8"/>
            <p:cNvSpPr/>
            <p:nvPr/>
          </p:nvSpPr>
          <p:spPr>
            <a:xfrm>
              <a:off x="3005525" y="3490075"/>
              <a:ext cx="46750" cy="46750"/>
            </a:xfrm>
            <a:custGeom>
              <a:rect b="b" l="l" r="r" t="t"/>
              <a:pathLst>
                <a:path extrusionOk="0" h="1870" w="1870">
                  <a:moveTo>
                    <a:pt x="935" y="0"/>
                  </a:moveTo>
                  <a:lnTo>
                    <a:pt x="0" y="935"/>
                  </a:lnTo>
                  <a:lnTo>
                    <a:pt x="935" y="1870"/>
                  </a:lnTo>
                  <a:lnTo>
                    <a:pt x="1869" y="935"/>
                  </a:lnTo>
                  <a:lnTo>
                    <a:pt x="935"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8"/>
            <p:cNvSpPr/>
            <p:nvPr/>
          </p:nvSpPr>
          <p:spPr>
            <a:xfrm>
              <a:off x="3005525" y="3558325"/>
              <a:ext cx="46750" cy="46775"/>
            </a:xfrm>
            <a:custGeom>
              <a:rect b="b" l="l" r="r" t="t"/>
              <a:pathLst>
                <a:path extrusionOk="0" h="1871" w="1870">
                  <a:moveTo>
                    <a:pt x="935" y="1"/>
                  </a:moveTo>
                  <a:lnTo>
                    <a:pt x="0" y="936"/>
                  </a:lnTo>
                  <a:lnTo>
                    <a:pt x="935" y="1870"/>
                  </a:lnTo>
                  <a:lnTo>
                    <a:pt x="1869" y="936"/>
                  </a:lnTo>
                  <a:lnTo>
                    <a:pt x="935"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4" name="Google Shape;644;p28"/>
          <p:cNvSpPr txBox="1"/>
          <p:nvPr>
            <p:ph idx="5" type="title"/>
          </p:nvPr>
        </p:nvSpPr>
        <p:spPr>
          <a:xfrm>
            <a:off x="5445850" y="2718611"/>
            <a:ext cx="2029200" cy="824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645" name="Google Shape;645;p28"/>
          <p:cNvSpPr txBox="1"/>
          <p:nvPr>
            <p:ph idx="6" type="subTitle"/>
          </p:nvPr>
        </p:nvSpPr>
        <p:spPr>
          <a:xfrm>
            <a:off x="5445850" y="3436479"/>
            <a:ext cx="2029200" cy="6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TITLE_AND_BODY_1_3">
    <p:spTree>
      <p:nvGrpSpPr>
        <p:cNvPr id="646" name="Shape 646"/>
        <p:cNvGrpSpPr/>
        <p:nvPr/>
      </p:nvGrpSpPr>
      <p:grpSpPr>
        <a:xfrm>
          <a:off x="0" y="0"/>
          <a:ext cx="0" cy="0"/>
          <a:chOff x="0" y="0"/>
          <a:chExt cx="0" cy="0"/>
        </a:xfrm>
      </p:grpSpPr>
      <p:sp>
        <p:nvSpPr>
          <p:cNvPr id="647" name="Google Shape;647;p29"/>
          <p:cNvSpPr txBox="1"/>
          <p:nvPr>
            <p:ph type="title"/>
          </p:nvPr>
        </p:nvSpPr>
        <p:spPr>
          <a:xfrm rot="-5400000">
            <a:off x="5033475" y="580625"/>
            <a:ext cx="7059600" cy="447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800"/>
              <a:buNone/>
              <a:defRPr sz="1800"/>
            </a:lvl9pPr>
          </a:lstStyle>
          <a:p/>
        </p:txBody>
      </p:sp>
      <p:grpSp>
        <p:nvGrpSpPr>
          <p:cNvPr id="648" name="Google Shape;648;p29"/>
          <p:cNvGrpSpPr/>
          <p:nvPr/>
        </p:nvGrpSpPr>
        <p:grpSpPr>
          <a:xfrm>
            <a:off x="8448738" y="4410575"/>
            <a:ext cx="229075" cy="1063850"/>
            <a:chOff x="6963625" y="2302750"/>
            <a:chExt cx="229075" cy="1063850"/>
          </a:xfrm>
        </p:grpSpPr>
        <p:sp>
          <p:nvSpPr>
            <p:cNvPr id="649" name="Google Shape;649;p29"/>
            <p:cNvSpPr/>
            <p:nvPr/>
          </p:nvSpPr>
          <p:spPr>
            <a:xfrm>
              <a:off x="6963625" y="2302750"/>
              <a:ext cx="229075" cy="137775"/>
            </a:xfrm>
            <a:custGeom>
              <a:rect b="b" l="l" r="r" t="t"/>
              <a:pathLst>
                <a:path extrusionOk="0" h="5511" w="9163">
                  <a:moveTo>
                    <a:pt x="4582" y="1"/>
                  </a:moveTo>
                  <a:lnTo>
                    <a:pt x="1" y="4582"/>
                  </a:lnTo>
                  <a:lnTo>
                    <a:pt x="930" y="5511"/>
                  </a:lnTo>
                  <a:lnTo>
                    <a:pt x="4582" y="1860"/>
                  </a:lnTo>
                  <a:lnTo>
                    <a:pt x="8232" y="5511"/>
                  </a:lnTo>
                  <a:lnTo>
                    <a:pt x="9162" y="4582"/>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9"/>
            <p:cNvSpPr/>
            <p:nvPr/>
          </p:nvSpPr>
          <p:spPr>
            <a:xfrm>
              <a:off x="6963625" y="2405625"/>
              <a:ext cx="229075" cy="137800"/>
            </a:xfrm>
            <a:custGeom>
              <a:rect b="b" l="l" r="r" t="t"/>
              <a:pathLst>
                <a:path extrusionOk="0" h="5512" w="9163">
                  <a:moveTo>
                    <a:pt x="4582" y="1"/>
                  </a:moveTo>
                  <a:lnTo>
                    <a:pt x="1" y="4582"/>
                  </a:lnTo>
                  <a:lnTo>
                    <a:pt x="930" y="5512"/>
                  </a:lnTo>
                  <a:lnTo>
                    <a:pt x="4582" y="1861"/>
                  </a:lnTo>
                  <a:lnTo>
                    <a:pt x="8232" y="5512"/>
                  </a:lnTo>
                  <a:lnTo>
                    <a:pt x="9162" y="4582"/>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9"/>
            <p:cNvSpPr/>
            <p:nvPr/>
          </p:nvSpPr>
          <p:spPr>
            <a:xfrm>
              <a:off x="6963625" y="2508550"/>
              <a:ext cx="229075" cy="137800"/>
            </a:xfrm>
            <a:custGeom>
              <a:rect b="b" l="l" r="r" t="t"/>
              <a:pathLst>
                <a:path extrusionOk="0" h="5512" w="9163">
                  <a:moveTo>
                    <a:pt x="4582" y="0"/>
                  </a:moveTo>
                  <a:lnTo>
                    <a:pt x="1" y="4581"/>
                  </a:lnTo>
                  <a:lnTo>
                    <a:pt x="930" y="5511"/>
                  </a:lnTo>
                  <a:lnTo>
                    <a:pt x="4582" y="1859"/>
                  </a:lnTo>
                  <a:lnTo>
                    <a:pt x="8232" y="5511"/>
                  </a:lnTo>
                  <a:lnTo>
                    <a:pt x="9162" y="4581"/>
                  </a:lnTo>
                  <a:lnTo>
                    <a:pt x="4582"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9"/>
            <p:cNvSpPr/>
            <p:nvPr/>
          </p:nvSpPr>
          <p:spPr>
            <a:xfrm>
              <a:off x="6963625" y="2611450"/>
              <a:ext cx="229075" cy="137775"/>
            </a:xfrm>
            <a:custGeom>
              <a:rect b="b" l="l" r="r" t="t"/>
              <a:pathLst>
                <a:path extrusionOk="0" h="5511" w="9163">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9"/>
            <p:cNvSpPr/>
            <p:nvPr/>
          </p:nvSpPr>
          <p:spPr>
            <a:xfrm>
              <a:off x="6963625" y="2714325"/>
              <a:ext cx="229075" cy="137800"/>
            </a:xfrm>
            <a:custGeom>
              <a:rect b="b" l="l" r="r" t="t"/>
              <a:pathLst>
                <a:path extrusionOk="0" h="5512" w="9163">
                  <a:moveTo>
                    <a:pt x="4582" y="1"/>
                  </a:moveTo>
                  <a:lnTo>
                    <a:pt x="1" y="4581"/>
                  </a:lnTo>
                  <a:lnTo>
                    <a:pt x="930" y="5511"/>
                  </a:lnTo>
                  <a:lnTo>
                    <a:pt x="4582" y="1861"/>
                  </a:lnTo>
                  <a:lnTo>
                    <a:pt x="8232" y="5511"/>
                  </a:lnTo>
                  <a:lnTo>
                    <a:pt x="9162" y="4581"/>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9"/>
            <p:cNvSpPr/>
            <p:nvPr/>
          </p:nvSpPr>
          <p:spPr>
            <a:xfrm>
              <a:off x="6963625" y="2817225"/>
              <a:ext cx="229075" cy="137800"/>
            </a:xfrm>
            <a:custGeom>
              <a:rect b="b" l="l" r="r" t="t"/>
              <a:pathLst>
                <a:path extrusionOk="0" h="5512" w="9163">
                  <a:moveTo>
                    <a:pt x="4582" y="1"/>
                  </a:moveTo>
                  <a:lnTo>
                    <a:pt x="1" y="4582"/>
                  </a:lnTo>
                  <a:lnTo>
                    <a:pt x="930" y="5512"/>
                  </a:lnTo>
                  <a:lnTo>
                    <a:pt x="4582" y="1860"/>
                  </a:lnTo>
                  <a:lnTo>
                    <a:pt x="8232" y="5512"/>
                  </a:lnTo>
                  <a:lnTo>
                    <a:pt x="9162" y="4582"/>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9"/>
            <p:cNvSpPr/>
            <p:nvPr/>
          </p:nvSpPr>
          <p:spPr>
            <a:xfrm>
              <a:off x="6963625" y="2920100"/>
              <a:ext cx="229075" cy="137800"/>
            </a:xfrm>
            <a:custGeom>
              <a:rect b="b" l="l" r="r" t="t"/>
              <a:pathLst>
                <a:path extrusionOk="0" h="5512" w="9163">
                  <a:moveTo>
                    <a:pt x="4582" y="1"/>
                  </a:moveTo>
                  <a:lnTo>
                    <a:pt x="1" y="4583"/>
                  </a:lnTo>
                  <a:lnTo>
                    <a:pt x="930" y="5512"/>
                  </a:lnTo>
                  <a:lnTo>
                    <a:pt x="4582" y="1861"/>
                  </a:lnTo>
                  <a:lnTo>
                    <a:pt x="8232" y="5512"/>
                  </a:lnTo>
                  <a:lnTo>
                    <a:pt x="9162" y="4583"/>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9"/>
            <p:cNvSpPr/>
            <p:nvPr/>
          </p:nvSpPr>
          <p:spPr>
            <a:xfrm>
              <a:off x="6963625" y="3023025"/>
              <a:ext cx="229075" cy="137800"/>
            </a:xfrm>
            <a:custGeom>
              <a:rect b="b" l="l" r="r" t="t"/>
              <a:pathLst>
                <a:path extrusionOk="0" h="5512" w="9163">
                  <a:moveTo>
                    <a:pt x="4582" y="0"/>
                  </a:moveTo>
                  <a:lnTo>
                    <a:pt x="1" y="4581"/>
                  </a:lnTo>
                  <a:lnTo>
                    <a:pt x="930" y="5511"/>
                  </a:lnTo>
                  <a:lnTo>
                    <a:pt x="4582" y="1860"/>
                  </a:lnTo>
                  <a:lnTo>
                    <a:pt x="8232" y="5511"/>
                  </a:lnTo>
                  <a:lnTo>
                    <a:pt x="9162" y="4581"/>
                  </a:lnTo>
                  <a:lnTo>
                    <a:pt x="4582"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9"/>
            <p:cNvSpPr/>
            <p:nvPr/>
          </p:nvSpPr>
          <p:spPr>
            <a:xfrm>
              <a:off x="6963625" y="3125925"/>
              <a:ext cx="229075" cy="137775"/>
            </a:xfrm>
            <a:custGeom>
              <a:rect b="b" l="l" r="r" t="t"/>
              <a:pathLst>
                <a:path extrusionOk="0" h="5511" w="9163">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9"/>
            <p:cNvSpPr/>
            <p:nvPr/>
          </p:nvSpPr>
          <p:spPr>
            <a:xfrm>
              <a:off x="6963625" y="3228800"/>
              <a:ext cx="229075" cy="137800"/>
            </a:xfrm>
            <a:custGeom>
              <a:rect b="b" l="l" r="r" t="t"/>
              <a:pathLst>
                <a:path extrusionOk="0" h="5512" w="9163">
                  <a:moveTo>
                    <a:pt x="4582" y="1"/>
                  </a:moveTo>
                  <a:lnTo>
                    <a:pt x="1" y="4581"/>
                  </a:lnTo>
                  <a:lnTo>
                    <a:pt x="930" y="5512"/>
                  </a:lnTo>
                  <a:lnTo>
                    <a:pt x="4582" y="1861"/>
                  </a:lnTo>
                  <a:lnTo>
                    <a:pt x="8232" y="5512"/>
                  </a:lnTo>
                  <a:lnTo>
                    <a:pt x="9162" y="4581"/>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9" name="Google Shape;659;p29"/>
          <p:cNvSpPr txBox="1"/>
          <p:nvPr>
            <p:ph idx="2" type="title"/>
          </p:nvPr>
        </p:nvSpPr>
        <p:spPr>
          <a:xfrm>
            <a:off x="867875" y="1234875"/>
            <a:ext cx="2351700" cy="425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660" name="Google Shape;660;p29"/>
          <p:cNvSpPr txBox="1"/>
          <p:nvPr>
            <p:ph idx="1" type="subTitle"/>
          </p:nvPr>
        </p:nvSpPr>
        <p:spPr>
          <a:xfrm>
            <a:off x="867875" y="1553394"/>
            <a:ext cx="2351700" cy="66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200"/>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661" name="Google Shape;661;p29"/>
          <p:cNvSpPr txBox="1"/>
          <p:nvPr>
            <p:ph idx="3" type="title"/>
          </p:nvPr>
        </p:nvSpPr>
        <p:spPr>
          <a:xfrm>
            <a:off x="5081300" y="1234875"/>
            <a:ext cx="2351700" cy="4254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662" name="Google Shape;662;p29"/>
          <p:cNvSpPr txBox="1"/>
          <p:nvPr>
            <p:ph idx="4" type="subTitle"/>
          </p:nvPr>
        </p:nvSpPr>
        <p:spPr>
          <a:xfrm>
            <a:off x="5081300" y="1553391"/>
            <a:ext cx="2351700" cy="66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663" name="Google Shape;663;p29"/>
          <p:cNvSpPr txBox="1"/>
          <p:nvPr>
            <p:ph idx="5" type="title"/>
          </p:nvPr>
        </p:nvSpPr>
        <p:spPr>
          <a:xfrm>
            <a:off x="867875" y="2830518"/>
            <a:ext cx="2351700" cy="422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664" name="Google Shape;664;p29"/>
          <p:cNvSpPr txBox="1"/>
          <p:nvPr>
            <p:ph idx="6" type="subTitle"/>
          </p:nvPr>
        </p:nvSpPr>
        <p:spPr>
          <a:xfrm>
            <a:off x="867875" y="3143813"/>
            <a:ext cx="2351700" cy="66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200"/>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665" name="Google Shape;665;p29"/>
          <p:cNvSpPr txBox="1"/>
          <p:nvPr>
            <p:ph idx="7" type="title"/>
          </p:nvPr>
        </p:nvSpPr>
        <p:spPr>
          <a:xfrm>
            <a:off x="5081300" y="2833225"/>
            <a:ext cx="2351700" cy="4227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666" name="Google Shape;666;p29"/>
          <p:cNvSpPr txBox="1"/>
          <p:nvPr>
            <p:ph idx="8" type="subTitle"/>
          </p:nvPr>
        </p:nvSpPr>
        <p:spPr>
          <a:xfrm>
            <a:off x="5081300" y="3149090"/>
            <a:ext cx="2351700" cy="66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667" name="Google Shape;667;p29"/>
          <p:cNvSpPr/>
          <p:nvPr/>
        </p:nvSpPr>
        <p:spPr>
          <a:xfrm>
            <a:off x="0" y="0"/>
            <a:ext cx="1034061" cy="1034061"/>
          </a:xfrm>
          <a:custGeom>
            <a:rect b="b" l="l" r="r" t="t"/>
            <a:pathLst>
              <a:path extrusionOk="0" h="19840" w="19840">
                <a:moveTo>
                  <a:pt x="0" y="0"/>
                </a:moveTo>
                <a:lnTo>
                  <a:pt x="0" y="19840"/>
                </a:lnTo>
                <a:lnTo>
                  <a:pt x="19840" y="0"/>
                </a:lnTo>
                <a:close/>
              </a:path>
            </a:pathLst>
          </a:custGeom>
          <a:solidFill>
            <a:srgbClr val="FE524D">
              <a:alpha val="45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9"/>
          <p:cNvSpPr/>
          <p:nvPr/>
        </p:nvSpPr>
        <p:spPr>
          <a:xfrm>
            <a:off x="191050" y="231175"/>
            <a:ext cx="1034061" cy="1034061"/>
          </a:xfrm>
          <a:custGeom>
            <a:rect b="b" l="l" r="r" t="t"/>
            <a:pathLst>
              <a:path extrusionOk="0" h="19840" w="19840">
                <a:moveTo>
                  <a:pt x="0" y="0"/>
                </a:moveTo>
                <a:lnTo>
                  <a:pt x="0" y="19840"/>
                </a:lnTo>
                <a:lnTo>
                  <a:pt x="19840"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9"/>
          <p:cNvSpPr/>
          <p:nvPr/>
        </p:nvSpPr>
        <p:spPr>
          <a:xfrm>
            <a:off x="5118915" y="4467196"/>
            <a:ext cx="2276462" cy="2276462"/>
          </a:xfrm>
          <a:custGeom>
            <a:rect b="b" l="l" r="r" t="t"/>
            <a:pathLst>
              <a:path extrusionOk="0" h="51399" w="51399">
                <a:moveTo>
                  <a:pt x="25699" y="1"/>
                </a:moveTo>
                <a:cubicBezTo>
                  <a:pt x="18883" y="1"/>
                  <a:pt x="12347" y="2708"/>
                  <a:pt x="7527" y="7528"/>
                </a:cubicBezTo>
                <a:cubicBezTo>
                  <a:pt x="2708" y="12347"/>
                  <a:pt x="1" y="18883"/>
                  <a:pt x="1" y="25700"/>
                </a:cubicBezTo>
                <a:cubicBezTo>
                  <a:pt x="1" y="32516"/>
                  <a:pt x="2708" y="39052"/>
                  <a:pt x="7527" y="43873"/>
                </a:cubicBezTo>
                <a:cubicBezTo>
                  <a:pt x="12347" y="48692"/>
                  <a:pt x="18883" y="51399"/>
                  <a:pt x="25699" y="51399"/>
                </a:cubicBezTo>
                <a:cubicBezTo>
                  <a:pt x="32516" y="51399"/>
                  <a:pt x="39052" y="48692"/>
                  <a:pt x="43871" y="43873"/>
                </a:cubicBezTo>
                <a:cubicBezTo>
                  <a:pt x="48692" y="39052"/>
                  <a:pt x="51399" y="32516"/>
                  <a:pt x="51399" y="25700"/>
                </a:cubicBezTo>
                <a:cubicBezTo>
                  <a:pt x="51399" y="18883"/>
                  <a:pt x="48692" y="12347"/>
                  <a:pt x="43871" y="7528"/>
                </a:cubicBezTo>
                <a:cubicBezTo>
                  <a:pt x="39052" y="2708"/>
                  <a:pt x="32516" y="1"/>
                  <a:pt x="25699" y="1"/>
                </a:cubicBez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9"/>
          <p:cNvSpPr/>
          <p:nvPr/>
        </p:nvSpPr>
        <p:spPr>
          <a:xfrm>
            <a:off x="1733200" y="-1343075"/>
            <a:ext cx="1885125" cy="1885125"/>
          </a:xfrm>
          <a:custGeom>
            <a:rect b="b" l="l" r="r" t="t"/>
            <a:pathLst>
              <a:path extrusionOk="0" h="75405" w="75405">
                <a:moveTo>
                  <a:pt x="37634" y="0"/>
                </a:moveTo>
                <a:cubicBezTo>
                  <a:pt x="37270" y="0"/>
                  <a:pt x="36976" y="295"/>
                  <a:pt x="36976" y="657"/>
                </a:cubicBezTo>
                <a:cubicBezTo>
                  <a:pt x="36976" y="1021"/>
                  <a:pt x="37270" y="1315"/>
                  <a:pt x="37634" y="1315"/>
                </a:cubicBezTo>
                <a:lnTo>
                  <a:pt x="37702" y="1315"/>
                </a:lnTo>
                <a:cubicBezTo>
                  <a:pt x="38544" y="1315"/>
                  <a:pt x="39394" y="1345"/>
                  <a:pt x="40230" y="1401"/>
                </a:cubicBezTo>
                <a:cubicBezTo>
                  <a:pt x="40245" y="1403"/>
                  <a:pt x="40260" y="1403"/>
                  <a:pt x="40276" y="1403"/>
                </a:cubicBezTo>
                <a:cubicBezTo>
                  <a:pt x="40629" y="1401"/>
                  <a:pt x="40919" y="1121"/>
                  <a:pt x="40931" y="767"/>
                </a:cubicBezTo>
                <a:cubicBezTo>
                  <a:pt x="40942" y="415"/>
                  <a:pt x="40672" y="114"/>
                  <a:pt x="40320" y="90"/>
                </a:cubicBezTo>
                <a:cubicBezTo>
                  <a:pt x="39454" y="30"/>
                  <a:pt x="38574" y="0"/>
                  <a:pt x="37702" y="0"/>
                </a:cubicBezTo>
                <a:close/>
                <a:moveTo>
                  <a:pt x="34992" y="98"/>
                </a:moveTo>
                <a:cubicBezTo>
                  <a:pt x="34976" y="98"/>
                  <a:pt x="34960" y="99"/>
                  <a:pt x="34943" y="100"/>
                </a:cubicBezTo>
                <a:cubicBezTo>
                  <a:pt x="34052" y="164"/>
                  <a:pt x="33152" y="262"/>
                  <a:pt x="32269" y="389"/>
                </a:cubicBezTo>
                <a:cubicBezTo>
                  <a:pt x="31928" y="438"/>
                  <a:pt x="31682" y="742"/>
                  <a:pt x="31706" y="1086"/>
                </a:cubicBezTo>
                <a:cubicBezTo>
                  <a:pt x="31730" y="1430"/>
                  <a:pt x="32018" y="1697"/>
                  <a:pt x="32362" y="1697"/>
                </a:cubicBezTo>
                <a:cubicBezTo>
                  <a:pt x="32393" y="1697"/>
                  <a:pt x="32426" y="1695"/>
                  <a:pt x="32457" y="1691"/>
                </a:cubicBezTo>
                <a:cubicBezTo>
                  <a:pt x="33309" y="1568"/>
                  <a:pt x="34177" y="1473"/>
                  <a:pt x="35039" y="1411"/>
                </a:cubicBezTo>
                <a:cubicBezTo>
                  <a:pt x="35401" y="1385"/>
                  <a:pt x="35673" y="1070"/>
                  <a:pt x="35647" y="707"/>
                </a:cubicBezTo>
                <a:cubicBezTo>
                  <a:pt x="35622" y="362"/>
                  <a:pt x="35334" y="98"/>
                  <a:pt x="34992" y="98"/>
                </a:cubicBezTo>
                <a:close/>
                <a:moveTo>
                  <a:pt x="42905" y="362"/>
                </a:moveTo>
                <a:cubicBezTo>
                  <a:pt x="42581" y="362"/>
                  <a:pt x="42299" y="599"/>
                  <a:pt x="42253" y="928"/>
                </a:cubicBezTo>
                <a:cubicBezTo>
                  <a:pt x="42202" y="1288"/>
                  <a:pt x="42453" y="1621"/>
                  <a:pt x="42813" y="1671"/>
                </a:cubicBezTo>
                <a:cubicBezTo>
                  <a:pt x="43667" y="1792"/>
                  <a:pt x="44528" y="1943"/>
                  <a:pt x="45370" y="2124"/>
                </a:cubicBezTo>
                <a:cubicBezTo>
                  <a:pt x="45415" y="2134"/>
                  <a:pt x="45462" y="2139"/>
                  <a:pt x="45508" y="2139"/>
                </a:cubicBezTo>
                <a:cubicBezTo>
                  <a:pt x="45844" y="2137"/>
                  <a:pt x="46126" y="1884"/>
                  <a:pt x="46161" y="1550"/>
                </a:cubicBezTo>
                <a:cubicBezTo>
                  <a:pt x="46195" y="1215"/>
                  <a:pt x="45974" y="908"/>
                  <a:pt x="45646" y="838"/>
                </a:cubicBezTo>
                <a:cubicBezTo>
                  <a:pt x="44773" y="651"/>
                  <a:pt x="43882" y="493"/>
                  <a:pt x="42996" y="368"/>
                </a:cubicBezTo>
                <a:cubicBezTo>
                  <a:pt x="42965" y="364"/>
                  <a:pt x="42935" y="362"/>
                  <a:pt x="42905" y="362"/>
                </a:cubicBezTo>
                <a:close/>
                <a:moveTo>
                  <a:pt x="29768" y="852"/>
                </a:moveTo>
                <a:cubicBezTo>
                  <a:pt x="29720" y="852"/>
                  <a:pt x="29671" y="857"/>
                  <a:pt x="29622" y="868"/>
                </a:cubicBezTo>
                <a:cubicBezTo>
                  <a:pt x="28747" y="1059"/>
                  <a:pt x="27870" y="1284"/>
                  <a:pt x="27016" y="1537"/>
                </a:cubicBezTo>
                <a:cubicBezTo>
                  <a:pt x="26701" y="1629"/>
                  <a:pt x="26502" y="1937"/>
                  <a:pt x="26549" y="2262"/>
                </a:cubicBezTo>
                <a:cubicBezTo>
                  <a:pt x="26595" y="2585"/>
                  <a:pt x="26874" y="2825"/>
                  <a:pt x="27201" y="2825"/>
                </a:cubicBezTo>
                <a:cubicBezTo>
                  <a:pt x="27264" y="2825"/>
                  <a:pt x="27327" y="2816"/>
                  <a:pt x="27387" y="2797"/>
                </a:cubicBezTo>
                <a:cubicBezTo>
                  <a:pt x="28213" y="2554"/>
                  <a:pt x="29059" y="2337"/>
                  <a:pt x="29902" y="2153"/>
                </a:cubicBezTo>
                <a:cubicBezTo>
                  <a:pt x="30259" y="2078"/>
                  <a:pt x="30487" y="1725"/>
                  <a:pt x="30408" y="1369"/>
                </a:cubicBezTo>
                <a:cubicBezTo>
                  <a:pt x="30341" y="1061"/>
                  <a:pt x="30070" y="852"/>
                  <a:pt x="29768" y="852"/>
                </a:cubicBezTo>
                <a:close/>
                <a:moveTo>
                  <a:pt x="48088" y="1475"/>
                </a:moveTo>
                <a:cubicBezTo>
                  <a:pt x="47802" y="1475"/>
                  <a:pt x="47541" y="1663"/>
                  <a:pt x="47457" y="1949"/>
                </a:cubicBezTo>
                <a:cubicBezTo>
                  <a:pt x="47357" y="2290"/>
                  <a:pt x="47548" y="2650"/>
                  <a:pt x="47886" y="2758"/>
                </a:cubicBezTo>
                <a:cubicBezTo>
                  <a:pt x="48713" y="2999"/>
                  <a:pt x="49542" y="3274"/>
                  <a:pt x="50352" y="3573"/>
                </a:cubicBezTo>
                <a:cubicBezTo>
                  <a:pt x="50425" y="3601"/>
                  <a:pt x="50502" y="3614"/>
                  <a:pt x="50581" y="3615"/>
                </a:cubicBezTo>
                <a:cubicBezTo>
                  <a:pt x="50582" y="3615"/>
                  <a:pt x="50583" y="3615"/>
                  <a:pt x="50583" y="3615"/>
                </a:cubicBezTo>
                <a:cubicBezTo>
                  <a:pt x="50901" y="3615"/>
                  <a:pt x="51173" y="3387"/>
                  <a:pt x="51230" y="3074"/>
                </a:cubicBezTo>
                <a:cubicBezTo>
                  <a:pt x="51285" y="2760"/>
                  <a:pt x="51109" y="2451"/>
                  <a:pt x="50809" y="2340"/>
                </a:cubicBezTo>
                <a:cubicBezTo>
                  <a:pt x="49970" y="2030"/>
                  <a:pt x="49111" y="1746"/>
                  <a:pt x="48254" y="1497"/>
                </a:cubicBezTo>
                <a:cubicBezTo>
                  <a:pt x="48199" y="1482"/>
                  <a:pt x="48143" y="1475"/>
                  <a:pt x="48088" y="1475"/>
                </a:cubicBezTo>
                <a:close/>
                <a:moveTo>
                  <a:pt x="24687" y="2351"/>
                </a:moveTo>
                <a:cubicBezTo>
                  <a:pt x="24612" y="2351"/>
                  <a:pt x="24537" y="2363"/>
                  <a:pt x="24462" y="2390"/>
                </a:cubicBezTo>
                <a:cubicBezTo>
                  <a:pt x="23628" y="2704"/>
                  <a:pt x="22793" y="3052"/>
                  <a:pt x="21983" y="3424"/>
                </a:cubicBezTo>
                <a:cubicBezTo>
                  <a:pt x="21701" y="3553"/>
                  <a:pt x="21548" y="3860"/>
                  <a:pt x="21614" y="4162"/>
                </a:cubicBezTo>
                <a:cubicBezTo>
                  <a:pt x="21681" y="4464"/>
                  <a:pt x="21948" y="4679"/>
                  <a:pt x="22257" y="4679"/>
                </a:cubicBezTo>
                <a:cubicBezTo>
                  <a:pt x="22352" y="4679"/>
                  <a:pt x="22445" y="4658"/>
                  <a:pt x="22530" y="4620"/>
                </a:cubicBezTo>
                <a:cubicBezTo>
                  <a:pt x="23313" y="4259"/>
                  <a:pt x="24119" y="3924"/>
                  <a:pt x="24925" y="3622"/>
                </a:cubicBezTo>
                <a:cubicBezTo>
                  <a:pt x="25261" y="3492"/>
                  <a:pt x="25430" y="3115"/>
                  <a:pt x="25304" y="2777"/>
                </a:cubicBezTo>
                <a:cubicBezTo>
                  <a:pt x="25204" y="2514"/>
                  <a:pt x="24954" y="2351"/>
                  <a:pt x="24687" y="2351"/>
                </a:cubicBezTo>
                <a:close/>
                <a:moveTo>
                  <a:pt x="53027" y="3309"/>
                </a:moveTo>
                <a:cubicBezTo>
                  <a:pt x="52778" y="3309"/>
                  <a:pt x="52538" y="3452"/>
                  <a:pt x="52428" y="3694"/>
                </a:cubicBezTo>
                <a:cubicBezTo>
                  <a:pt x="52278" y="4024"/>
                  <a:pt x="52425" y="4414"/>
                  <a:pt x="52755" y="4564"/>
                </a:cubicBezTo>
                <a:cubicBezTo>
                  <a:pt x="53539" y="4921"/>
                  <a:pt x="54322" y="5311"/>
                  <a:pt x="55080" y="5725"/>
                </a:cubicBezTo>
                <a:cubicBezTo>
                  <a:pt x="55176" y="5778"/>
                  <a:pt x="55285" y="5805"/>
                  <a:pt x="55395" y="5805"/>
                </a:cubicBezTo>
                <a:cubicBezTo>
                  <a:pt x="55695" y="5805"/>
                  <a:pt x="55958" y="5601"/>
                  <a:pt x="56032" y="5310"/>
                </a:cubicBezTo>
                <a:cubicBezTo>
                  <a:pt x="56106" y="5019"/>
                  <a:pt x="55973" y="4714"/>
                  <a:pt x="55708" y="4570"/>
                </a:cubicBezTo>
                <a:cubicBezTo>
                  <a:pt x="54922" y="4142"/>
                  <a:pt x="54112" y="3737"/>
                  <a:pt x="53299" y="3368"/>
                </a:cubicBezTo>
                <a:cubicBezTo>
                  <a:pt x="53211" y="3328"/>
                  <a:pt x="53118" y="3309"/>
                  <a:pt x="53027" y="3309"/>
                </a:cubicBezTo>
                <a:close/>
                <a:moveTo>
                  <a:pt x="19896" y="4552"/>
                </a:moveTo>
                <a:cubicBezTo>
                  <a:pt x="19790" y="4552"/>
                  <a:pt x="19681" y="4578"/>
                  <a:pt x="19581" y="4633"/>
                </a:cubicBezTo>
                <a:cubicBezTo>
                  <a:pt x="18800" y="5063"/>
                  <a:pt x="18023" y="5526"/>
                  <a:pt x="17272" y="6011"/>
                </a:cubicBezTo>
                <a:cubicBezTo>
                  <a:pt x="17027" y="6169"/>
                  <a:pt x="16916" y="6470"/>
                  <a:pt x="16998" y="6749"/>
                </a:cubicBezTo>
                <a:cubicBezTo>
                  <a:pt x="17080" y="7029"/>
                  <a:pt x="17337" y="7220"/>
                  <a:pt x="17629" y="7221"/>
                </a:cubicBezTo>
                <a:cubicBezTo>
                  <a:pt x="17755" y="7221"/>
                  <a:pt x="17880" y="7185"/>
                  <a:pt x="17986" y="7116"/>
                </a:cubicBezTo>
                <a:cubicBezTo>
                  <a:pt x="18710" y="6648"/>
                  <a:pt x="19459" y="6200"/>
                  <a:pt x="20214" y="5786"/>
                </a:cubicBezTo>
                <a:cubicBezTo>
                  <a:pt x="20532" y="5612"/>
                  <a:pt x="20649" y="5212"/>
                  <a:pt x="20474" y="4893"/>
                </a:cubicBezTo>
                <a:cubicBezTo>
                  <a:pt x="20354" y="4675"/>
                  <a:pt x="20129" y="4552"/>
                  <a:pt x="19896" y="4552"/>
                </a:cubicBezTo>
                <a:close/>
                <a:moveTo>
                  <a:pt x="57672" y="5837"/>
                </a:moveTo>
                <a:cubicBezTo>
                  <a:pt x="57456" y="5837"/>
                  <a:pt x="57244" y="5944"/>
                  <a:pt x="57119" y="6139"/>
                </a:cubicBezTo>
                <a:cubicBezTo>
                  <a:pt x="56922" y="6445"/>
                  <a:pt x="57011" y="6852"/>
                  <a:pt x="57316" y="7049"/>
                </a:cubicBezTo>
                <a:cubicBezTo>
                  <a:pt x="58043" y="7514"/>
                  <a:pt x="58761" y="8012"/>
                  <a:pt x="59452" y="8529"/>
                </a:cubicBezTo>
                <a:cubicBezTo>
                  <a:pt x="59564" y="8612"/>
                  <a:pt x="59701" y="8658"/>
                  <a:pt x="59841" y="8658"/>
                </a:cubicBezTo>
                <a:cubicBezTo>
                  <a:pt x="59842" y="8658"/>
                  <a:pt x="59844" y="8658"/>
                  <a:pt x="59846" y="8658"/>
                </a:cubicBezTo>
                <a:lnTo>
                  <a:pt x="59846" y="8659"/>
                </a:lnTo>
                <a:cubicBezTo>
                  <a:pt x="60129" y="8659"/>
                  <a:pt x="60381" y="8478"/>
                  <a:pt x="60470" y="8209"/>
                </a:cubicBezTo>
                <a:cubicBezTo>
                  <a:pt x="60560" y="7940"/>
                  <a:pt x="60466" y="7644"/>
                  <a:pt x="60240" y="7474"/>
                </a:cubicBezTo>
                <a:cubicBezTo>
                  <a:pt x="59524" y="6940"/>
                  <a:pt x="58779" y="6424"/>
                  <a:pt x="58028" y="5942"/>
                </a:cubicBezTo>
                <a:cubicBezTo>
                  <a:pt x="57917" y="5871"/>
                  <a:pt x="57794" y="5837"/>
                  <a:pt x="57672" y="5837"/>
                </a:cubicBezTo>
                <a:close/>
                <a:moveTo>
                  <a:pt x="15473" y="7408"/>
                </a:moveTo>
                <a:cubicBezTo>
                  <a:pt x="15330" y="7408"/>
                  <a:pt x="15187" y="7454"/>
                  <a:pt x="15066" y="7550"/>
                </a:cubicBezTo>
                <a:cubicBezTo>
                  <a:pt x="14352" y="8086"/>
                  <a:pt x="13648" y="8655"/>
                  <a:pt x="12974" y="9242"/>
                </a:cubicBezTo>
                <a:cubicBezTo>
                  <a:pt x="12767" y="9422"/>
                  <a:pt x="12694" y="9711"/>
                  <a:pt x="12790" y="9969"/>
                </a:cubicBezTo>
                <a:cubicBezTo>
                  <a:pt x="12886" y="10226"/>
                  <a:pt x="13131" y="10395"/>
                  <a:pt x="13406" y="10395"/>
                </a:cubicBezTo>
                <a:cubicBezTo>
                  <a:pt x="13564" y="10395"/>
                  <a:pt x="13717" y="10339"/>
                  <a:pt x="13837" y="10235"/>
                </a:cubicBezTo>
                <a:cubicBezTo>
                  <a:pt x="14487" y="9668"/>
                  <a:pt x="15167" y="9118"/>
                  <a:pt x="15855" y="8601"/>
                </a:cubicBezTo>
                <a:cubicBezTo>
                  <a:pt x="16156" y="8387"/>
                  <a:pt x="16221" y="7966"/>
                  <a:pt x="15998" y="7670"/>
                </a:cubicBezTo>
                <a:cubicBezTo>
                  <a:pt x="15869" y="7498"/>
                  <a:pt x="15672" y="7408"/>
                  <a:pt x="15473" y="7408"/>
                </a:cubicBezTo>
                <a:close/>
                <a:moveTo>
                  <a:pt x="61907" y="9000"/>
                </a:moveTo>
                <a:cubicBezTo>
                  <a:pt x="61722" y="9000"/>
                  <a:pt x="61539" y="9077"/>
                  <a:pt x="61409" y="9228"/>
                </a:cubicBezTo>
                <a:cubicBezTo>
                  <a:pt x="61172" y="9503"/>
                  <a:pt x="61203" y="9919"/>
                  <a:pt x="61478" y="10156"/>
                </a:cubicBezTo>
                <a:cubicBezTo>
                  <a:pt x="62129" y="10719"/>
                  <a:pt x="62770" y="11313"/>
                  <a:pt x="63382" y="11923"/>
                </a:cubicBezTo>
                <a:cubicBezTo>
                  <a:pt x="63505" y="12045"/>
                  <a:pt x="63671" y="12115"/>
                  <a:pt x="63846" y="12115"/>
                </a:cubicBezTo>
                <a:lnTo>
                  <a:pt x="63846" y="12114"/>
                </a:lnTo>
                <a:cubicBezTo>
                  <a:pt x="64112" y="12114"/>
                  <a:pt x="64351" y="11953"/>
                  <a:pt x="64453" y="11707"/>
                </a:cubicBezTo>
                <a:cubicBezTo>
                  <a:pt x="64554" y="11461"/>
                  <a:pt x="64497" y="11178"/>
                  <a:pt x="64309" y="10990"/>
                </a:cubicBezTo>
                <a:cubicBezTo>
                  <a:pt x="63675" y="10359"/>
                  <a:pt x="63012" y="9742"/>
                  <a:pt x="62337" y="9160"/>
                </a:cubicBezTo>
                <a:cubicBezTo>
                  <a:pt x="62212" y="9053"/>
                  <a:pt x="62059" y="9000"/>
                  <a:pt x="61907" y="9000"/>
                </a:cubicBezTo>
                <a:close/>
                <a:moveTo>
                  <a:pt x="11466" y="10893"/>
                </a:moveTo>
                <a:cubicBezTo>
                  <a:pt x="11301" y="10893"/>
                  <a:pt x="11136" y="10955"/>
                  <a:pt x="11008" y="11078"/>
                </a:cubicBezTo>
                <a:cubicBezTo>
                  <a:pt x="10377" y="11711"/>
                  <a:pt x="9760" y="12374"/>
                  <a:pt x="9176" y="13049"/>
                </a:cubicBezTo>
                <a:cubicBezTo>
                  <a:pt x="9009" y="13245"/>
                  <a:pt x="8969" y="13519"/>
                  <a:pt x="9076" y="13753"/>
                </a:cubicBezTo>
                <a:cubicBezTo>
                  <a:pt x="9183" y="13987"/>
                  <a:pt x="9417" y="14137"/>
                  <a:pt x="9674" y="14138"/>
                </a:cubicBezTo>
                <a:cubicBezTo>
                  <a:pt x="9864" y="14138"/>
                  <a:pt x="10046" y="14055"/>
                  <a:pt x="10171" y="13910"/>
                </a:cubicBezTo>
                <a:cubicBezTo>
                  <a:pt x="10735" y="13258"/>
                  <a:pt x="11329" y="12618"/>
                  <a:pt x="11939" y="12007"/>
                </a:cubicBezTo>
                <a:cubicBezTo>
                  <a:pt x="12188" y="11748"/>
                  <a:pt x="12184" y="11338"/>
                  <a:pt x="11930" y="11085"/>
                </a:cubicBezTo>
                <a:cubicBezTo>
                  <a:pt x="11802" y="10957"/>
                  <a:pt x="11634" y="10893"/>
                  <a:pt x="11466" y="10893"/>
                </a:cubicBezTo>
                <a:close/>
                <a:moveTo>
                  <a:pt x="65651" y="12730"/>
                </a:moveTo>
                <a:cubicBezTo>
                  <a:pt x="65498" y="12730"/>
                  <a:pt x="65344" y="12783"/>
                  <a:pt x="65219" y="12892"/>
                </a:cubicBezTo>
                <a:cubicBezTo>
                  <a:pt x="64945" y="13130"/>
                  <a:pt x="64916" y="13545"/>
                  <a:pt x="65155" y="13820"/>
                </a:cubicBezTo>
                <a:cubicBezTo>
                  <a:pt x="65721" y="14470"/>
                  <a:pt x="66271" y="15148"/>
                  <a:pt x="66790" y="15838"/>
                </a:cubicBezTo>
                <a:cubicBezTo>
                  <a:pt x="66914" y="16003"/>
                  <a:pt x="67109" y="16099"/>
                  <a:pt x="67315" y="16099"/>
                </a:cubicBezTo>
                <a:lnTo>
                  <a:pt x="67317" y="16099"/>
                </a:lnTo>
                <a:cubicBezTo>
                  <a:pt x="67565" y="16099"/>
                  <a:pt x="67793" y="15958"/>
                  <a:pt x="67904" y="15734"/>
                </a:cubicBezTo>
                <a:cubicBezTo>
                  <a:pt x="68016" y="15512"/>
                  <a:pt x="67991" y="15246"/>
                  <a:pt x="67841" y="15046"/>
                </a:cubicBezTo>
                <a:cubicBezTo>
                  <a:pt x="67303" y="14332"/>
                  <a:pt x="66733" y="13628"/>
                  <a:pt x="66148" y="12956"/>
                </a:cubicBezTo>
                <a:cubicBezTo>
                  <a:pt x="66018" y="12806"/>
                  <a:pt x="65835" y="12730"/>
                  <a:pt x="65651" y="12730"/>
                </a:cubicBezTo>
                <a:close/>
                <a:moveTo>
                  <a:pt x="8017" y="14883"/>
                </a:moveTo>
                <a:cubicBezTo>
                  <a:pt x="7816" y="14883"/>
                  <a:pt x="7619" y="14974"/>
                  <a:pt x="7490" y="15147"/>
                </a:cubicBezTo>
                <a:cubicBezTo>
                  <a:pt x="6954" y="15863"/>
                  <a:pt x="6438" y="16607"/>
                  <a:pt x="5955" y="17360"/>
                </a:cubicBezTo>
                <a:cubicBezTo>
                  <a:pt x="5675" y="17796"/>
                  <a:pt x="5988" y="18371"/>
                  <a:pt x="6508" y="18372"/>
                </a:cubicBezTo>
                <a:cubicBezTo>
                  <a:pt x="6731" y="18372"/>
                  <a:pt x="6941" y="18258"/>
                  <a:pt x="7062" y="18069"/>
                </a:cubicBezTo>
                <a:cubicBezTo>
                  <a:pt x="7527" y="17343"/>
                  <a:pt x="8026" y="16625"/>
                  <a:pt x="8543" y="15935"/>
                </a:cubicBezTo>
                <a:cubicBezTo>
                  <a:pt x="8760" y="15644"/>
                  <a:pt x="8700" y="15232"/>
                  <a:pt x="8410" y="15014"/>
                </a:cubicBezTo>
                <a:cubicBezTo>
                  <a:pt x="8292" y="14926"/>
                  <a:pt x="8154" y="14883"/>
                  <a:pt x="8017" y="14883"/>
                </a:cubicBezTo>
                <a:close/>
                <a:moveTo>
                  <a:pt x="68828" y="16948"/>
                </a:moveTo>
                <a:cubicBezTo>
                  <a:pt x="68705" y="16948"/>
                  <a:pt x="68582" y="16982"/>
                  <a:pt x="68472" y="17054"/>
                </a:cubicBezTo>
                <a:cubicBezTo>
                  <a:pt x="68166" y="17252"/>
                  <a:pt x="68079" y="17660"/>
                  <a:pt x="68278" y="17965"/>
                </a:cubicBezTo>
                <a:cubicBezTo>
                  <a:pt x="68744" y="18688"/>
                  <a:pt x="69192" y="19437"/>
                  <a:pt x="69608" y="20193"/>
                </a:cubicBezTo>
                <a:cubicBezTo>
                  <a:pt x="69723" y="20403"/>
                  <a:pt x="69945" y="20534"/>
                  <a:pt x="70184" y="20534"/>
                </a:cubicBezTo>
                <a:lnTo>
                  <a:pt x="70186" y="20534"/>
                </a:lnTo>
                <a:cubicBezTo>
                  <a:pt x="70686" y="20534"/>
                  <a:pt x="71002" y="19997"/>
                  <a:pt x="70761" y="19559"/>
                </a:cubicBezTo>
                <a:cubicBezTo>
                  <a:pt x="70330" y="18776"/>
                  <a:pt x="69866" y="17999"/>
                  <a:pt x="69382" y="17251"/>
                </a:cubicBezTo>
                <a:cubicBezTo>
                  <a:pt x="69256" y="17055"/>
                  <a:pt x="69044" y="16948"/>
                  <a:pt x="68828" y="16948"/>
                </a:cubicBezTo>
                <a:close/>
                <a:moveTo>
                  <a:pt x="5160" y="19332"/>
                </a:moveTo>
                <a:cubicBezTo>
                  <a:pt x="4927" y="19332"/>
                  <a:pt x="4701" y="19456"/>
                  <a:pt x="4582" y="19674"/>
                </a:cubicBezTo>
                <a:cubicBezTo>
                  <a:pt x="4154" y="20460"/>
                  <a:pt x="3748" y="21271"/>
                  <a:pt x="3378" y="22083"/>
                </a:cubicBezTo>
                <a:cubicBezTo>
                  <a:pt x="3180" y="22519"/>
                  <a:pt x="3498" y="23014"/>
                  <a:pt x="3976" y="23015"/>
                </a:cubicBezTo>
                <a:cubicBezTo>
                  <a:pt x="4234" y="23015"/>
                  <a:pt x="4468" y="22864"/>
                  <a:pt x="4574" y="22629"/>
                </a:cubicBezTo>
                <a:cubicBezTo>
                  <a:pt x="4932" y="21844"/>
                  <a:pt x="5324" y="21062"/>
                  <a:pt x="5737" y="20304"/>
                </a:cubicBezTo>
                <a:cubicBezTo>
                  <a:pt x="5910" y="19986"/>
                  <a:pt x="5793" y="19586"/>
                  <a:pt x="5474" y="19413"/>
                </a:cubicBezTo>
                <a:cubicBezTo>
                  <a:pt x="5374" y="19358"/>
                  <a:pt x="5266" y="19332"/>
                  <a:pt x="5160" y="19332"/>
                </a:cubicBezTo>
                <a:close/>
                <a:moveTo>
                  <a:pt x="71375" y="21582"/>
                </a:moveTo>
                <a:cubicBezTo>
                  <a:pt x="71283" y="21582"/>
                  <a:pt x="71189" y="21601"/>
                  <a:pt x="71100" y="21642"/>
                </a:cubicBezTo>
                <a:cubicBezTo>
                  <a:pt x="70772" y="21793"/>
                  <a:pt x="70628" y="22181"/>
                  <a:pt x="70775" y="22510"/>
                </a:cubicBezTo>
                <a:cubicBezTo>
                  <a:pt x="71137" y="23294"/>
                  <a:pt x="71473" y="24100"/>
                  <a:pt x="71774" y="24904"/>
                </a:cubicBezTo>
                <a:cubicBezTo>
                  <a:pt x="71872" y="25160"/>
                  <a:pt x="72117" y="25329"/>
                  <a:pt x="72391" y="25329"/>
                </a:cubicBezTo>
                <a:cubicBezTo>
                  <a:pt x="72850" y="25328"/>
                  <a:pt x="73167" y="24870"/>
                  <a:pt x="73006" y="24440"/>
                </a:cubicBezTo>
                <a:cubicBezTo>
                  <a:pt x="72692" y="23607"/>
                  <a:pt x="72345" y="22772"/>
                  <a:pt x="71970" y="21960"/>
                </a:cubicBezTo>
                <a:cubicBezTo>
                  <a:pt x="71859" y="21722"/>
                  <a:pt x="71622" y="21582"/>
                  <a:pt x="71375" y="21582"/>
                </a:cubicBezTo>
                <a:close/>
                <a:moveTo>
                  <a:pt x="2971" y="24130"/>
                </a:moveTo>
                <a:cubicBezTo>
                  <a:pt x="2699" y="24130"/>
                  <a:pt x="2444" y="24300"/>
                  <a:pt x="2349" y="24573"/>
                </a:cubicBezTo>
                <a:cubicBezTo>
                  <a:pt x="2039" y="25411"/>
                  <a:pt x="1754" y="26271"/>
                  <a:pt x="1504" y="27129"/>
                </a:cubicBezTo>
                <a:cubicBezTo>
                  <a:pt x="1381" y="27549"/>
                  <a:pt x="1697" y="27969"/>
                  <a:pt x="2135" y="27970"/>
                </a:cubicBezTo>
                <a:cubicBezTo>
                  <a:pt x="2428" y="27969"/>
                  <a:pt x="2684" y="27776"/>
                  <a:pt x="2766" y="27496"/>
                </a:cubicBezTo>
                <a:cubicBezTo>
                  <a:pt x="3007" y="26669"/>
                  <a:pt x="3282" y="25839"/>
                  <a:pt x="3582" y="25031"/>
                </a:cubicBezTo>
                <a:cubicBezTo>
                  <a:pt x="3718" y="24688"/>
                  <a:pt x="3545" y="24300"/>
                  <a:pt x="3199" y="24171"/>
                </a:cubicBezTo>
                <a:cubicBezTo>
                  <a:pt x="3124" y="24143"/>
                  <a:pt x="3047" y="24130"/>
                  <a:pt x="2971" y="24130"/>
                </a:cubicBezTo>
                <a:close/>
                <a:moveTo>
                  <a:pt x="73229" y="26514"/>
                </a:moveTo>
                <a:cubicBezTo>
                  <a:pt x="73167" y="26514"/>
                  <a:pt x="73104" y="26523"/>
                  <a:pt x="73042" y="26541"/>
                </a:cubicBezTo>
                <a:cubicBezTo>
                  <a:pt x="72691" y="26645"/>
                  <a:pt x="72493" y="27016"/>
                  <a:pt x="72600" y="27365"/>
                </a:cubicBezTo>
                <a:cubicBezTo>
                  <a:pt x="72845" y="28194"/>
                  <a:pt x="73062" y="29040"/>
                  <a:pt x="73245" y="29879"/>
                </a:cubicBezTo>
                <a:cubicBezTo>
                  <a:pt x="73312" y="30181"/>
                  <a:pt x="73579" y="30396"/>
                  <a:pt x="73887" y="30397"/>
                </a:cubicBezTo>
                <a:cubicBezTo>
                  <a:pt x="74307" y="30396"/>
                  <a:pt x="74619" y="30009"/>
                  <a:pt x="74530" y="29599"/>
                </a:cubicBezTo>
                <a:cubicBezTo>
                  <a:pt x="74341" y="28728"/>
                  <a:pt x="74114" y="27852"/>
                  <a:pt x="73861" y="26992"/>
                </a:cubicBezTo>
                <a:cubicBezTo>
                  <a:pt x="73779" y="26702"/>
                  <a:pt x="73515" y="26514"/>
                  <a:pt x="73229" y="26514"/>
                </a:cubicBezTo>
                <a:close/>
                <a:moveTo>
                  <a:pt x="1486" y="29218"/>
                </a:moveTo>
                <a:cubicBezTo>
                  <a:pt x="1183" y="29218"/>
                  <a:pt x="910" y="29428"/>
                  <a:pt x="844" y="29737"/>
                </a:cubicBezTo>
                <a:cubicBezTo>
                  <a:pt x="656" y="30609"/>
                  <a:pt x="498" y="31500"/>
                  <a:pt x="373" y="32386"/>
                </a:cubicBezTo>
                <a:cubicBezTo>
                  <a:pt x="317" y="32782"/>
                  <a:pt x="625" y="33135"/>
                  <a:pt x="1024" y="33135"/>
                </a:cubicBezTo>
                <a:cubicBezTo>
                  <a:pt x="1351" y="33135"/>
                  <a:pt x="1629" y="32893"/>
                  <a:pt x="1675" y="32570"/>
                </a:cubicBezTo>
                <a:cubicBezTo>
                  <a:pt x="1796" y="31715"/>
                  <a:pt x="1948" y="30855"/>
                  <a:pt x="2130" y="30014"/>
                </a:cubicBezTo>
                <a:cubicBezTo>
                  <a:pt x="2206" y="29659"/>
                  <a:pt x="1980" y="29309"/>
                  <a:pt x="1625" y="29233"/>
                </a:cubicBezTo>
                <a:cubicBezTo>
                  <a:pt x="1579" y="29223"/>
                  <a:pt x="1532" y="29218"/>
                  <a:pt x="1486" y="29218"/>
                </a:cubicBezTo>
                <a:close/>
                <a:moveTo>
                  <a:pt x="74362" y="31682"/>
                </a:moveTo>
                <a:cubicBezTo>
                  <a:pt x="74331" y="31682"/>
                  <a:pt x="74299" y="31684"/>
                  <a:pt x="74267" y="31688"/>
                </a:cubicBezTo>
                <a:cubicBezTo>
                  <a:pt x="73908" y="31741"/>
                  <a:pt x="73659" y="32074"/>
                  <a:pt x="73711" y="32433"/>
                </a:cubicBezTo>
                <a:cubicBezTo>
                  <a:pt x="73834" y="33283"/>
                  <a:pt x="73928" y="34152"/>
                  <a:pt x="73993" y="35015"/>
                </a:cubicBezTo>
                <a:cubicBezTo>
                  <a:pt x="74017" y="35359"/>
                  <a:pt x="74303" y="35624"/>
                  <a:pt x="74647" y="35625"/>
                </a:cubicBezTo>
                <a:cubicBezTo>
                  <a:pt x="74663" y="35625"/>
                  <a:pt x="74680" y="35624"/>
                  <a:pt x="74695" y="35623"/>
                </a:cubicBezTo>
                <a:cubicBezTo>
                  <a:pt x="75058" y="35597"/>
                  <a:pt x="75331" y="35281"/>
                  <a:pt x="75304" y="34920"/>
                </a:cubicBezTo>
                <a:cubicBezTo>
                  <a:pt x="75237" y="34024"/>
                  <a:pt x="75140" y="33125"/>
                  <a:pt x="75012" y="32245"/>
                </a:cubicBezTo>
                <a:cubicBezTo>
                  <a:pt x="74965" y="31918"/>
                  <a:pt x="74684" y="31682"/>
                  <a:pt x="74362" y="31682"/>
                </a:cubicBezTo>
                <a:close/>
                <a:moveTo>
                  <a:pt x="746" y="34455"/>
                </a:moveTo>
                <a:cubicBezTo>
                  <a:pt x="406" y="34455"/>
                  <a:pt x="119" y="34717"/>
                  <a:pt x="92" y="35062"/>
                </a:cubicBezTo>
                <a:cubicBezTo>
                  <a:pt x="31" y="35934"/>
                  <a:pt x="0" y="36823"/>
                  <a:pt x="0" y="37697"/>
                </a:cubicBezTo>
                <a:lnTo>
                  <a:pt x="0" y="37748"/>
                </a:lnTo>
                <a:cubicBezTo>
                  <a:pt x="0" y="38112"/>
                  <a:pt x="295" y="38405"/>
                  <a:pt x="659" y="38405"/>
                </a:cubicBezTo>
                <a:cubicBezTo>
                  <a:pt x="1021" y="38405"/>
                  <a:pt x="1316" y="38112"/>
                  <a:pt x="1316" y="37748"/>
                </a:cubicBezTo>
                <a:lnTo>
                  <a:pt x="1316" y="37702"/>
                </a:lnTo>
                <a:cubicBezTo>
                  <a:pt x="1316" y="36853"/>
                  <a:pt x="1345" y="35995"/>
                  <a:pt x="1404" y="35152"/>
                </a:cubicBezTo>
                <a:cubicBezTo>
                  <a:pt x="1425" y="34791"/>
                  <a:pt x="1153" y="34481"/>
                  <a:pt x="793" y="34457"/>
                </a:cubicBezTo>
                <a:cubicBezTo>
                  <a:pt x="777" y="34456"/>
                  <a:pt x="761" y="34455"/>
                  <a:pt x="746" y="34455"/>
                </a:cubicBezTo>
                <a:close/>
                <a:moveTo>
                  <a:pt x="74747" y="36952"/>
                </a:moveTo>
                <a:cubicBezTo>
                  <a:pt x="74384" y="36952"/>
                  <a:pt x="74089" y="37246"/>
                  <a:pt x="74089" y="37609"/>
                </a:cubicBezTo>
                <a:lnTo>
                  <a:pt x="74089" y="37703"/>
                </a:lnTo>
                <a:cubicBezTo>
                  <a:pt x="74089" y="38566"/>
                  <a:pt x="74059" y="39439"/>
                  <a:pt x="73998" y="40298"/>
                </a:cubicBezTo>
                <a:cubicBezTo>
                  <a:pt x="73973" y="40660"/>
                  <a:pt x="74245" y="40974"/>
                  <a:pt x="74608" y="41001"/>
                </a:cubicBezTo>
                <a:cubicBezTo>
                  <a:pt x="74624" y="41002"/>
                  <a:pt x="74639" y="41002"/>
                  <a:pt x="74655" y="41002"/>
                </a:cubicBezTo>
                <a:cubicBezTo>
                  <a:pt x="75000" y="41001"/>
                  <a:pt x="75285" y="40735"/>
                  <a:pt x="75311" y="40391"/>
                </a:cubicBezTo>
                <a:cubicBezTo>
                  <a:pt x="75373" y="39501"/>
                  <a:pt x="75405" y="38596"/>
                  <a:pt x="75405" y="37703"/>
                </a:cubicBezTo>
                <a:lnTo>
                  <a:pt x="75405" y="37609"/>
                </a:lnTo>
                <a:cubicBezTo>
                  <a:pt x="75405" y="37246"/>
                  <a:pt x="75110" y="36952"/>
                  <a:pt x="74747" y="36952"/>
                </a:cubicBezTo>
                <a:close/>
                <a:moveTo>
                  <a:pt x="754" y="39733"/>
                </a:moveTo>
                <a:cubicBezTo>
                  <a:pt x="739" y="39733"/>
                  <a:pt x="723" y="39734"/>
                  <a:pt x="707" y="39735"/>
                </a:cubicBezTo>
                <a:cubicBezTo>
                  <a:pt x="345" y="39760"/>
                  <a:pt x="72" y="40075"/>
                  <a:pt x="99" y="40438"/>
                </a:cubicBezTo>
                <a:cubicBezTo>
                  <a:pt x="163" y="41331"/>
                  <a:pt x="259" y="42230"/>
                  <a:pt x="386" y="43113"/>
                </a:cubicBezTo>
                <a:cubicBezTo>
                  <a:pt x="432" y="43435"/>
                  <a:pt x="710" y="43676"/>
                  <a:pt x="1035" y="43677"/>
                </a:cubicBezTo>
                <a:cubicBezTo>
                  <a:pt x="1068" y="43676"/>
                  <a:pt x="1099" y="43674"/>
                  <a:pt x="1130" y="43670"/>
                </a:cubicBezTo>
                <a:cubicBezTo>
                  <a:pt x="1489" y="43618"/>
                  <a:pt x="1738" y="43284"/>
                  <a:pt x="1687" y="42925"/>
                </a:cubicBezTo>
                <a:cubicBezTo>
                  <a:pt x="1565" y="42074"/>
                  <a:pt x="1472" y="41206"/>
                  <a:pt x="1410" y="40343"/>
                </a:cubicBezTo>
                <a:cubicBezTo>
                  <a:pt x="1385" y="39997"/>
                  <a:pt x="1096" y="39733"/>
                  <a:pt x="754" y="39733"/>
                </a:cubicBezTo>
                <a:close/>
                <a:moveTo>
                  <a:pt x="74373" y="42311"/>
                </a:moveTo>
                <a:cubicBezTo>
                  <a:pt x="74050" y="42311"/>
                  <a:pt x="73768" y="42550"/>
                  <a:pt x="73723" y="42880"/>
                </a:cubicBezTo>
                <a:cubicBezTo>
                  <a:pt x="73602" y="43736"/>
                  <a:pt x="73448" y="44595"/>
                  <a:pt x="73266" y="45435"/>
                </a:cubicBezTo>
                <a:cubicBezTo>
                  <a:pt x="73178" y="45845"/>
                  <a:pt x="73490" y="46232"/>
                  <a:pt x="73909" y="46232"/>
                </a:cubicBezTo>
                <a:cubicBezTo>
                  <a:pt x="74219" y="46231"/>
                  <a:pt x="74485" y="46015"/>
                  <a:pt x="74550" y="45713"/>
                </a:cubicBezTo>
                <a:cubicBezTo>
                  <a:pt x="74739" y="44843"/>
                  <a:pt x="74898" y="43952"/>
                  <a:pt x="75025" y="43065"/>
                </a:cubicBezTo>
                <a:cubicBezTo>
                  <a:pt x="75079" y="42705"/>
                  <a:pt x="74828" y="42369"/>
                  <a:pt x="74467" y="42318"/>
                </a:cubicBezTo>
                <a:cubicBezTo>
                  <a:pt x="74435" y="42313"/>
                  <a:pt x="74404" y="42311"/>
                  <a:pt x="74373" y="42311"/>
                </a:cubicBezTo>
                <a:close/>
                <a:moveTo>
                  <a:pt x="1505" y="44962"/>
                </a:moveTo>
                <a:cubicBezTo>
                  <a:pt x="1459" y="44962"/>
                  <a:pt x="1413" y="44967"/>
                  <a:pt x="1366" y="44977"/>
                </a:cubicBezTo>
                <a:cubicBezTo>
                  <a:pt x="1011" y="45055"/>
                  <a:pt x="786" y="45405"/>
                  <a:pt x="864" y="45760"/>
                </a:cubicBezTo>
                <a:cubicBezTo>
                  <a:pt x="1054" y="46634"/>
                  <a:pt x="1278" y="47510"/>
                  <a:pt x="1530" y="48367"/>
                </a:cubicBezTo>
                <a:cubicBezTo>
                  <a:pt x="1613" y="48647"/>
                  <a:pt x="1869" y="48839"/>
                  <a:pt x="2161" y="48840"/>
                </a:cubicBezTo>
                <a:cubicBezTo>
                  <a:pt x="2600" y="48839"/>
                  <a:pt x="2916" y="48417"/>
                  <a:pt x="2792" y="47996"/>
                </a:cubicBezTo>
                <a:cubicBezTo>
                  <a:pt x="2549" y="47169"/>
                  <a:pt x="2333" y="46323"/>
                  <a:pt x="2149" y="45481"/>
                </a:cubicBezTo>
                <a:cubicBezTo>
                  <a:pt x="2081" y="45173"/>
                  <a:pt x="1808" y="44962"/>
                  <a:pt x="1505" y="44962"/>
                </a:cubicBezTo>
                <a:close/>
                <a:moveTo>
                  <a:pt x="73256" y="47479"/>
                </a:moveTo>
                <a:cubicBezTo>
                  <a:pt x="72971" y="47479"/>
                  <a:pt x="72710" y="47665"/>
                  <a:pt x="72626" y="47953"/>
                </a:cubicBezTo>
                <a:cubicBezTo>
                  <a:pt x="72383" y="48779"/>
                  <a:pt x="72108" y="49608"/>
                  <a:pt x="71806" y="50416"/>
                </a:cubicBezTo>
                <a:cubicBezTo>
                  <a:pt x="71648" y="50846"/>
                  <a:pt x="71965" y="51302"/>
                  <a:pt x="72423" y="51303"/>
                </a:cubicBezTo>
                <a:cubicBezTo>
                  <a:pt x="72698" y="51303"/>
                  <a:pt x="72944" y="51132"/>
                  <a:pt x="73039" y="50875"/>
                </a:cubicBezTo>
                <a:cubicBezTo>
                  <a:pt x="73352" y="50037"/>
                  <a:pt x="73637" y="49178"/>
                  <a:pt x="73888" y="48322"/>
                </a:cubicBezTo>
                <a:cubicBezTo>
                  <a:pt x="73990" y="47973"/>
                  <a:pt x="73790" y="47607"/>
                  <a:pt x="73442" y="47506"/>
                </a:cubicBezTo>
                <a:cubicBezTo>
                  <a:pt x="73380" y="47488"/>
                  <a:pt x="73317" y="47479"/>
                  <a:pt x="73256" y="47479"/>
                </a:cubicBezTo>
                <a:close/>
                <a:moveTo>
                  <a:pt x="3000" y="50036"/>
                </a:moveTo>
                <a:cubicBezTo>
                  <a:pt x="2923" y="50036"/>
                  <a:pt x="2845" y="50050"/>
                  <a:pt x="2769" y="50078"/>
                </a:cubicBezTo>
                <a:cubicBezTo>
                  <a:pt x="2431" y="50205"/>
                  <a:pt x="2258" y="50580"/>
                  <a:pt x="2382" y="50919"/>
                </a:cubicBezTo>
                <a:cubicBezTo>
                  <a:pt x="2695" y="51755"/>
                  <a:pt x="3042" y="52590"/>
                  <a:pt x="3415" y="53402"/>
                </a:cubicBezTo>
                <a:cubicBezTo>
                  <a:pt x="3521" y="53636"/>
                  <a:pt x="3755" y="53785"/>
                  <a:pt x="4012" y="53785"/>
                </a:cubicBezTo>
                <a:cubicBezTo>
                  <a:pt x="4491" y="53784"/>
                  <a:pt x="4808" y="53289"/>
                  <a:pt x="4610" y="52854"/>
                </a:cubicBezTo>
                <a:cubicBezTo>
                  <a:pt x="4250" y="52070"/>
                  <a:pt x="3916" y="51265"/>
                  <a:pt x="3613" y="50458"/>
                </a:cubicBezTo>
                <a:cubicBezTo>
                  <a:pt x="3513" y="50197"/>
                  <a:pt x="3264" y="50036"/>
                  <a:pt x="3000" y="50036"/>
                </a:cubicBezTo>
                <a:close/>
                <a:moveTo>
                  <a:pt x="71409" y="52432"/>
                </a:moveTo>
                <a:cubicBezTo>
                  <a:pt x="71160" y="52432"/>
                  <a:pt x="70921" y="52575"/>
                  <a:pt x="70811" y="52816"/>
                </a:cubicBezTo>
                <a:cubicBezTo>
                  <a:pt x="70453" y="53601"/>
                  <a:pt x="70061" y="54383"/>
                  <a:pt x="69647" y="55140"/>
                </a:cubicBezTo>
                <a:cubicBezTo>
                  <a:pt x="69407" y="55578"/>
                  <a:pt x="69724" y="56113"/>
                  <a:pt x="70223" y="56113"/>
                </a:cubicBezTo>
                <a:cubicBezTo>
                  <a:pt x="70464" y="56113"/>
                  <a:pt x="70684" y="55982"/>
                  <a:pt x="70800" y="55771"/>
                </a:cubicBezTo>
                <a:cubicBezTo>
                  <a:pt x="71229" y="54986"/>
                  <a:pt x="71636" y="54177"/>
                  <a:pt x="72007" y="53364"/>
                </a:cubicBezTo>
                <a:cubicBezTo>
                  <a:pt x="72158" y="53034"/>
                  <a:pt x="72013" y="52643"/>
                  <a:pt x="71682" y="52493"/>
                </a:cubicBezTo>
                <a:cubicBezTo>
                  <a:pt x="71593" y="52452"/>
                  <a:pt x="71500" y="52432"/>
                  <a:pt x="71409" y="52432"/>
                </a:cubicBezTo>
                <a:close/>
                <a:moveTo>
                  <a:pt x="5193" y="54822"/>
                </a:moveTo>
                <a:cubicBezTo>
                  <a:pt x="5087" y="54822"/>
                  <a:pt x="4978" y="54848"/>
                  <a:pt x="4878" y="54903"/>
                </a:cubicBezTo>
                <a:cubicBezTo>
                  <a:pt x="4556" y="55079"/>
                  <a:pt x="4441" y="55485"/>
                  <a:pt x="4622" y="55803"/>
                </a:cubicBezTo>
                <a:cubicBezTo>
                  <a:pt x="5052" y="56587"/>
                  <a:pt x="5515" y="57364"/>
                  <a:pt x="5999" y="58113"/>
                </a:cubicBezTo>
                <a:cubicBezTo>
                  <a:pt x="6120" y="58302"/>
                  <a:pt x="6328" y="58415"/>
                  <a:pt x="6552" y="58415"/>
                </a:cubicBezTo>
                <a:cubicBezTo>
                  <a:pt x="7072" y="58414"/>
                  <a:pt x="7386" y="57838"/>
                  <a:pt x="7104" y="57400"/>
                </a:cubicBezTo>
                <a:cubicBezTo>
                  <a:pt x="6637" y="56678"/>
                  <a:pt x="6189" y="55927"/>
                  <a:pt x="5775" y="55171"/>
                </a:cubicBezTo>
                <a:cubicBezTo>
                  <a:pt x="5657" y="54948"/>
                  <a:pt x="5429" y="54822"/>
                  <a:pt x="5193" y="54822"/>
                </a:cubicBezTo>
                <a:close/>
                <a:moveTo>
                  <a:pt x="68877" y="57066"/>
                </a:moveTo>
                <a:cubicBezTo>
                  <a:pt x="68658" y="57066"/>
                  <a:pt x="68443" y="57175"/>
                  <a:pt x="68319" y="57375"/>
                </a:cubicBezTo>
                <a:cubicBezTo>
                  <a:pt x="67853" y="58099"/>
                  <a:pt x="67354" y="58816"/>
                  <a:pt x="66835" y="59508"/>
                </a:cubicBezTo>
                <a:cubicBezTo>
                  <a:pt x="66687" y="59706"/>
                  <a:pt x="66662" y="59973"/>
                  <a:pt x="66773" y="60196"/>
                </a:cubicBezTo>
                <a:cubicBezTo>
                  <a:pt x="66885" y="60418"/>
                  <a:pt x="67113" y="60559"/>
                  <a:pt x="67361" y="60560"/>
                </a:cubicBezTo>
                <a:lnTo>
                  <a:pt x="67361" y="60559"/>
                </a:lnTo>
                <a:cubicBezTo>
                  <a:pt x="67568" y="60559"/>
                  <a:pt x="67763" y="60462"/>
                  <a:pt x="67887" y="60296"/>
                </a:cubicBezTo>
                <a:cubicBezTo>
                  <a:pt x="68424" y="59580"/>
                  <a:pt x="68942" y="58837"/>
                  <a:pt x="69425" y="58087"/>
                </a:cubicBezTo>
                <a:cubicBezTo>
                  <a:pt x="69627" y="57781"/>
                  <a:pt x="69539" y="57369"/>
                  <a:pt x="69232" y="57171"/>
                </a:cubicBezTo>
                <a:cubicBezTo>
                  <a:pt x="69122" y="57100"/>
                  <a:pt x="68999" y="57066"/>
                  <a:pt x="68877" y="57066"/>
                </a:cubicBezTo>
                <a:close/>
                <a:moveTo>
                  <a:pt x="8062" y="59268"/>
                </a:moveTo>
                <a:cubicBezTo>
                  <a:pt x="7924" y="59268"/>
                  <a:pt x="7786" y="59311"/>
                  <a:pt x="7667" y="59400"/>
                </a:cubicBezTo>
                <a:cubicBezTo>
                  <a:pt x="7377" y="59619"/>
                  <a:pt x="7318" y="60030"/>
                  <a:pt x="7536" y="60320"/>
                </a:cubicBezTo>
                <a:cubicBezTo>
                  <a:pt x="8072" y="61034"/>
                  <a:pt x="8640" y="61738"/>
                  <a:pt x="9227" y="62413"/>
                </a:cubicBezTo>
                <a:cubicBezTo>
                  <a:pt x="9352" y="62558"/>
                  <a:pt x="9533" y="62640"/>
                  <a:pt x="9724" y="62640"/>
                </a:cubicBezTo>
                <a:cubicBezTo>
                  <a:pt x="9981" y="62640"/>
                  <a:pt x="10215" y="62489"/>
                  <a:pt x="10322" y="62254"/>
                </a:cubicBezTo>
                <a:cubicBezTo>
                  <a:pt x="10429" y="62020"/>
                  <a:pt x="10389" y="61745"/>
                  <a:pt x="10220" y="61550"/>
                </a:cubicBezTo>
                <a:cubicBezTo>
                  <a:pt x="9654" y="60899"/>
                  <a:pt x="9105" y="60220"/>
                  <a:pt x="8588" y="59531"/>
                </a:cubicBezTo>
                <a:cubicBezTo>
                  <a:pt x="8459" y="59359"/>
                  <a:pt x="8262" y="59268"/>
                  <a:pt x="8062" y="59268"/>
                </a:cubicBezTo>
                <a:close/>
                <a:moveTo>
                  <a:pt x="65701" y="61302"/>
                </a:moveTo>
                <a:cubicBezTo>
                  <a:pt x="65517" y="61302"/>
                  <a:pt x="65334" y="61379"/>
                  <a:pt x="65205" y="61529"/>
                </a:cubicBezTo>
                <a:cubicBezTo>
                  <a:pt x="64639" y="62181"/>
                  <a:pt x="64044" y="62820"/>
                  <a:pt x="63434" y="63430"/>
                </a:cubicBezTo>
                <a:cubicBezTo>
                  <a:pt x="63246" y="63617"/>
                  <a:pt x="63190" y="63900"/>
                  <a:pt x="63291" y="64146"/>
                </a:cubicBezTo>
                <a:cubicBezTo>
                  <a:pt x="63393" y="64391"/>
                  <a:pt x="63633" y="64552"/>
                  <a:pt x="63899" y="64552"/>
                </a:cubicBezTo>
                <a:cubicBezTo>
                  <a:pt x="64074" y="64552"/>
                  <a:pt x="64241" y="64483"/>
                  <a:pt x="64364" y="64359"/>
                </a:cubicBezTo>
                <a:cubicBezTo>
                  <a:pt x="64995" y="63728"/>
                  <a:pt x="65613" y="63065"/>
                  <a:pt x="66198" y="62390"/>
                </a:cubicBezTo>
                <a:cubicBezTo>
                  <a:pt x="66435" y="62115"/>
                  <a:pt x="66406" y="61701"/>
                  <a:pt x="66131" y="61462"/>
                </a:cubicBezTo>
                <a:cubicBezTo>
                  <a:pt x="66007" y="61355"/>
                  <a:pt x="65854" y="61302"/>
                  <a:pt x="65701" y="61302"/>
                </a:cubicBezTo>
                <a:close/>
                <a:moveTo>
                  <a:pt x="11538" y="63268"/>
                </a:moveTo>
                <a:cubicBezTo>
                  <a:pt x="11369" y="63268"/>
                  <a:pt x="11201" y="63333"/>
                  <a:pt x="11073" y="63461"/>
                </a:cubicBezTo>
                <a:cubicBezTo>
                  <a:pt x="10820" y="63714"/>
                  <a:pt x="10816" y="64122"/>
                  <a:pt x="11063" y="64380"/>
                </a:cubicBezTo>
                <a:cubicBezTo>
                  <a:pt x="11696" y="65012"/>
                  <a:pt x="12359" y="65628"/>
                  <a:pt x="13033" y="66213"/>
                </a:cubicBezTo>
                <a:cubicBezTo>
                  <a:pt x="13153" y="66316"/>
                  <a:pt x="13304" y="66373"/>
                  <a:pt x="13463" y="66373"/>
                </a:cubicBezTo>
                <a:cubicBezTo>
                  <a:pt x="13737" y="66373"/>
                  <a:pt x="13983" y="66203"/>
                  <a:pt x="14078" y="65945"/>
                </a:cubicBezTo>
                <a:cubicBezTo>
                  <a:pt x="14175" y="65688"/>
                  <a:pt x="14100" y="65398"/>
                  <a:pt x="13893" y="65218"/>
                </a:cubicBezTo>
                <a:cubicBezTo>
                  <a:pt x="13242" y="64655"/>
                  <a:pt x="12603" y="64059"/>
                  <a:pt x="11991" y="63449"/>
                </a:cubicBezTo>
                <a:cubicBezTo>
                  <a:pt x="11864" y="63328"/>
                  <a:pt x="11701" y="63268"/>
                  <a:pt x="11538" y="63268"/>
                </a:cubicBezTo>
                <a:close/>
                <a:moveTo>
                  <a:pt x="61971" y="65034"/>
                </a:moveTo>
                <a:cubicBezTo>
                  <a:pt x="61815" y="65034"/>
                  <a:pt x="61659" y="65089"/>
                  <a:pt x="61533" y="65201"/>
                </a:cubicBezTo>
                <a:cubicBezTo>
                  <a:pt x="60882" y="65765"/>
                  <a:pt x="60203" y="66314"/>
                  <a:pt x="59513" y="66831"/>
                </a:cubicBezTo>
                <a:cubicBezTo>
                  <a:pt x="59286" y="67001"/>
                  <a:pt x="59194" y="67297"/>
                  <a:pt x="59284" y="67565"/>
                </a:cubicBezTo>
                <a:cubicBezTo>
                  <a:pt x="59373" y="67833"/>
                  <a:pt x="59624" y="68014"/>
                  <a:pt x="59905" y="68014"/>
                </a:cubicBezTo>
                <a:cubicBezTo>
                  <a:pt x="59906" y="68014"/>
                  <a:pt x="59907" y="68014"/>
                  <a:pt x="59908" y="68014"/>
                </a:cubicBezTo>
                <a:cubicBezTo>
                  <a:pt x="60050" y="68014"/>
                  <a:pt x="60188" y="67969"/>
                  <a:pt x="60302" y="67883"/>
                </a:cubicBezTo>
                <a:cubicBezTo>
                  <a:pt x="61016" y="67347"/>
                  <a:pt x="61720" y="66778"/>
                  <a:pt x="62395" y="66194"/>
                </a:cubicBezTo>
                <a:cubicBezTo>
                  <a:pt x="62675" y="65957"/>
                  <a:pt x="62708" y="65536"/>
                  <a:pt x="62468" y="65260"/>
                </a:cubicBezTo>
                <a:cubicBezTo>
                  <a:pt x="62337" y="65110"/>
                  <a:pt x="62154" y="65034"/>
                  <a:pt x="61971" y="65034"/>
                </a:cubicBezTo>
                <a:close/>
                <a:moveTo>
                  <a:pt x="15524" y="66717"/>
                </a:moveTo>
                <a:cubicBezTo>
                  <a:pt x="15324" y="66717"/>
                  <a:pt x="15126" y="66808"/>
                  <a:pt x="14997" y="66981"/>
                </a:cubicBezTo>
                <a:cubicBezTo>
                  <a:pt x="14780" y="67271"/>
                  <a:pt x="14839" y="67684"/>
                  <a:pt x="15130" y="67901"/>
                </a:cubicBezTo>
                <a:cubicBezTo>
                  <a:pt x="15846" y="68438"/>
                  <a:pt x="16589" y="68954"/>
                  <a:pt x="17341" y="69436"/>
                </a:cubicBezTo>
                <a:cubicBezTo>
                  <a:pt x="17446" y="69505"/>
                  <a:pt x="17570" y="69542"/>
                  <a:pt x="17696" y="69542"/>
                </a:cubicBezTo>
                <a:cubicBezTo>
                  <a:pt x="17987" y="69542"/>
                  <a:pt x="18244" y="69349"/>
                  <a:pt x="18327" y="69070"/>
                </a:cubicBezTo>
                <a:cubicBezTo>
                  <a:pt x="18409" y="68789"/>
                  <a:pt x="18298" y="68489"/>
                  <a:pt x="18053" y="68331"/>
                </a:cubicBezTo>
                <a:cubicBezTo>
                  <a:pt x="17328" y="67864"/>
                  <a:pt x="16609" y="67366"/>
                  <a:pt x="15918" y="66848"/>
                </a:cubicBezTo>
                <a:cubicBezTo>
                  <a:pt x="15800" y="66760"/>
                  <a:pt x="15661" y="66717"/>
                  <a:pt x="15524" y="66717"/>
                </a:cubicBezTo>
                <a:close/>
                <a:moveTo>
                  <a:pt x="57739" y="68209"/>
                </a:moveTo>
                <a:cubicBezTo>
                  <a:pt x="57617" y="68209"/>
                  <a:pt x="57494" y="68243"/>
                  <a:pt x="57383" y="68313"/>
                </a:cubicBezTo>
                <a:cubicBezTo>
                  <a:pt x="56658" y="68781"/>
                  <a:pt x="55908" y="69227"/>
                  <a:pt x="55153" y="69640"/>
                </a:cubicBezTo>
                <a:cubicBezTo>
                  <a:pt x="54889" y="69785"/>
                  <a:pt x="54757" y="70088"/>
                  <a:pt x="54831" y="70380"/>
                </a:cubicBezTo>
                <a:cubicBezTo>
                  <a:pt x="54907" y="70671"/>
                  <a:pt x="55168" y="70874"/>
                  <a:pt x="55469" y="70874"/>
                </a:cubicBezTo>
                <a:lnTo>
                  <a:pt x="55469" y="70874"/>
                </a:lnTo>
                <a:cubicBezTo>
                  <a:pt x="55579" y="70874"/>
                  <a:pt x="55688" y="70846"/>
                  <a:pt x="55785" y="70793"/>
                </a:cubicBezTo>
                <a:cubicBezTo>
                  <a:pt x="56566" y="70366"/>
                  <a:pt x="57345" y="69903"/>
                  <a:pt x="58095" y="69419"/>
                </a:cubicBezTo>
                <a:cubicBezTo>
                  <a:pt x="58401" y="69223"/>
                  <a:pt x="58489" y="68816"/>
                  <a:pt x="58293" y="68510"/>
                </a:cubicBezTo>
                <a:cubicBezTo>
                  <a:pt x="58166" y="68315"/>
                  <a:pt x="57955" y="68209"/>
                  <a:pt x="57739" y="68209"/>
                </a:cubicBezTo>
                <a:close/>
                <a:moveTo>
                  <a:pt x="55469" y="70874"/>
                </a:moveTo>
                <a:cubicBezTo>
                  <a:pt x="55469" y="70874"/>
                  <a:pt x="55468" y="70874"/>
                  <a:pt x="55468" y="70874"/>
                </a:cubicBezTo>
                <a:lnTo>
                  <a:pt x="55470" y="70874"/>
                </a:lnTo>
                <a:cubicBezTo>
                  <a:pt x="55470" y="70874"/>
                  <a:pt x="55469" y="70874"/>
                  <a:pt x="55469" y="70874"/>
                </a:cubicBezTo>
                <a:close/>
                <a:moveTo>
                  <a:pt x="19975" y="69578"/>
                </a:moveTo>
                <a:cubicBezTo>
                  <a:pt x="19742" y="69578"/>
                  <a:pt x="19516" y="69703"/>
                  <a:pt x="19397" y="69921"/>
                </a:cubicBezTo>
                <a:cubicBezTo>
                  <a:pt x="19223" y="70238"/>
                  <a:pt x="19340" y="70636"/>
                  <a:pt x="19656" y="70811"/>
                </a:cubicBezTo>
                <a:cubicBezTo>
                  <a:pt x="20442" y="71241"/>
                  <a:pt x="21252" y="71646"/>
                  <a:pt x="22063" y="72017"/>
                </a:cubicBezTo>
                <a:cubicBezTo>
                  <a:pt x="22149" y="72056"/>
                  <a:pt x="22242" y="72076"/>
                  <a:pt x="22336" y="72076"/>
                </a:cubicBezTo>
                <a:cubicBezTo>
                  <a:pt x="22645" y="72076"/>
                  <a:pt x="22913" y="71861"/>
                  <a:pt x="22979" y="71558"/>
                </a:cubicBezTo>
                <a:cubicBezTo>
                  <a:pt x="23045" y="71256"/>
                  <a:pt x="22890" y="70949"/>
                  <a:pt x="22610" y="70820"/>
                </a:cubicBezTo>
                <a:cubicBezTo>
                  <a:pt x="21826" y="70463"/>
                  <a:pt x="21045" y="70072"/>
                  <a:pt x="20285" y="69657"/>
                </a:cubicBezTo>
                <a:cubicBezTo>
                  <a:pt x="20186" y="69604"/>
                  <a:pt x="20080" y="69578"/>
                  <a:pt x="19975" y="69578"/>
                </a:cubicBezTo>
                <a:close/>
                <a:moveTo>
                  <a:pt x="53103" y="70746"/>
                </a:moveTo>
                <a:cubicBezTo>
                  <a:pt x="53013" y="70746"/>
                  <a:pt x="52921" y="70765"/>
                  <a:pt x="52834" y="70805"/>
                </a:cubicBezTo>
                <a:cubicBezTo>
                  <a:pt x="52050" y="71163"/>
                  <a:pt x="51244" y="71497"/>
                  <a:pt x="50438" y="71799"/>
                </a:cubicBezTo>
                <a:cubicBezTo>
                  <a:pt x="50141" y="71910"/>
                  <a:pt x="49965" y="72218"/>
                  <a:pt x="50021" y="72532"/>
                </a:cubicBezTo>
                <a:cubicBezTo>
                  <a:pt x="50079" y="72844"/>
                  <a:pt x="50350" y="73072"/>
                  <a:pt x="50668" y="73073"/>
                </a:cubicBezTo>
                <a:lnTo>
                  <a:pt x="50668" y="73073"/>
                </a:lnTo>
                <a:cubicBezTo>
                  <a:pt x="50747" y="73073"/>
                  <a:pt x="50825" y="73058"/>
                  <a:pt x="50899" y="73031"/>
                </a:cubicBezTo>
                <a:cubicBezTo>
                  <a:pt x="51734" y="72719"/>
                  <a:pt x="52569" y="72372"/>
                  <a:pt x="53381" y="72000"/>
                </a:cubicBezTo>
                <a:cubicBezTo>
                  <a:pt x="53708" y="71847"/>
                  <a:pt x="53851" y="71459"/>
                  <a:pt x="53701" y="71130"/>
                </a:cubicBezTo>
                <a:cubicBezTo>
                  <a:pt x="53591" y="70889"/>
                  <a:pt x="53353" y="70746"/>
                  <a:pt x="53103" y="70746"/>
                </a:cubicBezTo>
                <a:close/>
                <a:moveTo>
                  <a:pt x="50668" y="73073"/>
                </a:moveTo>
                <a:cubicBezTo>
                  <a:pt x="50668" y="73073"/>
                  <a:pt x="50668" y="73073"/>
                  <a:pt x="50668" y="73073"/>
                </a:cubicBezTo>
                <a:lnTo>
                  <a:pt x="50669" y="73073"/>
                </a:lnTo>
                <a:cubicBezTo>
                  <a:pt x="50669" y="73073"/>
                  <a:pt x="50669" y="73073"/>
                  <a:pt x="50668" y="73073"/>
                </a:cubicBezTo>
                <a:close/>
                <a:moveTo>
                  <a:pt x="24782" y="71773"/>
                </a:moveTo>
                <a:cubicBezTo>
                  <a:pt x="24515" y="71773"/>
                  <a:pt x="24264" y="71937"/>
                  <a:pt x="24165" y="72201"/>
                </a:cubicBezTo>
                <a:cubicBezTo>
                  <a:pt x="24039" y="72542"/>
                  <a:pt x="24212" y="72921"/>
                  <a:pt x="24552" y="73047"/>
                </a:cubicBezTo>
                <a:cubicBezTo>
                  <a:pt x="25390" y="73359"/>
                  <a:pt x="26250" y="73644"/>
                  <a:pt x="27106" y="73894"/>
                </a:cubicBezTo>
                <a:cubicBezTo>
                  <a:pt x="27166" y="73912"/>
                  <a:pt x="27228" y="73921"/>
                  <a:pt x="27292" y="73921"/>
                </a:cubicBezTo>
                <a:cubicBezTo>
                  <a:pt x="27618" y="73921"/>
                  <a:pt x="27895" y="73680"/>
                  <a:pt x="27941" y="73357"/>
                </a:cubicBezTo>
                <a:cubicBezTo>
                  <a:pt x="27988" y="73033"/>
                  <a:pt x="27789" y="72725"/>
                  <a:pt x="27476" y="72633"/>
                </a:cubicBezTo>
                <a:cubicBezTo>
                  <a:pt x="26649" y="72391"/>
                  <a:pt x="25819" y="72116"/>
                  <a:pt x="25011" y="71814"/>
                </a:cubicBezTo>
                <a:cubicBezTo>
                  <a:pt x="24936" y="71786"/>
                  <a:pt x="24858" y="71773"/>
                  <a:pt x="24782" y="71773"/>
                </a:cubicBezTo>
                <a:close/>
                <a:moveTo>
                  <a:pt x="48180" y="72586"/>
                </a:moveTo>
                <a:cubicBezTo>
                  <a:pt x="48112" y="72586"/>
                  <a:pt x="48043" y="72597"/>
                  <a:pt x="47975" y="72619"/>
                </a:cubicBezTo>
                <a:cubicBezTo>
                  <a:pt x="47149" y="72862"/>
                  <a:pt x="46302" y="73078"/>
                  <a:pt x="45459" y="73261"/>
                </a:cubicBezTo>
                <a:cubicBezTo>
                  <a:pt x="45131" y="73332"/>
                  <a:pt x="44909" y="73639"/>
                  <a:pt x="44945" y="73973"/>
                </a:cubicBezTo>
                <a:cubicBezTo>
                  <a:pt x="44980" y="74307"/>
                  <a:pt x="45262" y="74560"/>
                  <a:pt x="45598" y="74562"/>
                </a:cubicBezTo>
                <a:cubicBezTo>
                  <a:pt x="45644" y="74560"/>
                  <a:pt x="45692" y="74556"/>
                  <a:pt x="45738" y="74546"/>
                </a:cubicBezTo>
                <a:cubicBezTo>
                  <a:pt x="46612" y="74355"/>
                  <a:pt x="47489" y="74133"/>
                  <a:pt x="48345" y="73881"/>
                </a:cubicBezTo>
                <a:cubicBezTo>
                  <a:pt x="48704" y="73787"/>
                  <a:pt x="48915" y="73414"/>
                  <a:pt x="48810" y="73058"/>
                </a:cubicBezTo>
                <a:cubicBezTo>
                  <a:pt x="48725" y="72771"/>
                  <a:pt x="48463" y="72586"/>
                  <a:pt x="48180" y="72586"/>
                </a:cubicBezTo>
                <a:close/>
                <a:moveTo>
                  <a:pt x="29845" y="73254"/>
                </a:moveTo>
                <a:cubicBezTo>
                  <a:pt x="29542" y="73254"/>
                  <a:pt x="29269" y="73463"/>
                  <a:pt x="29202" y="73772"/>
                </a:cubicBezTo>
                <a:cubicBezTo>
                  <a:pt x="29125" y="74130"/>
                  <a:pt x="29355" y="74483"/>
                  <a:pt x="29714" y="74556"/>
                </a:cubicBezTo>
                <a:cubicBezTo>
                  <a:pt x="30585" y="74743"/>
                  <a:pt x="31477" y="74903"/>
                  <a:pt x="32363" y="75028"/>
                </a:cubicBezTo>
                <a:cubicBezTo>
                  <a:pt x="32393" y="75033"/>
                  <a:pt x="32425" y="75035"/>
                  <a:pt x="32456" y="75035"/>
                </a:cubicBezTo>
                <a:lnTo>
                  <a:pt x="32456" y="75035"/>
                </a:lnTo>
                <a:cubicBezTo>
                  <a:pt x="32802" y="75035"/>
                  <a:pt x="33087" y="74768"/>
                  <a:pt x="33111" y="74423"/>
                </a:cubicBezTo>
                <a:cubicBezTo>
                  <a:pt x="33135" y="74079"/>
                  <a:pt x="32889" y="73774"/>
                  <a:pt x="32547" y="73727"/>
                </a:cubicBezTo>
                <a:cubicBezTo>
                  <a:pt x="31692" y="73605"/>
                  <a:pt x="30831" y="73452"/>
                  <a:pt x="29991" y="73270"/>
                </a:cubicBezTo>
                <a:cubicBezTo>
                  <a:pt x="29942" y="73259"/>
                  <a:pt x="29893" y="73254"/>
                  <a:pt x="29845" y="73254"/>
                </a:cubicBezTo>
                <a:close/>
                <a:moveTo>
                  <a:pt x="32456" y="75035"/>
                </a:moveTo>
                <a:cubicBezTo>
                  <a:pt x="32456" y="75035"/>
                  <a:pt x="32456" y="75035"/>
                  <a:pt x="32455" y="75035"/>
                </a:cubicBezTo>
                <a:lnTo>
                  <a:pt x="32457" y="75035"/>
                </a:lnTo>
                <a:cubicBezTo>
                  <a:pt x="32456" y="75035"/>
                  <a:pt x="32456" y="75035"/>
                  <a:pt x="32456" y="75035"/>
                </a:cubicBezTo>
                <a:close/>
                <a:moveTo>
                  <a:pt x="42996" y="73714"/>
                </a:moveTo>
                <a:cubicBezTo>
                  <a:pt x="42965" y="73714"/>
                  <a:pt x="42934" y="73716"/>
                  <a:pt x="42903" y="73720"/>
                </a:cubicBezTo>
                <a:cubicBezTo>
                  <a:pt x="42052" y="73842"/>
                  <a:pt x="41182" y="73935"/>
                  <a:pt x="40321" y="73996"/>
                </a:cubicBezTo>
                <a:cubicBezTo>
                  <a:pt x="39968" y="74023"/>
                  <a:pt x="39700" y="74322"/>
                  <a:pt x="39712" y="74675"/>
                </a:cubicBezTo>
                <a:cubicBezTo>
                  <a:pt x="39725" y="75028"/>
                  <a:pt x="40014" y="75309"/>
                  <a:pt x="40368" y="75310"/>
                </a:cubicBezTo>
                <a:cubicBezTo>
                  <a:pt x="40383" y="75310"/>
                  <a:pt x="40399" y="75309"/>
                  <a:pt x="40415" y="75309"/>
                </a:cubicBezTo>
                <a:cubicBezTo>
                  <a:pt x="41308" y="75244"/>
                  <a:pt x="42207" y="75148"/>
                  <a:pt x="43089" y="75022"/>
                </a:cubicBezTo>
                <a:cubicBezTo>
                  <a:pt x="43449" y="74971"/>
                  <a:pt x="43699" y="74637"/>
                  <a:pt x="43647" y="74278"/>
                </a:cubicBezTo>
                <a:cubicBezTo>
                  <a:pt x="43600" y="73950"/>
                  <a:pt x="43318" y="73714"/>
                  <a:pt x="42996" y="73714"/>
                </a:cubicBezTo>
                <a:close/>
                <a:moveTo>
                  <a:pt x="35081" y="73998"/>
                </a:moveTo>
                <a:cubicBezTo>
                  <a:pt x="34739" y="73998"/>
                  <a:pt x="34451" y="74263"/>
                  <a:pt x="34427" y="74609"/>
                </a:cubicBezTo>
                <a:cubicBezTo>
                  <a:pt x="34401" y="74972"/>
                  <a:pt x="34676" y="75287"/>
                  <a:pt x="35039" y="75311"/>
                </a:cubicBezTo>
                <a:cubicBezTo>
                  <a:pt x="35921" y="75373"/>
                  <a:pt x="36818" y="75404"/>
                  <a:pt x="37702" y="75404"/>
                </a:cubicBezTo>
                <a:lnTo>
                  <a:pt x="37726" y="75404"/>
                </a:lnTo>
                <a:cubicBezTo>
                  <a:pt x="38089" y="75404"/>
                  <a:pt x="38372" y="75109"/>
                  <a:pt x="38372" y="74747"/>
                </a:cubicBezTo>
                <a:cubicBezTo>
                  <a:pt x="38372" y="74383"/>
                  <a:pt x="38066" y="74089"/>
                  <a:pt x="37702" y="74089"/>
                </a:cubicBezTo>
                <a:cubicBezTo>
                  <a:pt x="36848" y="74089"/>
                  <a:pt x="35982" y="74059"/>
                  <a:pt x="35129" y="74000"/>
                </a:cubicBezTo>
                <a:cubicBezTo>
                  <a:pt x="35113" y="73998"/>
                  <a:pt x="35097" y="73998"/>
                  <a:pt x="35081" y="73998"/>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1" name="Google Shape;671;p29"/>
          <p:cNvGrpSpPr/>
          <p:nvPr/>
        </p:nvGrpSpPr>
        <p:grpSpPr>
          <a:xfrm>
            <a:off x="8127911" y="138841"/>
            <a:ext cx="870735" cy="750197"/>
            <a:chOff x="7278350" y="4476150"/>
            <a:chExt cx="397850" cy="342775"/>
          </a:xfrm>
        </p:grpSpPr>
        <p:sp>
          <p:nvSpPr>
            <p:cNvPr id="672" name="Google Shape;672;p29"/>
            <p:cNvSpPr/>
            <p:nvPr/>
          </p:nvSpPr>
          <p:spPr>
            <a:xfrm>
              <a:off x="7278350" y="4476150"/>
              <a:ext cx="52500" cy="52525"/>
            </a:xfrm>
            <a:custGeom>
              <a:rect b="b" l="l" r="r" t="t"/>
              <a:pathLst>
                <a:path extrusionOk="0" h="2101" w="2100">
                  <a:moveTo>
                    <a:pt x="708" y="1"/>
                  </a:moveTo>
                  <a:lnTo>
                    <a:pt x="708" y="709"/>
                  </a:lnTo>
                  <a:lnTo>
                    <a:pt x="0" y="709"/>
                  </a:lnTo>
                  <a:lnTo>
                    <a:pt x="0" y="1392"/>
                  </a:lnTo>
                  <a:lnTo>
                    <a:pt x="708" y="1392"/>
                  </a:lnTo>
                  <a:lnTo>
                    <a:pt x="708" y="2100"/>
                  </a:lnTo>
                  <a:lnTo>
                    <a:pt x="1392" y="2100"/>
                  </a:lnTo>
                  <a:lnTo>
                    <a:pt x="1391" y="1392"/>
                  </a:lnTo>
                  <a:lnTo>
                    <a:pt x="2100" y="1392"/>
                  </a:lnTo>
                  <a:lnTo>
                    <a:pt x="2100" y="709"/>
                  </a:lnTo>
                  <a:lnTo>
                    <a:pt x="1391" y="709"/>
                  </a:lnTo>
                  <a:lnTo>
                    <a:pt x="1391"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9"/>
            <p:cNvSpPr/>
            <p:nvPr/>
          </p:nvSpPr>
          <p:spPr>
            <a:xfrm>
              <a:off x="7364675" y="4476150"/>
              <a:ext cx="52550" cy="52525"/>
            </a:xfrm>
            <a:custGeom>
              <a:rect b="b" l="l" r="r" t="t"/>
              <a:pathLst>
                <a:path extrusionOk="0" h="2101" w="2102">
                  <a:moveTo>
                    <a:pt x="709" y="1"/>
                  </a:moveTo>
                  <a:lnTo>
                    <a:pt x="709" y="709"/>
                  </a:lnTo>
                  <a:lnTo>
                    <a:pt x="0" y="709"/>
                  </a:lnTo>
                  <a:lnTo>
                    <a:pt x="1" y="1392"/>
                  </a:lnTo>
                  <a:lnTo>
                    <a:pt x="709" y="1392"/>
                  </a:lnTo>
                  <a:lnTo>
                    <a:pt x="709" y="2100"/>
                  </a:lnTo>
                  <a:lnTo>
                    <a:pt x="1393" y="2100"/>
                  </a:lnTo>
                  <a:lnTo>
                    <a:pt x="1392" y="1392"/>
                  </a:lnTo>
                  <a:lnTo>
                    <a:pt x="2101" y="1392"/>
                  </a:lnTo>
                  <a:lnTo>
                    <a:pt x="2101" y="709"/>
                  </a:lnTo>
                  <a:lnTo>
                    <a:pt x="1393" y="709"/>
                  </a:lnTo>
                  <a:lnTo>
                    <a:pt x="1393"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9"/>
            <p:cNvSpPr/>
            <p:nvPr/>
          </p:nvSpPr>
          <p:spPr>
            <a:xfrm>
              <a:off x="7451000" y="4476150"/>
              <a:ext cx="52550" cy="52525"/>
            </a:xfrm>
            <a:custGeom>
              <a:rect b="b" l="l" r="r" t="t"/>
              <a:pathLst>
                <a:path extrusionOk="0" h="2101" w="2102">
                  <a:moveTo>
                    <a:pt x="709" y="1"/>
                  </a:moveTo>
                  <a:lnTo>
                    <a:pt x="709" y="709"/>
                  </a:lnTo>
                  <a:lnTo>
                    <a:pt x="1" y="709"/>
                  </a:lnTo>
                  <a:lnTo>
                    <a:pt x="1" y="1392"/>
                  </a:lnTo>
                  <a:lnTo>
                    <a:pt x="709" y="1392"/>
                  </a:lnTo>
                  <a:lnTo>
                    <a:pt x="709" y="2100"/>
                  </a:lnTo>
                  <a:lnTo>
                    <a:pt x="1393" y="2100"/>
                  </a:lnTo>
                  <a:lnTo>
                    <a:pt x="1393" y="1392"/>
                  </a:lnTo>
                  <a:lnTo>
                    <a:pt x="2101" y="1392"/>
                  </a:lnTo>
                  <a:lnTo>
                    <a:pt x="2101" y="709"/>
                  </a:lnTo>
                  <a:lnTo>
                    <a:pt x="1393" y="709"/>
                  </a:lnTo>
                  <a:lnTo>
                    <a:pt x="1393"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9"/>
            <p:cNvSpPr/>
            <p:nvPr/>
          </p:nvSpPr>
          <p:spPr>
            <a:xfrm>
              <a:off x="7537375" y="4476150"/>
              <a:ext cx="52525" cy="52550"/>
            </a:xfrm>
            <a:custGeom>
              <a:rect b="b" l="l" r="r" t="t"/>
              <a:pathLst>
                <a:path extrusionOk="0" h="2102" w="2101">
                  <a:moveTo>
                    <a:pt x="708" y="1"/>
                  </a:moveTo>
                  <a:lnTo>
                    <a:pt x="708" y="709"/>
                  </a:lnTo>
                  <a:lnTo>
                    <a:pt x="0" y="709"/>
                  </a:lnTo>
                  <a:lnTo>
                    <a:pt x="0" y="1392"/>
                  </a:lnTo>
                  <a:lnTo>
                    <a:pt x="707" y="1392"/>
                  </a:lnTo>
                  <a:lnTo>
                    <a:pt x="708" y="2100"/>
                  </a:lnTo>
                  <a:lnTo>
                    <a:pt x="1391" y="2101"/>
                  </a:lnTo>
                  <a:lnTo>
                    <a:pt x="1391" y="1392"/>
                  </a:lnTo>
                  <a:lnTo>
                    <a:pt x="2101" y="1392"/>
                  </a:lnTo>
                  <a:lnTo>
                    <a:pt x="2100" y="709"/>
                  </a:lnTo>
                  <a:lnTo>
                    <a:pt x="1392" y="709"/>
                  </a:lnTo>
                  <a:lnTo>
                    <a:pt x="1391"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9"/>
            <p:cNvSpPr/>
            <p:nvPr/>
          </p:nvSpPr>
          <p:spPr>
            <a:xfrm>
              <a:off x="7623700" y="4476150"/>
              <a:ext cx="52500" cy="52525"/>
            </a:xfrm>
            <a:custGeom>
              <a:rect b="b" l="l" r="r" t="t"/>
              <a:pathLst>
                <a:path extrusionOk="0" h="2101" w="2100">
                  <a:moveTo>
                    <a:pt x="709" y="1"/>
                  </a:moveTo>
                  <a:lnTo>
                    <a:pt x="709" y="709"/>
                  </a:lnTo>
                  <a:lnTo>
                    <a:pt x="0" y="709"/>
                  </a:lnTo>
                  <a:lnTo>
                    <a:pt x="0" y="1392"/>
                  </a:lnTo>
                  <a:lnTo>
                    <a:pt x="709" y="1392"/>
                  </a:lnTo>
                  <a:lnTo>
                    <a:pt x="709" y="2100"/>
                  </a:lnTo>
                  <a:lnTo>
                    <a:pt x="1392" y="2100"/>
                  </a:lnTo>
                  <a:lnTo>
                    <a:pt x="1392" y="1392"/>
                  </a:lnTo>
                  <a:lnTo>
                    <a:pt x="2100" y="1392"/>
                  </a:lnTo>
                  <a:lnTo>
                    <a:pt x="2100" y="709"/>
                  </a:lnTo>
                  <a:lnTo>
                    <a:pt x="1392" y="709"/>
                  </a:lnTo>
                  <a:lnTo>
                    <a:pt x="1392"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9"/>
            <p:cNvSpPr/>
            <p:nvPr/>
          </p:nvSpPr>
          <p:spPr>
            <a:xfrm>
              <a:off x="7278350" y="4572900"/>
              <a:ext cx="52500" cy="52525"/>
            </a:xfrm>
            <a:custGeom>
              <a:rect b="b" l="l" r="r" t="t"/>
              <a:pathLst>
                <a:path extrusionOk="0" h="2101" w="2100">
                  <a:moveTo>
                    <a:pt x="708" y="1"/>
                  </a:moveTo>
                  <a:lnTo>
                    <a:pt x="708" y="709"/>
                  </a:lnTo>
                  <a:lnTo>
                    <a:pt x="0" y="709"/>
                  </a:lnTo>
                  <a:lnTo>
                    <a:pt x="0" y="1392"/>
                  </a:lnTo>
                  <a:lnTo>
                    <a:pt x="708" y="1392"/>
                  </a:lnTo>
                  <a:lnTo>
                    <a:pt x="708" y="2100"/>
                  </a:lnTo>
                  <a:lnTo>
                    <a:pt x="1391" y="2100"/>
                  </a:lnTo>
                  <a:lnTo>
                    <a:pt x="1391" y="1393"/>
                  </a:lnTo>
                  <a:lnTo>
                    <a:pt x="2100" y="1392"/>
                  </a:lnTo>
                  <a:lnTo>
                    <a:pt x="2100" y="709"/>
                  </a:lnTo>
                  <a:lnTo>
                    <a:pt x="1391" y="709"/>
                  </a:lnTo>
                  <a:lnTo>
                    <a:pt x="1392"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9"/>
            <p:cNvSpPr/>
            <p:nvPr/>
          </p:nvSpPr>
          <p:spPr>
            <a:xfrm>
              <a:off x="7364675" y="4572900"/>
              <a:ext cx="52550" cy="52525"/>
            </a:xfrm>
            <a:custGeom>
              <a:rect b="b" l="l" r="r" t="t"/>
              <a:pathLst>
                <a:path extrusionOk="0" h="2101" w="2102">
                  <a:moveTo>
                    <a:pt x="709" y="1"/>
                  </a:moveTo>
                  <a:lnTo>
                    <a:pt x="709" y="709"/>
                  </a:lnTo>
                  <a:lnTo>
                    <a:pt x="0" y="709"/>
                  </a:lnTo>
                  <a:lnTo>
                    <a:pt x="1" y="1392"/>
                  </a:lnTo>
                  <a:lnTo>
                    <a:pt x="709" y="1393"/>
                  </a:lnTo>
                  <a:lnTo>
                    <a:pt x="709" y="2100"/>
                  </a:lnTo>
                  <a:lnTo>
                    <a:pt x="1393" y="2100"/>
                  </a:lnTo>
                  <a:lnTo>
                    <a:pt x="1393" y="1392"/>
                  </a:lnTo>
                  <a:lnTo>
                    <a:pt x="2101" y="1392"/>
                  </a:lnTo>
                  <a:lnTo>
                    <a:pt x="2101" y="709"/>
                  </a:lnTo>
                  <a:lnTo>
                    <a:pt x="1393" y="709"/>
                  </a:lnTo>
                  <a:lnTo>
                    <a:pt x="1393"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9"/>
            <p:cNvSpPr/>
            <p:nvPr/>
          </p:nvSpPr>
          <p:spPr>
            <a:xfrm>
              <a:off x="7451000" y="4572900"/>
              <a:ext cx="52550" cy="52525"/>
            </a:xfrm>
            <a:custGeom>
              <a:rect b="b" l="l" r="r" t="t"/>
              <a:pathLst>
                <a:path extrusionOk="0" h="2101" w="2102">
                  <a:moveTo>
                    <a:pt x="709" y="1"/>
                  </a:moveTo>
                  <a:lnTo>
                    <a:pt x="709" y="709"/>
                  </a:lnTo>
                  <a:lnTo>
                    <a:pt x="1" y="709"/>
                  </a:lnTo>
                  <a:lnTo>
                    <a:pt x="1" y="1392"/>
                  </a:lnTo>
                  <a:lnTo>
                    <a:pt x="709" y="1392"/>
                  </a:lnTo>
                  <a:lnTo>
                    <a:pt x="709" y="2100"/>
                  </a:lnTo>
                  <a:lnTo>
                    <a:pt x="1393" y="2100"/>
                  </a:lnTo>
                  <a:lnTo>
                    <a:pt x="1393" y="1392"/>
                  </a:lnTo>
                  <a:lnTo>
                    <a:pt x="2101" y="1392"/>
                  </a:lnTo>
                  <a:lnTo>
                    <a:pt x="2101" y="709"/>
                  </a:lnTo>
                  <a:lnTo>
                    <a:pt x="1393" y="709"/>
                  </a:lnTo>
                  <a:lnTo>
                    <a:pt x="1393"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9"/>
            <p:cNvSpPr/>
            <p:nvPr/>
          </p:nvSpPr>
          <p:spPr>
            <a:xfrm>
              <a:off x="7537375" y="4572900"/>
              <a:ext cx="52500" cy="52525"/>
            </a:xfrm>
            <a:custGeom>
              <a:rect b="b" l="l" r="r" t="t"/>
              <a:pathLst>
                <a:path extrusionOk="0" h="2101" w="2100">
                  <a:moveTo>
                    <a:pt x="708" y="1"/>
                  </a:moveTo>
                  <a:lnTo>
                    <a:pt x="708" y="709"/>
                  </a:lnTo>
                  <a:lnTo>
                    <a:pt x="0" y="709"/>
                  </a:lnTo>
                  <a:lnTo>
                    <a:pt x="0" y="1393"/>
                  </a:lnTo>
                  <a:lnTo>
                    <a:pt x="708" y="1392"/>
                  </a:lnTo>
                  <a:lnTo>
                    <a:pt x="708" y="1392"/>
                  </a:lnTo>
                  <a:lnTo>
                    <a:pt x="707" y="2100"/>
                  </a:lnTo>
                  <a:lnTo>
                    <a:pt x="1391" y="2100"/>
                  </a:lnTo>
                  <a:lnTo>
                    <a:pt x="1391" y="1392"/>
                  </a:lnTo>
                  <a:lnTo>
                    <a:pt x="2100" y="1392"/>
                  </a:lnTo>
                  <a:lnTo>
                    <a:pt x="2100" y="709"/>
                  </a:lnTo>
                  <a:lnTo>
                    <a:pt x="1391" y="709"/>
                  </a:lnTo>
                  <a:lnTo>
                    <a:pt x="1391"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9"/>
            <p:cNvSpPr/>
            <p:nvPr/>
          </p:nvSpPr>
          <p:spPr>
            <a:xfrm>
              <a:off x="7623700" y="4572900"/>
              <a:ext cx="52500" cy="52525"/>
            </a:xfrm>
            <a:custGeom>
              <a:rect b="b" l="l" r="r" t="t"/>
              <a:pathLst>
                <a:path extrusionOk="0" h="2101" w="2100">
                  <a:moveTo>
                    <a:pt x="709" y="1"/>
                  </a:moveTo>
                  <a:lnTo>
                    <a:pt x="709" y="709"/>
                  </a:lnTo>
                  <a:lnTo>
                    <a:pt x="0" y="709"/>
                  </a:lnTo>
                  <a:lnTo>
                    <a:pt x="0" y="1392"/>
                  </a:lnTo>
                  <a:lnTo>
                    <a:pt x="709" y="1392"/>
                  </a:lnTo>
                  <a:lnTo>
                    <a:pt x="709" y="2100"/>
                  </a:lnTo>
                  <a:lnTo>
                    <a:pt x="1393" y="2100"/>
                  </a:lnTo>
                  <a:lnTo>
                    <a:pt x="1392" y="1392"/>
                  </a:lnTo>
                  <a:lnTo>
                    <a:pt x="1392" y="1392"/>
                  </a:lnTo>
                  <a:lnTo>
                    <a:pt x="2100" y="1393"/>
                  </a:lnTo>
                  <a:lnTo>
                    <a:pt x="2100" y="709"/>
                  </a:lnTo>
                  <a:lnTo>
                    <a:pt x="1392" y="709"/>
                  </a:lnTo>
                  <a:lnTo>
                    <a:pt x="1392"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9"/>
            <p:cNvSpPr/>
            <p:nvPr/>
          </p:nvSpPr>
          <p:spPr>
            <a:xfrm>
              <a:off x="7278350" y="4669650"/>
              <a:ext cx="52500" cy="52525"/>
            </a:xfrm>
            <a:custGeom>
              <a:rect b="b" l="l" r="r" t="t"/>
              <a:pathLst>
                <a:path extrusionOk="0" h="2101" w="2100">
                  <a:moveTo>
                    <a:pt x="708" y="1"/>
                  </a:moveTo>
                  <a:lnTo>
                    <a:pt x="708" y="709"/>
                  </a:lnTo>
                  <a:lnTo>
                    <a:pt x="0" y="709"/>
                  </a:lnTo>
                  <a:lnTo>
                    <a:pt x="0" y="1392"/>
                  </a:lnTo>
                  <a:lnTo>
                    <a:pt x="708" y="1392"/>
                  </a:lnTo>
                  <a:lnTo>
                    <a:pt x="708" y="2101"/>
                  </a:lnTo>
                  <a:lnTo>
                    <a:pt x="1391" y="2101"/>
                  </a:lnTo>
                  <a:lnTo>
                    <a:pt x="1391" y="1392"/>
                  </a:lnTo>
                  <a:lnTo>
                    <a:pt x="2100" y="1392"/>
                  </a:lnTo>
                  <a:lnTo>
                    <a:pt x="2100" y="709"/>
                  </a:lnTo>
                  <a:lnTo>
                    <a:pt x="1392" y="709"/>
                  </a:lnTo>
                  <a:lnTo>
                    <a:pt x="1391"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9"/>
            <p:cNvSpPr/>
            <p:nvPr/>
          </p:nvSpPr>
          <p:spPr>
            <a:xfrm>
              <a:off x="7364675" y="4669650"/>
              <a:ext cx="52550" cy="52525"/>
            </a:xfrm>
            <a:custGeom>
              <a:rect b="b" l="l" r="r" t="t"/>
              <a:pathLst>
                <a:path extrusionOk="0" h="2101" w="2102">
                  <a:moveTo>
                    <a:pt x="709" y="1"/>
                  </a:moveTo>
                  <a:lnTo>
                    <a:pt x="709" y="709"/>
                  </a:lnTo>
                  <a:lnTo>
                    <a:pt x="0" y="709"/>
                  </a:lnTo>
                  <a:lnTo>
                    <a:pt x="0" y="1393"/>
                  </a:lnTo>
                  <a:lnTo>
                    <a:pt x="709" y="1392"/>
                  </a:lnTo>
                  <a:lnTo>
                    <a:pt x="709" y="2101"/>
                  </a:lnTo>
                  <a:lnTo>
                    <a:pt x="1393" y="2101"/>
                  </a:lnTo>
                  <a:lnTo>
                    <a:pt x="1393" y="1392"/>
                  </a:lnTo>
                  <a:lnTo>
                    <a:pt x="2101" y="1392"/>
                  </a:lnTo>
                  <a:lnTo>
                    <a:pt x="2101" y="709"/>
                  </a:lnTo>
                  <a:lnTo>
                    <a:pt x="1393" y="709"/>
                  </a:lnTo>
                  <a:lnTo>
                    <a:pt x="1393"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9"/>
            <p:cNvSpPr/>
            <p:nvPr/>
          </p:nvSpPr>
          <p:spPr>
            <a:xfrm>
              <a:off x="7451000" y="4669650"/>
              <a:ext cx="52550" cy="52525"/>
            </a:xfrm>
            <a:custGeom>
              <a:rect b="b" l="l" r="r" t="t"/>
              <a:pathLst>
                <a:path extrusionOk="0" h="2101" w="2102">
                  <a:moveTo>
                    <a:pt x="709" y="1"/>
                  </a:moveTo>
                  <a:lnTo>
                    <a:pt x="709" y="709"/>
                  </a:lnTo>
                  <a:lnTo>
                    <a:pt x="1" y="709"/>
                  </a:lnTo>
                  <a:lnTo>
                    <a:pt x="1" y="1393"/>
                  </a:lnTo>
                  <a:lnTo>
                    <a:pt x="709" y="1392"/>
                  </a:lnTo>
                  <a:lnTo>
                    <a:pt x="709" y="2101"/>
                  </a:lnTo>
                  <a:lnTo>
                    <a:pt x="1393" y="2101"/>
                  </a:lnTo>
                  <a:lnTo>
                    <a:pt x="1393" y="1392"/>
                  </a:lnTo>
                  <a:lnTo>
                    <a:pt x="2101" y="1393"/>
                  </a:lnTo>
                  <a:lnTo>
                    <a:pt x="2101" y="709"/>
                  </a:lnTo>
                  <a:lnTo>
                    <a:pt x="1393" y="709"/>
                  </a:lnTo>
                  <a:lnTo>
                    <a:pt x="1393"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9"/>
            <p:cNvSpPr/>
            <p:nvPr/>
          </p:nvSpPr>
          <p:spPr>
            <a:xfrm>
              <a:off x="7537375" y="4669650"/>
              <a:ext cx="52500" cy="52525"/>
            </a:xfrm>
            <a:custGeom>
              <a:rect b="b" l="l" r="r" t="t"/>
              <a:pathLst>
                <a:path extrusionOk="0" h="2101" w="2100">
                  <a:moveTo>
                    <a:pt x="708" y="1"/>
                  </a:moveTo>
                  <a:lnTo>
                    <a:pt x="707" y="709"/>
                  </a:lnTo>
                  <a:lnTo>
                    <a:pt x="0" y="709"/>
                  </a:lnTo>
                  <a:lnTo>
                    <a:pt x="0" y="1392"/>
                  </a:lnTo>
                  <a:lnTo>
                    <a:pt x="708" y="1392"/>
                  </a:lnTo>
                  <a:lnTo>
                    <a:pt x="708" y="2101"/>
                  </a:lnTo>
                  <a:lnTo>
                    <a:pt x="1391" y="2101"/>
                  </a:lnTo>
                  <a:lnTo>
                    <a:pt x="1391" y="1393"/>
                  </a:lnTo>
                  <a:lnTo>
                    <a:pt x="2100" y="1393"/>
                  </a:lnTo>
                  <a:lnTo>
                    <a:pt x="2100" y="709"/>
                  </a:lnTo>
                  <a:lnTo>
                    <a:pt x="1391" y="709"/>
                  </a:lnTo>
                  <a:lnTo>
                    <a:pt x="1391"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9"/>
            <p:cNvSpPr/>
            <p:nvPr/>
          </p:nvSpPr>
          <p:spPr>
            <a:xfrm>
              <a:off x="7623700" y="4669650"/>
              <a:ext cx="52500" cy="52525"/>
            </a:xfrm>
            <a:custGeom>
              <a:rect b="b" l="l" r="r" t="t"/>
              <a:pathLst>
                <a:path extrusionOk="0" h="2101" w="2100">
                  <a:moveTo>
                    <a:pt x="709" y="1"/>
                  </a:moveTo>
                  <a:lnTo>
                    <a:pt x="709" y="709"/>
                  </a:lnTo>
                  <a:lnTo>
                    <a:pt x="0" y="709"/>
                  </a:lnTo>
                  <a:lnTo>
                    <a:pt x="0" y="1392"/>
                  </a:lnTo>
                  <a:lnTo>
                    <a:pt x="709" y="1392"/>
                  </a:lnTo>
                  <a:lnTo>
                    <a:pt x="709" y="2101"/>
                  </a:lnTo>
                  <a:lnTo>
                    <a:pt x="1392" y="2101"/>
                  </a:lnTo>
                  <a:lnTo>
                    <a:pt x="1392" y="1393"/>
                  </a:lnTo>
                  <a:lnTo>
                    <a:pt x="2100" y="1392"/>
                  </a:lnTo>
                  <a:lnTo>
                    <a:pt x="2100" y="709"/>
                  </a:lnTo>
                  <a:lnTo>
                    <a:pt x="1393" y="709"/>
                  </a:lnTo>
                  <a:lnTo>
                    <a:pt x="1392"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9"/>
            <p:cNvSpPr/>
            <p:nvPr/>
          </p:nvSpPr>
          <p:spPr>
            <a:xfrm>
              <a:off x="7278350" y="4766425"/>
              <a:ext cx="52500" cy="52500"/>
            </a:xfrm>
            <a:custGeom>
              <a:rect b="b" l="l" r="r" t="t"/>
              <a:pathLst>
                <a:path extrusionOk="0" h="2100" w="2100">
                  <a:moveTo>
                    <a:pt x="708" y="0"/>
                  </a:moveTo>
                  <a:lnTo>
                    <a:pt x="708" y="708"/>
                  </a:lnTo>
                  <a:lnTo>
                    <a:pt x="0" y="708"/>
                  </a:lnTo>
                  <a:lnTo>
                    <a:pt x="0" y="1391"/>
                  </a:lnTo>
                  <a:lnTo>
                    <a:pt x="708" y="1391"/>
                  </a:lnTo>
                  <a:lnTo>
                    <a:pt x="708" y="2100"/>
                  </a:lnTo>
                  <a:lnTo>
                    <a:pt x="1391" y="2100"/>
                  </a:lnTo>
                  <a:lnTo>
                    <a:pt x="1391" y="1391"/>
                  </a:lnTo>
                  <a:lnTo>
                    <a:pt x="2100" y="1391"/>
                  </a:lnTo>
                  <a:lnTo>
                    <a:pt x="2100" y="708"/>
                  </a:lnTo>
                  <a:lnTo>
                    <a:pt x="1391" y="708"/>
                  </a:lnTo>
                  <a:lnTo>
                    <a:pt x="1391"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9"/>
            <p:cNvSpPr/>
            <p:nvPr/>
          </p:nvSpPr>
          <p:spPr>
            <a:xfrm>
              <a:off x="7364700" y="4766425"/>
              <a:ext cx="52525" cy="52500"/>
            </a:xfrm>
            <a:custGeom>
              <a:rect b="b" l="l" r="r" t="t"/>
              <a:pathLst>
                <a:path extrusionOk="0" h="2100" w="2101">
                  <a:moveTo>
                    <a:pt x="708" y="0"/>
                  </a:moveTo>
                  <a:lnTo>
                    <a:pt x="708" y="708"/>
                  </a:lnTo>
                  <a:lnTo>
                    <a:pt x="0" y="708"/>
                  </a:lnTo>
                  <a:lnTo>
                    <a:pt x="0" y="1391"/>
                  </a:lnTo>
                  <a:lnTo>
                    <a:pt x="708" y="1391"/>
                  </a:lnTo>
                  <a:lnTo>
                    <a:pt x="708" y="2100"/>
                  </a:lnTo>
                  <a:lnTo>
                    <a:pt x="1392" y="2100"/>
                  </a:lnTo>
                  <a:lnTo>
                    <a:pt x="1391" y="1391"/>
                  </a:lnTo>
                  <a:lnTo>
                    <a:pt x="2100" y="1391"/>
                  </a:lnTo>
                  <a:lnTo>
                    <a:pt x="2100" y="708"/>
                  </a:lnTo>
                  <a:lnTo>
                    <a:pt x="1392" y="708"/>
                  </a:lnTo>
                  <a:lnTo>
                    <a:pt x="1392"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9"/>
            <p:cNvSpPr/>
            <p:nvPr/>
          </p:nvSpPr>
          <p:spPr>
            <a:xfrm>
              <a:off x="7451000" y="4766425"/>
              <a:ext cx="52550" cy="52500"/>
            </a:xfrm>
            <a:custGeom>
              <a:rect b="b" l="l" r="r" t="t"/>
              <a:pathLst>
                <a:path extrusionOk="0" h="2100" w="2102">
                  <a:moveTo>
                    <a:pt x="709" y="0"/>
                  </a:moveTo>
                  <a:lnTo>
                    <a:pt x="709" y="708"/>
                  </a:lnTo>
                  <a:lnTo>
                    <a:pt x="1" y="708"/>
                  </a:lnTo>
                  <a:lnTo>
                    <a:pt x="1" y="1391"/>
                  </a:lnTo>
                  <a:lnTo>
                    <a:pt x="709" y="1391"/>
                  </a:lnTo>
                  <a:lnTo>
                    <a:pt x="709" y="2100"/>
                  </a:lnTo>
                  <a:lnTo>
                    <a:pt x="1393" y="2100"/>
                  </a:lnTo>
                  <a:lnTo>
                    <a:pt x="1393" y="1391"/>
                  </a:lnTo>
                  <a:lnTo>
                    <a:pt x="2101" y="1391"/>
                  </a:lnTo>
                  <a:lnTo>
                    <a:pt x="2101" y="708"/>
                  </a:lnTo>
                  <a:lnTo>
                    <a:pt x="1393" y="708"/>
                  </a:lnTo>
                  <a:lnTo>
                    <a:pt x="1393"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9"/>
            <p:cNvSpPr/>
            <p:nvPr/>
          </p:nvSpPr>
          <p:spPr>
            <a:xfrm>
              <a:off x="7537375" y="4766425"/>
              <a:ext cx="52500" cy="52500"/>
            </a:xfrm>
            <a:custGeom>
              <a:rect b="b" l="l" r="r" t="t"/>
              <a:pathLst>
                <a:path extrusionOk="0" h="2100" w="2100">
                  <a:moveTo>
                    <a:pt x="708" y="0"/>
                  </a:moveTo>
                  <a:lnTo>
                    <a:pt x="708" y="708"/>
                  </a:lnTo>
                  <a:lnTo>
                    <a:pt x="0" y="708"/>
                  </a:lnTo>
                  <a:lnTo>
                    <a:pt x="0" y="1391"/>
                  </a:lnTo>
                  <a:lnTo>
                    <a:pt x="707" y="1391"/>
                  </a:lnTo>
                  <a:lnTo>
                    <a:pt x="708" y="2100"/>
                  </a:lnTo>
                  <a:lnTo>
                    <a:pt x="1391" y="2100"/>
                  </a:lnTo>
                  <a:lnTo>
                    <a:pt x="1391" y="1391"/>
                  </a:lnTo>
                  <a:lnTo>
                    <a:pt x="2100" y="1391"/>
                  </a:lnTo>
                  <a:lnTo>
                    <a:pt x="2100" y="708"/>
                  </a:lnTo>
                  <a:lnTo>
                    <a:pt x="1392" y="708"/>
                  </a:lnTo>
                  <a:lnTo>
                    <a:pt x="1391"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9"/>
            <p:cNvSpPr/>
            <p:nvPr/>
          </p:nvSpPr>
          <p:spPr>
            <a:xfrm>
              <a:off x="7623700" y="4766425"/>
              <a:ext cx="52500" cy="52500"/>
            </a:xfrm>
            <a:custGeom>
              <a:rect b="b" l="l" r="r" t="t"/>
              <a:pathLst>
                <a:path extrusionOk="0" h="2100" w="2100">
                  <a:moveTo>
                    <a:pt x="709" y="0"/>
                  </a:moveTo>
                  <a:lnTo>
                    <a:pt x="709" y="708"/>
                  </a:lnTo>
                  <a:lnTo>
                    <a:pt x="0" y="708"/>
                  </a:lnTo>
                  <a:lnTo>
                    <a:pt x="0" y="1391"/>
                  </a:lnTo>
                  <a:lnTo>
                    <a:pt x="709" y="1391"/>
                  </a:lnTo>
                  <a:lnTo>
                    <a:pt x="709" y="2100"/>
                  </a:lnTo>
                  <a:lnTo>
                    <a:pt x="1392" y="2100"/>
                  </a:lnTo>
                  <a:lnTo>
                    <a:pt x="1392" y="1391"/>
                  </a:lnTo>
                  <a:lnTo>
                    <a:pt x="2100" y="1391"/>
                  </a:lnTo>
                  <a:lnTo>
                    <a:pt x="2100" y="708"/>
                  </a:lnTo>
                  <a:lnTo>
                    <a:pt x="1392" y="708"/>
                  </a:lnTo>
                  <a:lnTo>
                    <a:pt x="1392"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TITLE_AND_BODY_1_2_1">
    <p:spTree>
      <p:nvGrpSpPr>
        <p:cNvPr id="692" name="Shape 692"/>
        <p:cNvGrpSpPr/>
        <p:nvPr/>
      </p:nvGrpSpPr>
      <p:grpSpPr>
        <a:xfrm>
          <a:off x="0" y="0"/>
          <a:ext cx="0" cy="0"/>
          <a:chOff x="0" y="0"/>
          <a:chExt cx="0" cy="0"/>
        </a:xfrm>
      </p:grpSpPr>
      <p:sp>
        <p:nvSpPr>
          <p:cNvPr id="693" name="Google Shape;693;p30"/>
          <p:cNvSpPr txBox="1"/>
          <p:nvPr>
            <p:ph type="title"/>
          </p:nvPr>
        </p:nvSpPr>
        <p:spPr>
          <a:xfrm rot="-5400000">
            <a:off x="5033475" y="580625"/>
            <a:ext cx="7059600" cy="447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800"/>
              <a:buNone/>
              <a:defRPr sz="1800"/>
            </a:lvl9pPr>
          </a:lstStyle>
          <a:p/>
        </p:txBody>
      </p:sp>
      <p:grpSp>
        <p:nvGrpSpPr>
          <p:cNvPr id="694" name="Google Shape;694;p30"/>
          <p:cNvGrpSpPr/>
          <p:nvPr/>
        </p:nvGrpSpPr>
        <p:grpSpPr>
          <a:xfrm>
            <a:off x="8448738" y="4410575"/>
            <a:ext cx="229075" cy="1063850"/>
            <a:chOff x="6963625" y="2302750"/>
            <a:chExt cx="229075" cy="1063850"/>
          </a:xfrm>
        </p:grpSpPr>
        <p:sp>
          <p:nvSpPr>
            <p:cNvPr id="695" name="Google Shape;695;p30"/>
            <p:cNvSpPr/>
            <p:nvPr/>
          </p:nvSpPr>
          <p:spPr>
            <a:xfrm>
              <a:off x="6963625" y="2302750"/>
              <a:ext cx="229075" cy="137775"/>
            </a:xfrm>
            <a:custGeom>
              <a:rect b="b" l="l" r="r" t="t"/>
              <a:pathLst>
                <a:path extrusionOk="0" h="5511" w="9163">
                  <a:moveTo>
                    <a:pt x="4582" y="1"/>
                  </a:moveTo>
                  <a:lnTo>
                    <a:pt x="1" y="4582"/>
                  </a:lnTo>
                  <a:lnTo>
                    <a:pt x="930" y="5511"/>
                  </a:lnTo>
                  <a:lnTo>
                    <a:pt x="4582" y="1860"/>
                  </a:lnTo>
                  <a:lnTo>
                    <a:pt x="8232" y="5511"/>
                  </a:lnTo>
                  <a:lnTo>
                    <a:pt x="9162" y="4582"/>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0"/>
            <p:cNvSpPr/>
            <p:nvPr/>
          </p:nvSpPr>
          <p:spPr>
            <a:xfrm>
              <a:off x="6963625" y="2405625"/>
              <a:ext cx="229075" cy="137800"/>
            </a:xfrm>
            <a:custGeom>
              <a:rect b="b" l="l" r="r" t="t"/>
              <a:pathLst>
                <a:path extrusionOk="0" h="5512" w="9163">
                  <a:moveTo>
                    <a:pt x="4582" y="1"/>
                  </a:moveTo>
                  <a:lnTo>
                    <a:pt x="1" y="4582"/>
                  </a:lnTo>
                  <a:lnTo>
                    <a:pt x="930" y="5512"/>
                  </a:lnTo>
                  <a:lnTo>
                    <a:pt x="4582" y="1861"/>
                  </a:lnTo>
                  <a:lnTo>
                    <a:pt x="8232" y="5512"/>
                  </a:lnTo>
                  <a:lnTo>
                    <a:pt x="9162" y="4582"/>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0"/>
            <p:cNvSpPr/>
            <p:nvPr/>
          </p:nvSpPr>
          <p:spPr>
            <a:xfrm>
              <a:off x="6963625" y="2508550"/>
              <a:ext cx="229075" cy="137800"/>
            </a:xfrm>
            <a:custGeom>
              <a:rect b="b" l="l" r="r" t="t"/>
              <a:pathLst>
                <a:path extrusionOk="0" h="5512" w="9163">
                  <a:moveTo>
                    <a:pt x="4582" y="0"/>
                  </a:moveTo>
                  <a:lnTo>
                    <a:pt x="1" y="4581"/>
                  </a:lnTo>
                  <a:lnTo>
                    <a:pt x="930" y="5511"/>
                  </a:lnTo>
                  <a:lnTo>
                    <a:pt x="4582" y="1859"/>
                  </a:lnTo>
                  <a:lnTo>
                    <a:pt x="8232" y="5511"/>
                  </a:lnTo>
                  <a:lnTo>
                    <a:pt x="9162" y="4581"/>
                  </a:lnTo>
                  <a:lnTo>
                    <a:pt x="4582"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0"/>
            <p:cNvSpPr/>
            <p:nvPr/>
          </p:nvSpPr>
          <p:spPr>
            <a:xfrm>
              <a:off x="6963625" y="2611450"/>
              <a:ext cx="229075" cy="137775"/>
            </a:xfrm>
            <a:custGeom>
              <a:rect b="b" l="l" r="r" t="t"/>
              <a:pathLst>
                <a:path extrusionOk="0" h="5511" w="9163">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0"/>
            <p:cNvSpPr/>
            <p:nvPr/>
          </p:nvSpPr>
          <p:spPr>
            <a:xfrm>
              <a:off x="6963625" y="2714325"/>
              <a:ext cx="229075" cy="137800"/>
            </a:xfrm>
            <a:custGeom>
              <a:rect b="b" l="l" r="r" t="t"/>
              <a:pathLst>
                <a:path extrusionOk="0" h="5512" w="9163">
                  <a:moveTo>
                    <a:pt x="4582" y="1"/>
                  </a:moveTo>
                  <a:lnTo>
                    <a:pt x="1" y="4581"/>
                  </a:lnTo>
                  <a:lnTo>
                    <a:pt x="930" y="5511"/>
                  </a:lnTo>
                  <a:lnTo>
                    <a:pt x="4582" y="1861"/>
                  </a:lnTo>
                  <a:lnTo>
                    <a:pt x="8232" y="5511"/>
                  </a:lnTo>
                  <a:lnTo>
                    <a:pt x="9162" y="4581"/>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0"/>
            <p:cNvSpPr/>
            <p:nvPr/>
          </p:nvSpPr>
          <p:spPr>
            <a:xfrm>
              <a:off x="6963625" y="2817225"/>
              <a:ext cx="229075" cy="137800"/>
            </a:xfrm>
            <a:custGeom>
              <a:rect b="b" l="l" r="r" t="t"/>
              <a:pathLst>
                <a:path extrusionOk="0" h="5512" w="9163">
                  <a:moveTo>
                    <a:pt x="4582" y="1"/>
                  </a:moveTo>
                  <a:lnTo>
                    <a:pt x="1" y="4582"/>
                  </a:lnTo>
                  <a:lnTo>
                    <a:pt x="930" y="5512"/>
                  </a:lnTo>
                  <a:lnTo>
                    <a:pt x="4582" y="1860"/>
                  </a:lnTo>
                  <a:lnTo>
                    <a:pt x="8232" y="5512"/>
                  </a:lnTo>
                  <a:lnTo>
                    <a:pt x="9162" y="4582"/>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0"/>
            <p:cNvSpPr/>
            <p:nvPr/>
          </p:nvSpPr>
          <p:spPr>
            <a:xfrm>
              <a:off x="6963625" y="2920100"/>
              <a:ext cx="229075" cy="137800"/>
            </a:xfrm>
            <a:custGeom>
              <a:rect b="b" l="l" r="r" t="t"/>
              <a:pathLst>
                <a:path extrusionOk="0" h="5512" w="9163">
                  <a:moveTo>
                    <a:pt x="4582" y="1"/>
                  </a:moveTo>
                  <a:lnTo>
                    <a:pt x="1" y="4583"/>
                  </a:lnTo>
                  <a:lnTo>
                    <a:pt x="930" y="5512"/>
                  </a:lnTo>
                  <a:lnTo>
                    <a:pt x="4582" y="1861"/>
                  </a:lnTo>
                  <a:lnTo>
                    <a:pt x="8232" y="5512"/>
                  </a:lnTo>
                  <a:lnTo>
                    <a:pt x="9162" y="4583"/>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0"/>
            <p:cNvSpPr/>
            <p:nvPr/>
          </p:nvSpPr>
          <p:spPr>
            <a:xfrm>
              <a:off x="6963625" y="3023025"/>
              <a:ext cx="229075" cy="137800"/>
            </a:xfrm>
            <a:custGeom>
              <a:rect b="b" l="l" r="r" t="t"/>
              <a:pathLst>
                <a:path extrusionOk="0" h="5512" w="9163">
                  <a:moveTo>
                    <a:pt x="4582" y="0"/>
                  </a:moveTo>
                  <a:lnTo>
                    <a:pt x="1" y="4581"/>
                  </a:lnTo>
                  <a:lnTo>
                    <a:pt x="930" y="5511"/>
                  </a:lnTo>
                  <a:lnTo>
                    <a:pt x="4582" y="1860"/>
                  </a:lnTo>
                  <a:lnTo>
                    <a:pt x="8232" y="5511"/>
                  </a:lnTo>
                  <a:lnTo>
                    <a:pt x="9162" y="4581"/>
                  </a:lnTo>
                  <a:lnTo>
                    <a:pt x="4582"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0"/>
            <p:cNvSpPr/>
            <p:nvPr/>
          </p:nvSpPr>
          <p:spPr>
            <a:xfrm>
              <a:off x="6963625" y="3125925"/>
              <a:ext cx="229075" cy="137775"/>
            </a:xfrm>
            <a:custGeom>
              <a:rect b="b" l="l" r="r" t="t"/>
              <a:pathLst>
                <a:path extrusionOk="0" h="5511" w="9163">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0"/>
            <p:cNvSpPr/>
            <p:nvPr/>
          </p:nvSpPr>
          <p:spPr>
            <a:xfrm>
              <a:off x="6963625" y="3228800"/>
              <a:ext cx="229075" cy="137800"/>
            </a:xfrm>
            <a:custGeom>
              <a:rect b="b" l="l" r="r" t="t"/>
              <a:pathLst>
                <a:path extrusionOk="0" h="5512" w="9163">
                  <a:moveTo>
                    <a:pt x="4582" y="1"/>
                  </a:moveTo>
                  <a:lnTo>
                    <a:pt x="1" y="4581"/>
                  </a:lnTo>
                  <a:lnTo>
                    <a:pt x="930" y="5512"/>
                  </a:lnTo>
                  <a:lnTo>
                    <a:pt x="4582" y="1861"/>
                  </a:lnTo>
                  <a:lnTo>
                    <a:pt x="8232" y="5512"/>
                  </a:lnTo>
                  <a:lnTo>
                    <a:pt x="9162" y="4581"/>
                  </a:lnTo>
                  <a:lnTo>
                    <a:pt x="4582"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5" name="Google Shape;705;p30"/>
          <p:cNvSpPr txBox="1"/>
          <p:nvPr>
            <p:ph idx="2" type="title"/>
          </p:nvPr>
        </p:nvSpPr>
        <p:spPr>
          <a:xfrm>
            <a:off x="864550" y="3246723"/>
            <a:ext cx="2029200" cy="824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706" name="Google Shape;706;p30"/>
          <p:cNvSpPr txBox="1"/>
          <p:nvPr>
            <p:ph idx="1" type="subTitle"/>
          </p:nvPr>
        </p:nvSpPr>
        <p:spPr>
          <a:xfrm>
            <a:off x="864550" y="3964592"/>
            <a:ext cx="2029200" cy="6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707" name="Google Shape;707;p30"/>
          <p:cNvSpPr txBox="1"/>
          <p:nvPr>
            <p:ph idx="3" type="title"/>
          </p:nvPr>
        </p:nvSpPr>
        <p:spPr>
          <a:xfrm>
            <a:off x="3155200" y="3252011"/>
            <a:ext cx="2029200" cy="824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708" name="Google Shape;708;p30"/>
          <p:cNvSpPr txBox="1"/>
          <p:nvPr>
            <p:ph idx="4" type="subTitle"/>
          </p:nvPr>
        </p:nvSpPr>
        <p:spPr>
          <a:xfrm>
            <a:off x="3155200" y="3969879"/>
            <a:ext cx="2029200" cy="6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709" name="Google Shape;709;p30"/>
          <p:cNvSpPr txBox="1"/>
          <p:nvPr>
            <p:ph idx="5" type="title"/>
          </p:nvPr>
        </p:nvSpPr>
        <p:spPr>
          <a:xfrm>
            <a:off x="5445850" y="3252011"/>
            <a:ext cx="2029200" cy="824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710" name="Google Shape;710;p30"/>
          <p:cNvSpPr txBox="1"/>
          <p:nvPr>
            <p:ph idx="6" type="subTitle"/>
          </p:nvPr>
        </p:nvSpPr>
        <p:spPr>
          <a:xfrm>
            <a:off x="5445850" y="3969879"/>
            <a:ext cx="2029200" cy="6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711" name="Google Shape;711;p30"/>
          <p:cNvSpPr txBox="1"/>
          <p:nvPr>
            <p:ph idx="7" type="title"/>
          </p:nvPr>
        </p:nvSpPr>
        <p:spPr>
          <a:xfrm>
            <a:off x="864550" y="1055248"/>
            <a:ext cx="2029200" cy="824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712" name="Google Shape;712;p30"/>
          <p:cNvSpPr txBox="1"/>
          <p:nvPr>
            <p:ph idx="8" type="subTitle"/>
          </p:nvPr>
        </p:nvSpPr>
        <p:spPr>
          <a:xfrm>
            <a:off x="864550" y="1773117"/>
            <a:ext cx="2029200" cy="6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713" name="Google Shape;713;p30"/>
          <p:cNvSpPr txBox="1"/>
          <p:nvPr>
            <p:ph idx="9" type="title"/>
          </p:nvPr>
        </p:nvSpPr>
        <p:spPr>
          <a:xfrm>
            <a:off x="3155200" y="1060536"/>
            <a:ext cx="2029200" cy="824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714" name="Google Shape;714;p30"/>
          <p:cNvSpPr txBox="1"/>
          <p:nvPr>
            <p:ph idx="13" type="subTitle"/>
          </p:nvPr>
        </p:nvSpPr>
        <p:spPr>
          <a:xfrm>
            <a:off x="3155200" y="1778404"/>
            <a:ext cx="2029200" cy="6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715" name="Google Shape;715;p30"/>
          <p:cNvSpPr txBox="1"/>
          <p:nvPr>
            <p:ph idx="14" type="title"/>
          </p:nvPr>
        </p:nvSpPr>
        <p:spPr>
          <a:xfrm>
            <a:off x="5445850" y="1060536"/>
            <a:ext cx="2029200" cy="824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716" name="Google Shape;716;p30"/>
          <p:cNvSpPr txBox="1"/>
          <p:nvPr>
            <p:ph idx="15" type="subTitle"/>
          </p:nvPr>
        </p:nvSpPr>
        <p:spPr>
          <a:xfrm>
            <a:off x="5445850" y="1778404"/>
            <a:ext cx="2029200" cy="6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grpSp>
        <p:nvGrpSpPr>
          <p:cNvPr id="717" name="Google Shape;717;p30"/>
          <p:cNvGrpSpPr/>
          <p:nvPr/>
        </p:nvGrpSpPr>
        <p:grpSpPr>
          <a:xfrm>
            <a:off x="2028081" y="-1285690"/>
            <a:ext cx="2052698" cy="2052613"/>
            <a:chOff x="3088025" y="3941925"/>
            <a:chExt cx="600450" cy="600425"/>
          </a:xfrm>
        </p:grpSpPr>
        <p:sp>
          <p:nvSpPr>
            <p:cNvPr id="718" name="Google Shape;718;p30"/>
            <p:cNvSpPr/>
            <p:nvPr/>
          </p:nvSpPr>
          <p:spPr>
            <a:xfrm>
              <a:off x="3359125" y="3941925"/>
              <a:ext cx="39025" cy="39000"/>
            </a:xfrm>
            <a:custGeom>
              <a:rect b="b" l="l" r="r" t="t"/>
              <a:pathLst>
                <a:path extrusionOk="0" h="1560" w="1561">
                  <a:moveTo>
                    <a:pt x="383" y="0"/>
                  </a:moveTo>
                  <a:lnTo>
                    <a:pt x="1" y="383"/>
                  </a:lnTo>
                  <a:lnTo>
                    <a:pt x="398" y="781"/>
                  </a:lnTo>
                  <a:lnTo>
                    <a:pt x="1" y="1176"/>
                  </a:lnTo>
                  <a:lnTo>
                    <a:pt x="383" y="1560"/>
                  </a:lnTo>
                  <a:lnTo>
                    <a:pt x="780" y="1163"/>
                  </a:lnTo>
                  <a:lnTo>
                    <a:pt x="1177" y="1560"/>
                  </a:lnTo>
                  <a:lnTo>
                    <a:pt x="1560" y="1176"/>
                  </a:lnTo>
                  <a:lnTo>
                    <a:pt x="1164" y="781"/>
                  </a:lnTo>
                  <a:lnTo>
                    <a:pt x="1560" y="383"/>
                  </a:lnTo>
                  <a:lnTo>
                    <a:pt x="1177" y="0"/>
                  </a:lnTo>
                  <a:lnTo>
                    <a:pt x="780" y="397"/>
                  </a:lnTo>
                  <a:lnTo>
                    <a:pt x="383"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0"/>
            <p:cNvSpPr/>
            <p:nvPr/>
          </p:nvSpPr>
          <p:spPr>
            <a:xfrm>
              <a:off x="3407500" y="3990300"/>
              <a:ext cx="39050" cy="39025"/>
            </a:xfrm>
            <a:custGeom>
              <a:rect b="b" l="l" r="r" t="t"/>
              <a:pathLst>
                <a:path extrusionOk="0" h="1561" w="1562">
                  <a:moveTo>
                    <a:pt x="384" y="1"/>
                  </a:moveTo>
                  <a:lnTo>
                    <a:pt x="1" y="383"/>
                  </a:lnTo>
                  <a:lnTo>
                    <a:pt x="398" y="780"/>
                  </a:lnTo>
                  <a:lnTo>
                    <a:pt x="0" y="1177"/>
                  </a:lnTo>
                  <a:lnTo>
                    <a:pt x="384" y="1561"/>
                  </a:lnTo>
                  <a:lnTo>
                    <a:pt x="781" y="1164"/>
                  </a:lnTo>
                  <a:lnTo>
                    <a:pt x="1177" y="1561"/>
                  </a:lnTo>
                  <a:lnTo>
                    <a:pt x="1561" y="1177"/>
                  </a:lnTo>
                  <a:lnTo>
                    <a:pt x="1164" y="780"/>
                  </a:lnTo>
                  <a:lnTo>
                    <a:pt x="1561" y="383"/>
                  </a:lnTo>
                  <a:lnTo>
                    <a:pt x="1177" y="1"/>
                  </a:lnTo>
                  <a:lnTo>
                    <a:pt x="781" y="398"/>
                  </a:lnTo>
                  <a:lnTo>
                    <a:pt x="384"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0"/>
            <p:cNvSpPr/>
            <p:nvPr/>
          </p:nvSpPr>
          <p:spPr>
            <a:xfrm>
              <a:off x="3455875" y="4038700"/>
              <a:ext cx="39050" cy="39025"/>
            </a:xfrm>
            <a:custGeom>
              <a:rect b="b" l="l" r="r" t="t"/>
              <a:pathLst>
                <a:path extrusionOk="0" h="1561" w="1562">
                  <a:moveTo>
                    <a:pt x="384" y="0"/>
                  </a:moveTo>
                  <a:lnTo>
                    <a:pt x="1" y="383"/>
                  </a:lnTo>
                  <a:lnTo>
                    <a:pt x="399" y="780"/>
                  </a:lnTo>
                  <a:lnTo>
                    <a:pt x="1" y="1177"/>
                  </a:lnTo>
                  <a:lnTo>
                    <a:pt x="384" y="1560"/>
                  </a:lnTo>
                  <a:lnTo>
                    <a:pt x="781" y="1163"/>
                  </a:lnTo>
                  <a:lnTo>
                    <a:pt x="1178" y="1560"/>
                  </a:lnTo>
                  <a:lnTo>
                    <a:pt x="1562" y="1177"/>
                  </a:lnTo>
                  <a:lnTo>
                    <a:pt x="1165" y="780"/>
                  </a:lnTo>
                  <a:lnTo>
                    <a:pt x="1562" y="383"/>
                  </a:lnTo>
                  <a:lnTo>
                    <a:pt x="1178" y="0"/>
                  </a:lnTo>
                  <a:lnTo>
                    <a:pt x="781" y="397"/>
                  </a:lnTo>
                  <a:lnTo>
                    <a:pt x="384"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0"/>
            <p:cNvSpPr/>
            <p:nvPr/>
          </p:nvSpPr>
          <p:spPr>
            <a:xfrm>
              <a:off x="3504275" y="4087050"/>
              <a:ext cx="39050" cy="39050"/>
            </a:xfrm>
            <a:custGeom>
              <a:rect b="b" l="l" r="r" t="t"/>
              <a:pathLst>
                <a:path extrusionOk="0" h="1562" w="1562">
                  <a:moveTo>
                    <a:pt x="384" y="1"/>
                  </a:moveTo>
                  <a:lnTo>
                    <a:pt x="0" y="384"/>
                  </a:lnTo>
                  <a:lnTo>
                    <a:pt x="397" y="781"/>
                  </a:lnTo>
                  <a:lnTo>
                    <a:pt x="0" y="1178"/>
                  </a:lnTo>
                  <a:lnTo>
                    <a:pt x="384" y="1562"/>
                  </a:lnTo>
                  <a:lnTo>
                    <a:pt x="781" y="1164"/>
                  </a:lnTo>
                  <a:lnTo>
                    <a:pt x="1178" y="1562"/>
                  </a:lnTo>
                  <a:lnTo>
                    <a:pt x="1560" y="1178"/>
                  </a:lnTo>
                  <a:lnTo>
                    <a:pt x="1163" y="781"/>
                  </a:lnTo>
                  <a:lnTo>
                    <a:pt x="1561" y="384"/>
                  </a:lnTo>
                  <a:lnTo>
                    <a:pt x="1178" y="1"/>
                  </a:lnTo>
                  <a:lnTo>
                    <a:pt x="781" y="398"/>
                  </a:lnTo>
                  <a:lnTo>
                    <a:pt x="384"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0"/>
            <p:cNvSpPr/>
            <p:nvPr/>
          </p:nvSpPr>
          <p:spPr>
            <a:xfrm>
              <a:off x="3552675" y="4135450"/>
              <a:ext cx="39000" cy="39025"/>
            </a:xfrm>
            <a:custGeom>
              <a:rect b="b" l="l" r="r" t="t"/>
              <a:pathLst>
                <a:path extrusionOk="0" h="1561" w="1560">
                  <a:moveTo>
                    <a:pt x="384" y="1"/>
                  </a:moveTo>
                  <a:lnTo>
                    <a:pt x="0" y="384"/>
                  </a:lnTo>
                  <a:lnTo>
                    <a:pt x="397" y="781"/>
                  </a:lnTo>
                  <a:lnTo>
                    <a:pt x="0" y="1178"/>
                  </a:lnTo>
                  <a:lnTo>
                    <a:pt x="384" y="1560"/>
                  </a:lnTo>
                  <a:lnTo>
                    <a:pt x="780" y="1163"/>
                  </a:lnTo>
                  <a:lnTo>
                    <a:pt x="1177" y="1560"/>
                  </a:lnTo>
                  <a:lnTo>
                    <a:pt x="1560" y="1178"/>
                  </a:lnTo>
                  <a:lnTo>
                    <a:pt x="1163" y="781"/>
                  </a:lnTo>
                  <a:lnTo>
                    <a:pt x="1560" y="384"/>
                  </a:lnTo>
                  <a:lnTo>
                    <a:pt x="1177" y="1"/>
                  </a:lnTo>
                  <a:lnTo>
                    <a:pt x="780" y="397"/>
                  </a:lnTo>
                  <a:lnTo>
                    <a:pt x="384"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0"/>
            <p:cNvSpPr/>
            <p:nvPr/>
          </p:nvSpPr>
          <p:spPr>
            <a:xfrm>
              <a:off x="3601050" y="4183850"/>
              <a:ext cx="39025" cy="39000"/>
            </a:xfrm>
            <a:custGeom>
              <a:rect b="b" l="l" r="r" t="t"/>
              <a:pathLst>
                <a:path extrusionOk="0" h="1560" w="1561">
                  <a:moveTo>
                    <a:pt x="383" y="0"/>
                  </a:moveTo>
                  <a:lnTo>
                    <a:pt x="1" y="384"/>
                  </a:lnTo>
                  <a:lnTo>
                    <a:pt x="398" y="779"/>
                  </a:lnTo>
                  <a:lnTo>
                    <a:pt x="1" y="1177"/>
                  </a:lnTo>
                  <a:lnTo>
                    <a:pt x="383" y="1560"/>
                  </a:lnTo>
                  <a:lnTo>
                    <a:pt x="781" y="1163"/>
                  </a:lnTo>
                  <a:lnTo>
                    <a:pt x="1178" y="1560"/>
                  </a:lnTo>
                  <a:lnTo>
                    <a:pt x="1560" y="1177"/>
                  </a:lnTo>
                  <a:lnTo>
                    <a:pt x="1164" y="781"/>
                  </a:lnTo>
                  <a:lnTo>
                    <a:pt x="1560" y="384"/>
                  </a:lnTo>
                  <a:lnTo>
                    <a:pt x="1178" y="0"/>
                  </a:lnTo>
                  <a:lnTo>
                    <a:pt x="781" y="397"/>
                  </a:lnTo>
                  <a:lnTo>
                    <a:pt x="383"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0"/>
            <p:cNvSpPr/>
            <p:nvPr/>
          </p:nvSpPr>
          <p:spPr>
            <a:xfrm>
              <a:off x="3649450" y="4232225"/>
              <a:ext cx="39025" cy="39025"/>
            </a:xfrm>
            <a:custGeom>
              <a:rect b="b" l="l" r="r" t="t"/>
              <a:pathLst>
                <a:path extrusionOk="0" h="1561" w="1561">
                  <a:moveTo>
                    <a:pt x="383" y="1"/>
                  </a:moveTo>
                  <a:lnTo>
                    <a:pt x="0" y="383"/>
                  </a:lnTo>
                  <a:lnTo>
                    <a:pt x="397" y="780"/>
                  </a:lnTo>
                  <a:lnTo>
                    <a:pt x="0" y="1178"/>
                  </a:lnTo>
                  <a:lnTo>
                    <a:pt x="383" y="1561"/>
                  </a:lnTo>
                  <a:lnTo>
                    <a:pt x="780" y="1164"/>
                  </a:lnTo>
                  <a:lnTo>
                    <a:pt x="1178" y="1561"/>
                  </a:lnTo>
                  <a:lnTo>
                    <a:pt x="1560" y="1178"/>
                  </a:lnTo>
                  <a:lnTo>
                    <a:pt x="1163" y="781"/>
                  </a:lnTo>
                  <a:lnTo>
                    <a:pt x="1560" y="383"/>
                  </a:lnTo>
                  <a:lnTo>
                    <a:pt x="1176" y="1"/>
                  </a:lnTo>
                  <a:lnTo>
                    <a:pt x="780" y="398"/>
                  </a:lnTo>
                  <a:lnTo>
                    <a:pt x="383"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0"/>
            <p:cNvSpPr/>
            <p:nvPr/>
          </p:nvSpPr>
          <p:spPr>
            <a:xfrm>
              <a:off x="3304900" y="3996125"/>
              <a:ext cx="39050" cy="39025"/>
            </a:xfrm>
            <a:custGeom>
              <a:rect b="b" l="l" r="r" t="t"/>
              <a:pathLst>
                <a:path extrusionOk="0" h="1561" w="1562">
                  <a:moveTo>
                    <a:pt x="384" y="1"/>
                  </a:moveTo>
                  <a:lnTo>
                    <a:pt x="0" y="384"/>
                  </a:lnTo>
                  <a:lnTo>
                    <a:pt x="397" y="781"/>
                  </a:lnTo>
                  <a:lnTo>
                    <a:pt x="0" y="1178"/>
                  </a:lnTo>
                  <a:lnTo>
                    <a:pt x="384" y="1560"/>
                  </a:lnTo>
                  <a:lnTo>
                    <a:pt x="781" y="1163"/>
                  </a:lnTo>
                  <a:lnTo>
                    <a:pt x="1177" y="1560"/>
                  </a:lnTo>
                  <a:lnTo>
                    <a:pt x="1561" y="1178"/>
                  </a:lnTo>
                  <a:lnTo>
                    <a:pt x="1164" y="781"/>
                  </a:lnTo>
                  <a:lnTo>
                    <a:pt x="1561" y="384"/>
                  </a:lnTo>
                  <a:lnTo>
                    <a:pt x="1177" y="1"/>
                  </a:lnTo>
                  <a:lnTo>
                    <a:pt x="781" y="397"/>
                  </a:lnTo>
                  <a:lnTo>
                    <a:pt x="384"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0"/>
            <p:cNvSpPr/>
            <p:nvPr/>
          </p:nvSpPr>
          <p:spPr>
            <a:xfrm>
              <a:off x="3353275" y="4044525"/>
              <a:ext cx="39050" cy="39000"/>
            </a:xfrm>
            <a:custGeom>
              <a:rect b="b" l="l" r="r" t="t"/>
              <a:pathLst>
                <a:path extrusionOk="0" h="1560" w="1562">
                  <a:moveTo>
                    <a:pt x="384" y="0"/>
                  </a:moveTo>
                  <a:lnTo>
                    <a:pt x="1" y="384"/>
                  </a:lnTo>
                  <a:lnTo>
                    <a:pt x="398" y="781"/>
                  </a:lnTo>
                  <a:lnTo>
                    <a:pt x="1" y="1178"/>
                  </a:lnTo>
                  <a:lnTo>
                    <a:pt x="384" y="1560"/>
                  </a:lnTo>
                  <a:lnTo>
                    <a:pt x="781" y="1163"/>
                  </a:lnTo>
                  <a:lnTo>
                    <a:pt x="1178" y="1560"/>
                  </a:lnTo>
                  <a:lnTo>
                    <a:pt x="1561" y="1178"/>
                  </a:lnTo>
                  <a:lnTo>
                    <a:pt x="1164" y="781"/>
                  </a:lnTo>
                  <a:lnTo>
                    <a:pt x="1562" y="384"/>
                  </a:lnTo>
                  <a:lnTo>
                    <a:pt x="1178" y="0"/>
                  </a:lnTo>
                  <a:lnTo>
                    <a:pt x="781" y="397"/>
                  </a:lnTo>
                  <a:lnTo>
                    <a:pt x="384"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0"/>
            <p:cNvSpPr/>
            <p:nvPr/>
          </p:nvSpPr>
          <p:spPr>
            <a:xfrm>
              <a:off x="3401675" y="4092900"/>
              <a:ext cx="39025" cy="39025"/>
            </a:xfrm>
            <a:custGeom>
              <a:rect b="b" l="l" r="r" t="t"/>
              <a:pathLst>
                <a:path extrusionOk="0" h="1561" w="1561">
                  <a:moveTo>
                    <a:pt x="384" y="1"/>
                  </a:moveTo>
                  <a:lnTo>
                    <a:pt x="0" y="383"/>
                  </a:lnTo>
                  <a:lnTo>
                    <a:pt x="397" y="780"/>
                  </a:lnTo>
                  <a:lnTo>
                    <a:pt x="0" y="1178"/>
                  </a:lnTo>
                  <a:lnTo>
                    <a:pt x="384" y="1561"/>
                  </a:lnTo>
                  <a:lnTo>
                    <a:pt x="781" y="1164"/>
                  </a:lnTo>
                  <a:lnTo>
                    <a:pt x="1178" y="1561"/>
                  </a:lnTo>
                  <a:lnTo>
                    <a:pt x="1560" y="1178"/>
                  </a:lnTo>
                  <a:lnTo>
                    <a:pt x="1163" y="781"/>
                  </a:lnTo>
                  <a:lnTo>
                    <a:pt x="1560" y="383"/>
                  </a:lnTo>
                  <a:lnTo>
                    <a:pt x="1178" y="1"/>
                  </a:lnTo>
                  <a:lnTo>
                    <a:pt x="781" y="398"/>
                  </a:lnTo>
                  <a:lnTo>
                    <a:pt x="384"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0"/>
            <p:cNvSpPr/>
            <p:nvPr/>
          </p:nvSpPr>
          <p:spPr>
            <a:xfrm>
              <a:off x="3450050" y="4141300"/>
              <a:ext cx="39025" cy="39025"/>
            </a:xfrm>
            <a:custGeom>
              <a:rect b="b" l="l" r="r" t="t"/>
              <a:pathLst>
                <a:path extrusionOk="0" h="1561" w="1561">
                  <a:moveTo>
                    <a:pt x="383" y="0"/>
                  </a:moveTo>
                  <a:lnTo>
                    <a:pt x="1" y="383"/>
                  </a:lnTo>
                  <a:lnTo>
                    <a:pt x="398" y="780"/>
                  </a:lnTo>
                  <a:lnTo>
                    <a:pt x="1" y="1177"/>
                  </a:lnTo>
                  <a:lnTo>
                    <a:pt x="383" y="1560"/>
                  </a:lnTo>
                  <a:lnTo>
                    <a:pt x="780" y="1163"/>
                  </a:lnTo>
                  <a:lnTo>
                    <a:pt x="1178" y="1560"/>
                  </a:lnTo>
                  <a:lnTo>
                    <a:pt x="1561" y="1177"/>
                  </a:lnTo>
                  <a:lnTo>
                    <a:pt x="1164" y="780"/>
                  </a:lnTo>
                  <a:lnTo>
                    <a:pt x="1561" y="383"/>
                  </a:lnTo>
                  <a:lnTo>
                    <a:pt x="1178" y="0"/>
                  </a:lnTo>
                  <a:lnTo>
                    <a:pt x="780" y="397"/>
                  </a:lnTo>
                  <a:lnTo>
                    <a:pt x="383"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0"/>
            <p:cNvSpPr/>
            <p:nvPr/>
          </p:nvSpPr>
          <p:spPr>
            <a:xfrm>
              <a:off x="3498450" y="4189700"/>
              <a:ext cx="39025" cy="39000"/>
            </a:xfrm>
            <a:custGeom>
              <a:rect b="b" l="l" r="r" t="t"/>
              <a:pathLst>
                <a:path extrusionOk="0" h="1560" w="1561">
                  <a:moveTo>
                    <a:pt x="383" y="0"/>
                  </a:moveTo>
                  <a:lnTo>
                    <a:pt x="1" y="383"/>
                  </a:lnTo>
                  <a:lnTo>
                    <a:pt x="397" y="779"/>
                  </a:lnTo>
                  <a:lnTo>
                    <a:pt x="1" y="1176"/>
                  </a:lnTo>
                  <a:lnTo>
                    <a:pt x="383" y="1560"/>
                  </a:lnTo>
                  <a:lnTo>
                    <a:pt x="780" y="1163"/>
                  </a:lnTo>
                  <a:lnTo>
                    <a:pt x="1177" y="1560"/>
                  </a:lnTo>
                  <a:lnTo>
                    <a:pt x="1560" y="1176"/>
                  </a:lnTo>
                  <a:lnTo>
                    <a:pt x="1164" y="779"/>
                  </a:lnTo>
                  <a:lnTo>
                    <a:pt x="1560" y="383"/>
                  </a:lnTo>
                  <a:lnTo>
                    <a:pt x="1177" y="0"/>
                  </a:lnTo>
                  <a:lnTo>
                    <a:pt x="780" y="397"/>
                  </a:lnTo>
                  <a:lnTo>
                    <a:pt x="383"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0"/>
            <p:cNvSpPr/>
            <p:nvPr/>
          </p:nvSpPr>
          <p:spPr>
            <a:xfrm>
              <a:off x="3546850" y="4238050"/>
              <a:ext cx="39000" cy="39050"/>
            </a:xfrm>
            <a:custGeom>
              <a:rect b="b" l="l" r="r" t="t"/>
              <a:pathLst>
                <a:path extrusionOk="0" h="1562" w="1560">
                  <a:moveTo>
                    <a:pt x="383" y="1"/>
                  </a:moveTo>
                  <a:lnTo>
                    <a:pt x="0" y="384"/>
                  </a:lnTo>
                  <a:lnTo>
                    <a:pt x="397" y="781"/>
                  </a:lnTo>
                  <a:lnTo>
                    <a:pt x="0" y="1178"/>
                  </a:lnTo>
                  <a:lnTo>
                    <a:pt x="383" y="1561"/>
                  </a:lnTo>
                  <a:lnTo>
                    <a:pt x="780" y="1165"/>
                  </a:lnTo>
                  <a:lnTo>
                    <a:pt x="1176" y="1561"/>
                  </a:lnTo>
                  <a:lnTo>
                    <a:pt x="1560" y="1178"/>
                  </a:lnTo>
                  <a:lnTo>
                    <a:pt x="1163" y="781"/>
                  </a:lnTo>
                  <a:lnTo>
                    <a:pt x="1560" y="384"/>
                  </a:lnTo>
                  <a:lnTo>
                    <a:pt x="1176" y="1"/>
                  </a:lnTo>
                  <a:lnTo>
                    <a:pt x="780" y="399"/>
                  </a:lnTo>
                  <a:lnTo>
                    <a:pt x="383"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0"/>
            <p:cNvSpPr/>
            <p:nvPr/>
          </p:nvSpPr>
          <p:spPr>
            <a:xfrm>
              <a:off x="3595200" y="4286450"/>
              <a:ext cx="39050" cy="39000"/>
            </a:xfrm>
            <a:custGeom>
              <a:rect b="b" l="l" r="r" t="t"/>
              <a:pathLst>
                <a:path extrusionOk="0" h="1560" w="1562">
                  <a:moveTo>
                    <a:pt x="384" y="0"/>
                  </a:moveTo>
                  <a:lnTo>
                    <a:pt x="1" y="384"/>
                  </a:lnTo>
                  <a:lnTo>
                    <a:pt x="399" y="781"/>
                  </a:lnTo>
                  <a:lnTo>
                    <a:pt x="1" y="1178"/>
                  </a:lnTo>
                  <a:lnTo>
                    <a:pt x="384" y="1560"/>
                  </a:lnTo>
                  <a:lnTo>
                    <a:pt x="781" y="1163"/>
                  </a:lnTo>
                  <a:lnTo>
                    <a:pt x="1178" y="1560"/>
                  </a:lnTo>
                  <a:lnTo>
                    <a:pt x="1562" y="1178"/>
                  </a:lnTo>
                  <a:lnTo>
                    <a:pt x="1165" y="781"/>
                  </a:lnTo>
                  <a:lnTo>
                    <a:pt x="1562" y="384"/>
                  </a:lnTo>
                  <a:lnTo>
                    <a:pt x="1178" y="0"/>
                  </a:lnTo>
                  <a:lnTo>
                    <a:pt x="781" y="397"/>
                  </a:lnTo>
                  <a:lnTo>
                    <a:pt x="384"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0"/>
            <p:cNvSpPr/>
            <p:nvPr/>
          </p:nvSpPr>
          <p:spPr>
            <a:xfrm>
              <a:off x="3250675" y="4050375"/>
              <a:ext cx="39025" cy="39000"/>
            </a:xfrm>
            <a:custGeom>
              <a:rect b="b" l="l" r="r" t="t"/>
              <a:pathLst>
                <a:path extrusionOk="0" h="1560" w="1561">
                  <a:moveTo>
                    <a:pt x="384" y="0"/>
                  </a:moveTo>
                  <a:lnTo>
                    <a:pt x="1" y="383"/>
                  </a:lnTo>
                  <a:lnTo>
                    <a:pt x="398" y="779"/>
                  </a:lnTo>
                  <a:lnTo>
                    <a:pt x="1" y="1176"/>
                  </a:lnTo>
                  <a:lnTo>
                    <a:pt x="384" y="1560"/>
                  </a:lnTo>
                  <a:lnTo>
                    <a:pt x="780" y="1163"/>
                  </a:lnTo>
                  <a:lnTo>
                    <a:pt x="1178" y="1560"/>
                  </a:lnTo>
                  <a:lnTo>
                    <a:pt x="1560" y="1176"/>
                  </a:lnTo>
                  <a:lnTo>
                    <a:pt x="1164" y="779"/>
                  </a:lnTo>
                  <a:lnTo>
                    <a:pt x="1560" y="383"/>
                  </a:lnTo>
                  <a:lnTo>
                    <a:pt x="1178" y="0"/>
                  </a:lnTo>
                  <a:lnTo>
                    <a:pt x="780" y="397"/>
                  </a:lnTo>
                  <a:lnTo>
                    <a:pt x="384"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0"/>
            <p:cNvSpPr/>
            <p:nvPr/>
          </p:nvSpPr>
          <p:spPr>
            <a:xfrm>
              <a:off x="3299075" y="4098725"/>
              <a:ext cx="39025" cy="39050"/>
            </a:xfrm>
            <a:custGeom>
              <a:rect b="b" l="l" r="r" t="t"/>
              <a:pathLst>
                <a:path extrusionOk="0" h="1562" w="1561">
                  <a:moveTo>
                    <a:pt x="383" y="1"/>
                  </a:moveTo>
                  <a:lnTo>
                    <a:pt x="0" y="384"/>
                  </a:lnTo>
                  <a:lnTo>
                    <a:pt x="397" y="781"/>
                  </a:lnTo>
                  <a:lnTo>
                    <a:pt x="0" y="1178"/>
                  </a:lnTo>
                  <a:lnTo>
                    <a:pt x="383" y="1562"/>
                  </a:lnTo>
                  <a:lnTo>
                    <a:pt x="780" y="1165"/>
                  </a:lnTo>
                  <a:lnTo>
                    <a:pt x="1178" y="1562"/>
                  </a:lnTo>
                  <a:lnTo>
                    <a:pt x="1560" y="1178"/>
                  </a:lnTo>
                  <a:lnTo>
                    <a:pt x="1163" y="781"/>
                  </a:lnTo>
                  <a:lnTo>
                    <a:pt x="1560" y="384"/>
                  </a:lnTo>
                  <a:lnTo>
                    <a:pt x="1177" y="1"/>
                  </a:lnTo>
                  <a:lnTo>
                    <a:pt x="780" y="399"/>
                  </a:lnTo>
                  <a:lnTo>
                    <a:pt x="383"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0"/>
            <p:cNvSpPr/>
            <p:nvPr/>
          </p:nvSpPr>
          <p:spPr>
            <a:xfrm>
              <a:off x="3347450" y="4147125"/>
              <a:ext cx="39025" cy="39050"/>
            </a:xfrm>
            <a:custGeom>
              <a:rect b="b" l="l" r="r" t="t"/>
              <a:pathLst>
                <a:path extrusionOk="0" h="1562" w="1561">
                  <a:moveTo>
                    <a:pt x="383" y="0"/>
                  </a:moveTo>
                  <a:lnTo>
                    <a:pt x="1" y="384"/>
                  </a:lnTo>
                  <a:lnTo>
                    <a:pt x="398" y="781"/>
                  </a:lnTo>
                  <a:lnTo>
                    <a:pt x="1" y="1178"/>
                  </a:lnTo>
                  <a:lnTo>
                    <a:pt x="383" y="1561"/>
                  </a:lnTo>
                  <a:lnTo>
                    <a:pt x="780" y="1163"/>
                  </a:lnTo>
                  <a:lnTo>
                    <a:pt x="1177" y="1561"/>
                  </a:lnTo>
                  <a:lnTo>
                    <a:pt x="1561" y="1178"/>
                  </a:lnTo>
                  <a:lnTo>
                    <a:pt x="1164" y="781"/>
                  </a:lnTo>
                  <a:lnTo>
                    <a:pt x="1561" y="384"/>
                  </a:lnTo>
                  <a:lnTo>
                    <a:pt x="1177" y="0"/>
                  </a:lnTo>
                  <a:lnTo>
                    <a:pt x="780" y="398"/>
                  </a:lnTo>
                  <a:lnTo>
                    <a:pt x="383"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0"/>
            <p:cNvSpPr/>
            <p:nvPr/>
          </p:nvSpPr>
          <p:spPr>
            <a:xfrm>
              <a:off x="3395850" y="4195500"/>
              <a:ext cx="39025" cy="39025"/>
            </a:xfrm>
            <a:custGeom>
              <a:rect b="b" l="l" r="r" t="t"/>
              <a:pathLst>
                <a:path extrusionOk="0" h="1561" w="1561">
                  <a:moveTo>
                    <a:pt x="383" y="1"/>
                  </a:moveTo>
                  <a:lnTo>
                    <a:pt x="1" y="384"/>
                  </a:lnTo>
                  <a:lnTo>
                    <a:pt x="397" y="781"/>
                  </a:lnTo>
                  <a:lnTo>
                    <a:pt x="1" y="1178"/>
                  </a:lnTo>
                  <a:lnTo>
                    <a:pt x="383" y="1561"/>
                  </a:lnTo>
                  <a:lnTo>
                    <a:pt x="780" y="1164"/>
                  </a:lnTo>
                  <a:lnTo>
                    <a:pt x="1177" y="1561"/>
                  </a:lnTo>
                  <a:lnTo>
                    <a:pt x="1560" y="1178"/>
                  </a:lnTo>
                  <a:lnTo>
                    <a:pt x="1162" y="781"/>
                  </a:lnTo>
                  <a:lnTo>
                    <a:pt x="1560" y="384"/>
                  </a:lnTo>
                  <a:lnTo>
                    <a:pt x="1177" y="1"/>
                  </a:lnTo>
                  <a:lnTo>
                    <a:pt x="780" y="398"/>
                  </a:lnTo>
                  <a:lnTo>
                    <a:pt x="383"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0"/>
            <p:cNvSpPr/>
            <p:nvPr/>
          </p:nvSpPr>
          <p:spPr>
            <a:xfrm>
              <a:off x="3444225" y="4243900"/>
              <a:ext cx="39000" cy="39025"/>
            </a:xfrm>
            <a:custGeom>
              <a:rect b="b" l="l" r="r" t="t"/>
              <a:pathLst>
                <a:path extrusionOk="0" h="1561" w="1560">
                  <a:moveTo>
                    <a:pt x="384" y="0"/>
                  </a:moveTo>
                  <a:lnTo>
                    <a:pt x="0" y="384"/>
                  </a:lnTo>
                  <a:lnTo>
                    <a:pt x="397" y="781"/>
                  </a:lnTo>
                  <a:lnTo>
                    <a:pt x="0" y="1178"/>
                  </a:lnTo>
                  <a:lnTo>
                    <a:pt x="384" y="1560"/>
                  </a:lnTo>
                  <a:lnTo>
                    <a:pt x="781" y="1163"/>
                  </a:lnTo>
                  <a:lnTo>
                    <a:pt x="1177" y="1560"/>
                  </a:lnTo>
                  <a:lnTo>
                    <a:pt x="1560" y="1178"/>
                  </a:lnTo>
                  <a:lnTo>
                    <a:pt x="1163" y="781"/>
                  </a:lnTo>
                  <a:lnTo>
                    <a:pt x="1560" y="384"/>
                  </a:lnTo>
                  <a:lnTo>
                    <a:pt x="1177" y="0"/>
                  </a:lnTo>
                  <a:lnTo>
                    <a:pt x="781" y="397"/>
                  </a:lnTo>
                  <a:lnTo>
                    <a:pt x="384"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0"/>
            <p:cNvSpPr/>
            <p:nvPr/>
          </p:nvSpPr>
          <p:spPr>
            <a:xfrm>
              <a:off x="3492600" y="4292300"/>
              <a:ext cx="39025" cy="39000"/>
            </a:xfrm>
            <a:custGeom>
              <a:rect b="b" l="l" r="r" t="t"/>
              <a:pathLst>
                <a:path extrusionOk="0" h="1560" w="1561">
                  <a:moveTo>
                    <a:pt x="384" y="0"/>
                  </a:moveTo>
                  <a:lnTo>
                    <a:pt x="1" y="383"/>
                  </a:lnTo>
                  <a:lnTo>
                    <a:pt x="398" y="779"/>
                  </a:lnTo>
                  <a:lnTo>
                    <a:pt x="1" y="1176"/>
                  </a:lnTo>
                  <a:lnTo>
                    <a:pt x="384" y="1560"/>
                  </a:lnTo>
                  <a:lnTo>
                    <a:pt x="781" y="1163"/>
                  </a:lnTo>
                  <a:lnTo>
                    <a:pt x="1178" y="1560"/>
                  </a:lnTo>
                  <a:lnTo>
                    <a:pt x="1560" y="1176"/>
                  </a:lnTo>
                  <a:lnTo>
                    <a:pt x="1164" y="779"/>
                  </a:lnTo>
                  <a:lnTo>
                    <a:pt x="1560" y="384"/>
                  </a:lnTo>
                  <a:lnTo>
                    <a:pt x="1178" y="0"/>
                  </a:lnTo>
                  <a:lnTo>
                    <a:pt x="781" y="397"/>
                  </a:lnTo>
                  <a:lnTo>
                    <a:pt x="384"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0"/>
            <p:cNvSpPr/>
            <p:nvPr/>
          </p:nvSpPr>
          <p:spPr>
            <a:xfrm>
              <a:off x="3541000" y="4340675"/>
              <a:ext cx="39025" cy="39025"/>
            </a:xfrm>
            <a:custGeom>
              <a:rect b="b" l="l" r="r" t="t"/>
              <a:pathLst>
                <a:path extrusionOk="0" h="1561" w="1561">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0"/>
            <p:cNvSpPr/>
            <p:nvPr/>
          </p:nvSpPr>
          <p:spPr>
            <a:xfrm>
              <a:off x="3196475" y="4104575"/>
              <a:ext cx="39025" cy="39025"/>
            </a:xfrm>
            <a:custGeom>
              <a:rect b="b" l="l" r="r" t="t"/>
              <a:pathLst>
                <a:path extrusionOk="0" h="1561" w="1561">
                  <a:moveTo>
                    <a:pt x="383" y="1"/>
                  </a:moveTo>
                  <a:lnTo>
                    <a:pt x="0" y="384"/>
                  </a:lnTo>
                  <a:lnTo>
                    <a:pt x="397" y="781"/>
                  </a:lnTo>
                  <a:lnTo>
                    <a:pt x="0" y="1178"/>
                  </a:lnTo>
                  <a:lnTo>
                    <a:pt x="383" y="1560"/>
                  </a:lnTo>
                  <a:lnTo>
                    <a:pt x="780" y="1163"/>
                  </a:lnTo>
                  <a:lnTo>
                    <a:pt x="1176" y="1560"/>
                  </a:lnTo>
                  <a:lnTo>
                    <a:pt x="1560" y="1178"/>
                  </a:lnTo>
                  <a:lnTo>
                    <a:pt x="1163" y="781"/>
                  </a:lnTo>
                  <a:lnTo>
                    <a:pt x="1560" y="384"/>
                  </a:lnTo>
                  <a:lnTo>
                    <a:pt x="1176" y="1"/>
                  </a:lnTo>
                  <a:lnTo>
                    <a:pt x="780" y="397"/>
                  </a:lnTo>
                  <a:lnTo>
                    <a:pt x="383"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0"/>
            <p:cNvSpPr/>
            <p:nvPr/>
          </p:nvSpPr>
          <p:spPr>
            <a:xfrm>
              <a:off x="3244825" y="4152975"/>
              <a:ext cx="39050" cy="39000"/>
            </a:xfrm>
            <a:custGeom>
              <a:rect b="b" l="l" r="r" t="t"/>
              <a:pathLst>
                <a:path extrusionOk="0" h="1560" w="1562">
                  <a:moveTo>
                    <a:pt x="384" y="0"/>
                  </a:moveTo>
                  <a:lnTo>
                    <a:pt x="1" y="384"/>
                  </a:lnTo>
                  <a:lnTo>
                    <a:pt x="398" y="781"/>
                  </a:lnTo>
                  <a:lnTo>
                    <a:pt x="1" y="1176"/>
                  </a:lnTo>
                  <a:lnTo>
                    <a:pt x="384" y="1560"/>
                  </a:lnTo>
                  <a:lnTo>
                    <a:pt x="781" y="1163"/>
                  </a:lnTo>
                  <a:lnTo>
                    <a:pt x="1178" y="1560"/>
                  </a:lnTo>
                  <a:lnTo>
                    <a:pt x="1561" y="1176"/>
                  </a:lnTo>
                  <a:lnTo>
                    <a:pt x="1165" y="781"/>
                  </a:lnTo>
                  <a:lnTo>
                    <a:pt x="1562" y="384"/>
                  </a:lnTo>
                  <a:lnTo>
                    <a:pt x="1178" y="0"/>
                  </a:lnTo>
                  <a:lnTo>
                    <a:pt x="781" y="397"/>
                  </a:lnTo>
                  <a:lnTo>
                    <a:pt x="384"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0"/>
            <p:cNvSpPr/>
            <p:nvPr/>
          </p:nvSpPr>
          <p:spPr>
            <a:xfrm>
              <a:off x="3293225" y="4201350"/>
              <a:ext cx="39025" cy="39025"/>
            </a:xfrm>
            <a:custGeom>
              <a:rect b="b" l="l" r="r" t="t"/>
              <a:pathLst>
                <a:path extrusionOk="0" h="1561" w="1561">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0"/>
            <p:cNvSpPr/>
            <p:nvPr/>
          </p:nvSpPr>
          <p:spPr>
            <a:xfrm>
              <a:off x="3341625" y="4249750"/>
              <a:ext cx="39000" cy="39025"/>
            </a:xfrm>
            <a:custGeom>
              <a:rect b="b" l="l" r="r" t="t"/>
              <a:pathLst>
                <a:path extrusionOk="0" h="1561" w="1560">
                  <a:moveTo>
                    <a:pt x="384" y="0"/>
                  </a:moveTo>
                  <a:lnTo>
                    <a:pt x="0" y="383"/>
                  </a:lnTo>
                  <a:lnTo>
                    <a:pt x="397" y="780"/>
                  </a:lnTo>
                  <a:lnTo>
                    <a:pt x="0" y="1177"/>
                  </a:lnTo>
                  <a:lnTo>
                    <a:pt x="384" y="1560"/>
                  </a:lnTo>
                  <a:lnTo>
                    <a:pt x="780" y="1163"/>
                  </a:lnTo>
                  <a:lnTo>
                    <a:pt x="1177" y="1560"/>
                  </a:lnTo>
                  <a:lnTo>
                    <a:pt x="1560" y="1177"/>
                  </a:lnTo>
                  <a:lnTo>
                    <a:pt x="1163" y="780"/>
                  </a:lnTo>
                  <a:lnTo>
                    <a:pt x="1560" y="383"/>
                  </a:lnTo>
                  <a:lnTo>
                    <a:pt x="1177" y="0"/>
                  </a:lnTo>
                  <a:lnTo>
                    <a:pt x="780" y="397"/>
                  </a:lnTo>
                  <a:lnTo>
                    <a:pt x="384"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0"/>
            <p:cNvSpPr/>
            <p:nvPr/>
          </p:nvSpPr>
          <p:spPr>
            <a:xfrm>
              <a:off x="3390000" y="4298100"/>
              <a:ext cx="39025" cy="39050"/>
            </a:xfrm>
            <a:custGeom>
              <a:rect b="b" l="l" r="r" t="t"/>
              <a:pathLst>
                <a:path extrusionOk="0" h="1562" w="1561">
                  <a:moveTo>
                    <a:pt x="383" y="1"/>
                  </a:moveTo>
                  <a:lnTo>
                    <a:pt x="1" y="384"/>
                  </a:lnTo>
                  <a:lnTo>
                    <a:pt x="398" y="781"/>
                  </a:lnTo>
                  <a:lnTo>
                    <a:pt x="1" y="1178"/>
                  </a:lnTo>
                  <a:lnTo>
                    <a:pt x="383" y="1562"/>
                  </a:lnTo>
                  <a:lnTo>
                    <a:pt x="780" y="1164"/>
                  </a:lnTo>
                  <a:lnTo>
                    <a:pt x="1178" y="1562"/>
                  </a:lnTo>
                  <a:lnTo>
                    <a:pt x="1560" y="1178"/>
                  </a:lnTo>
                  <a:lnTo>
                    <a:pt x="1164" y="781"/>
                  </a:lnTo>
                  <a:lnTo>
                    <a:pt x="1560" y="384"/>
                  </a:lnTo>
                  <a:lnTo>
                    <a:pt x="1178" y="1"/>
                  </a:lnTo>
                  <a:lnTo>
                    <a:pt x="780" y="399"/>
                  </a:lnTo>
                  <a:lnTo>
                    <a:pt x="383"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0"/>
            <p:cNvSpPr/>
            <p:nvPr/>
          </p:nvSpPr>
          <p:spPr>
            <a:xfrm>
              <a:off x="3438400" y="4346500"/>
              <a:ext cx="39025" cy="39050"/>
            </a:xfrm>
            <a:custGeom>
              <a:rect b="b" l="l" r="r" t="t"/>
              <a:pathLst>
                <a:path extrusionOk="0" h="1562" w="1561">
                  <a:moveTo>
                    <a:pt x="383" y="1"/>
                  </a:moveTo>
                  <a:lnTo>
                    <a:pt x="0" y="384"/>
                  </a:lnTo>
                  <a:lnTo>
                    <a:pt x="397" y="781"/>
                  </a:lnTo>
                  <a:lnTo>
                    <a:pt x="0" y="1178"/>
                  </a:lnTo>
                  <a:lnTo>
                    <a:pt x="383" y="1561"/>
                  </a:lnTo>
                  <a:lnTo>
                    <a:pt x="780" y="1163"/>
                  </a:lnTo>
                  <a:lnTo>
                    <a:pt x="1176" y="1561"/>
                  </a:lnTo>
                  <a:lnTo>
                    <a:pt x="1560" y="1178"/>
                  </a:lnTo>
                  <a:lnTo>
                    <a:pt x="1163" y="781"/>
                  </a:lnTo>
                  <a:lnTo>
                    <a:pt x="1560" y="384"/>
                  </a:lnTo>
                  <a:lnTo>
                    <a:pt x="1176" y="1"/>
                  </a:lnTo>
                  <a:lnTo>
                    <a:pt x="780" y="397"/>
                  </a:lnTo>
                  <a:lnTo>
                    <a:pt x="383"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0"/>
            <p:cNvSpPr/>
            <p:nvPr/>
          </p:nvSpPr>
          <p:spPr>
            <a:xfrm>
              <a:off x="3486775" y="4394900"/>
              <a:ext cx="39025" cy="39000"/>
            </a:xfrm>
            <a:custGeom>
              <a:rect b="b" l="l" r="r" t="t"/>
              <a:pathLst>
                <a:path extrusionOk="0" h="1560" w="1561">
                  <a:moveTo>
                    <a:pt x="383" y="0"/>
                  </a:moveTo>
                  <a:lnTo>
                    <a:pt x="1" y="384"/>
                  </a:lnTo>
                  <a:lnTo>
                    <a:pt x="398" y="781"/>
                  </a:lnTo>
                  <a:lnTo>
                    <a:pt x="1" y="1178"/>
                  </a:lnTo>
                  <a:lnTo>
                    <a:pt x="383" y="1560"/>
                  </a:lnTo>
                  <a:lnTo>
                    <a:pt x="780" y="1163"/>
                  </a:lnTo>
                  <a:lnTo>
                    <a:pt x="1177" y="1560"/>
                  </a:lnTo>
                  <a:lnTo>
                    <a:pt x="1561" y="1178"/>
                  </a:lnTo>
                  <a:lnTo>
                    <a:pt x="1164" y="781"/>
                  </a:lnTo>
                  <a:lnTo>
                    <a:pt x="1561" y="384"/>
                  </a:lnTo>
                  <a:lnTo>
                    <a:pt x="1177" y="0"/>
                  </a:lnTo>
                  <a:lnTo>
                    <a:pt x="780" y="397"/>
                  </a:lnTo>
                  <a:lnTo>
                    <a:pt x="383"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0"/>
            <p:cNvSpPr/>
            <p:nvPr/>
          </p:nvSpPr>
          <p:spPr>
            <a:xfrm>
              <a:off x="3142225" y="4158825"/>
              <a:ext cx="39025" cy="39000"/>
            </a:xfrm>
            <a:custGeom>
              <a:rect b="b" l="l" r="r" t="t"/>
              <a:pathLst>
                <a:path extrusionOk="0" h="1560" w="1561">
                  <a:moveTo>
                    <a:pt x="384" y="0"/>
                  </a:moveTo>
                  <a:lnTo>
                    <a:pt x="1" y="383"/>
                  </a:lnTo>
                  <a:lnTo>
                    <a:pt x="398" y="779"/>
                  </a:lnTo>
                  <a:lnTo>
                    <a:pt x="1" y="1176"/>
                  </a:lnTo>
                  <a:lnTo>
                    <a:pt x="384" y="1560"/>
                  </a:lnTo>
                  <a:lnTo>
                    <a:pt x="781" y="1163"/>
                  </a:lnTo>
                  <a:lnTo>
                    <a:pt x="1178" y="1560"/>
                  </a:lnTo>
                  <a:lnTo>
                    <a:pt x="1561" y="1176"/>
                  </a:lnTo>
                  <a:lnTo>
                    <a:pt x="1164" y="779"/>
                  </a:lnTo>
                  <a:lnTo>
                    <a:pt x="1561" y="383"/>
                  </a:lnTo>
                  <a:lnTo>
                    <a:pt x="1178" y="0"/>
                  </a:lnTo>
                  <a:lnTo>
                    <a:pt x="781" y="397"/>
                  </a:lnTo>
                  <a:lnTo>
                    <a:pt x="384"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0"/>
            <p:cNvSpPr/>
            <p:nvPr/>
          </p:nvSpPr>
          <p:spPr>
            <a:xfrm>
              <a:off x="3190625" y="4207175"/>
              <a:ext cx="39025" cy="39050"/>
            </a:xfrm>
            <a:custGeom>
              <a:rect b="b" l="l" r="r" t="t"/>
              <a:pathLst>
                <a:path extrusionOk="0" h="1562" w="1561">
                  <a:moveTo>
                    <a:pt x="383" y="1"/>
                  </a:moveTo>
                  <a:lnTo>
                    <a:pt x="0" y="384"/>
                  </a:lnTo>
                  <a:lnTo>
                    <a:pt x="397" y="781"/>
                  </a:lnTo>
                  <a:lnTo>
                    <a:pt x="0" y="1178"/>
                  </a:lnTo>
                  <a:lnTo>
                    <a:pt x="383" y="1561"/>
                  </a:lnTo>
                  <a:lnTo>
                    <a:pt x="781" y="1165"/>
                  </a:lnTo>
                  <a:lnTo>
                    <a:pt x="1178" y="1561"/>
                  </a:lnTo>
                  <a:lnTo>
                    <a:pt x="1560" y="1178"/>
                  </a:lnTo>
                  <a:lnTo>
                    <a:pt x="1163" y="781"/>
                  </a:lnTo>
                  <a:lnTo>
                    <a:pt x="1560" y="384"/>
                  </a:lnTo>
                  <a:lnTo>
                    <a:pt x="1178" y="1"/>
                  </a:lnTo>
                  <a:lnTo>
                    <a:pt x="780" y="397"/>
                  </a:lnTo>
                  <a:lnTo>
                    <a:pt x="383"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0"/>
            <p:cNvSpPr/>
            <p:nvPr/>
          </p:nvSpPr>
          <p:spPr>
            <a:xfrm>
              <a:off x="3239000" y="4255575"/>
              <a:ext cx="39025" cy="39000"/>
            </a:xfrm>
            <a:custGeom>
              <a:rect b="b" l="l" r="r" t="t"/>
              <a:pathLst>
                <a:path extrusionOk="0" h="1560" w="1561">
                  <a:moveTo>
                    <a:pt x="383" y="0"/>
                  </a:moveTo>
                  <a:lnTo>
                    <a:pt x="1" y="384"/>
                  </a:lnTo>
                  <a:lnTo>
                    <a:pt x="398" y="781"/>
                  </a:lnTo>
                  <a:lnTo>
                    <a:pt x="1" y="1178"/>
                  </a:lnTo>
                  <a:lnTo>
                    <a:pt x="383" y="1560"/>
                  </a:lnTo>
                  <a:lnTo>
                    <a:pt x="780" y="1163"/>
                  </a:lnTo>
                  <a:lnTo>
                    <a:pt x="1177" y="1560"/>
                  </a:lnTo>
                  <a:lnTo>
                    <a:pt x="1561" y="1178"/>
                  </a:lnTo>
                  <a:lnTo>
                    <a:pt x="1164" y="781"/>
                  </a:lnTo>
                  <a:lnTo>
                    <a:pt x="1561" y="384"/>
                  </a:lnTo>
                  <a:lnTo>
                    <a:pt x="1177" y="0"/>
                  </a:lnTo>
                  <a:lnTo>
                    <a:pt x="780" y="397"/>
                  </a:lnTo>
                  <a:lnTo>
                    <a:pt x="383"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0"/>
            <p:cNvSpPr/>
            <p:nvPr/>
          </p:nvSpPr>
          <p:spPr>
            <a:xfrm>
              <a:off x="3287400" y="4303950"/>
              <a:ext cx="39025" cy="39025"/>
            </a:xfrm>
            <a:custGeom>
              <a:rect b="b" l="l" r="r" t="t"/>
              <a:pathLst>
                <a:path extrusionOk="0" h="1561" w="1561">
                  <a:moveTo>
                    <a:pt x="383" y="1"/>
                  </a:moveTo>
                  <a:lnTo>
                    <a:pt x="1" y="383"/>
                  </a:lnTo>
                  <a:lnTo>
                    <a:pt x="397" y="781"/>
                  </a:lnTo>
                  <a:lnTo>
                    <a:pt x="1" y="1178"/>
                  </a:lnTo>
                  <a:lnTo>
                    <a:pt x="383" y="1561"/>
                  </a:lnTo>
                  <a:lnTo>
                    <a:pt x="780" y="1164"/>
                  </a:lnTo>
                  <a:lnTo>
                    <a:pt x="1177" y="1561"/>
                  </a:lnTo>
                  <a:lnTo>
                    <a:pt x="1560" y="1178"/>
                  </a:lnTo>
                  <a:lnTo>
                    <a:pt x="1164" y="781"/>
                  </a:lnTo>
                  <a:lnTo>
                    <a:pt x="1560" y="384"/>
                  </a:lnTo>
                  <a:lnTo>
                    <a:pt x="1177" y="1"/>
                  </a:lnTo>
                  <a:lnTo>
                    <a:pt x="780" y="398"/>
                  </a:lnTo>
                  <a:lnTo>
                    <a:pt x="383"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0"/>
            <p:cNvSpPr/>
            <p:nvPr/>
          </p:nvSpPr>
          <p:spPr>
            <a:xfrm>
              <a:off x="3335800" y="4352350"/>
              <a:ext cx="39000" cy="39025"/>
            </a:xfrm>
            <a:custGeom>
              <a:rect b="b" l="l" r="r" t="t"/>
              <a:pathLst>
                <a:path extrusionOk="0" h="1561" w="1560">
                  <a:moveTo>
                    <a:pt x="383" y="0"/>
                  </a:moveTo>
                  <a:lnTo>
                    <a:pt x="0" y="383"/>
                  </a:lnTo>
                  <a:lnTo>
                    <a:pt x="396" y="780"/>
                  </a:lnTo>
                  <a:lnTo>
                    <a:pt x="0" y="1178"/>
                  </a:lnTo>
                  <a:lnTo>
                    <a:pt x="383" y="1560"/>
                  </a:lnTo>
                  <a:lnTo>
                    <a:pt x="780" y="1163"/>
                  </a:lnTo>
                  <a:lnTo>
                    <a:pt x="1176" y="1560"/>
                  </a:lnTo>
                  <a:lnTo>
                    <a:pt x="1560" y="1178"/>
                  </a:lnTo>
                  <a:lnTo>
                    <a:pt x="1163" y="781"/>
                  </a:lnTo>
                  <a:lnTo>
                    <a:pt x="1560" y="383"/>
                  </a:lnTo>
                  <a:lnTo>
                    <a:pt x="1176" y="0"/>
                  </a:lnTo>
                  <a:lnTo>
                    <a:pt x="780" y="397"/>
                  </a:lnTo>
                  <a:lnTo>
                    <a:pt x="383"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0"/>
            <p:cNvSpPr/>
            <p:nvPr/>
          </p:nvSpPr>
          <p:spPr>
            <a:xfrm>
              <a:off x="3384150" y="4400750"/>
              <a:ext cx="39050" cy="39000"/>
            </a:xfrm>
            <a:custGeom>
              <a:rect b="b" l="l" r="r" t="t"/>
              <a:pathLst>
                <a:path extrusionOk="0" h="1560" w="1562">
                  <a:moveTo>
                    <a:pt x="384" y="0"/>
                  </a:moveTo>
                  <a:lnTo>
                    <a:pt x="1" y="383"/>
                  </a:lnTo>
                  <a:lnTo>
                    <a:pt x="398" y="779"/>
                  </a:lnTo>
                  <a:lnTo>
                    <a:pt x="1" y="1176"/>
                  </a:lnTo>
                  <a:lnTo>
                    <a:pt x="384" y="1560"/>
                  </a:lnTo>
                  <a:lnTo>
                    <a:pt x="781" y="1163"/>
                  </a:lnTo>
                  <a:lnTo>
                    <a:pt x="1178" y="1560"/>
                  </a:lnTo>
                  <a:lnTo>
                    <a:pt x="1561" y="1176"/>
                  </a:lnTo>
                  <a:lnTo>
                    <a:pt x="1164" y="781"/>
                  </a:lnTo>
                  <a:lnTo>
                    <a:pt x="1562" y="383"/>
                  </a:lnTo>
                  <a:lnTo>
                    <a:pt x="1178" y="0"/>
                  </a:lnTo>
                  <a:lnTo>
                    <a:pt x="781" y="397"/>
                  </a:lnTo>
                  <a:lnTo>
                    <a:pt x="384"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0"/>
            <p:cNvSpPr/>
            <p:nvPr/>
          </p:nvSpPr>
          <p:spPr>
            <a:xfrm>
              <a:off x="3432550" y="4449125"/>
              <a:ext cx="39025" cy="39025"/>
            </a:xfrm>
            <a:custGeom>
              <a:rect b="b" l="l" r="r" t="t"/>
              <a:pathLst>
                <a:path extrusionOk="0" h="1561" w="1561">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0"/>
            <p:cNvSpPr/>
            <p:nvPr/>
          </p:nvSpPr>
          <p:spPr>
            <a:xfrm>
              <a:off x="3088025" y="4213025"/>
              <a:ext cx="39025" cy="39025"/>
            </a:xfrm>
            <a:custGeom>
              <a:rect b="b" l="l" r="r" t="t"/>
              <a:pathLst>
                <a:path extrusionOk="0" h="1561" w="1561">
                  <a:moveTo>
                    <a:pt x="383" y="0"/>
                  </a:moveTo>
                  <a:lnTo>
                    <a:pt x="0" y="383"/>
                  </a:lnTo>
                  <a:lnTo>
                    <a:pt x="397" y="780"/>
                  </a:lnTo>
                  <a:lnTo>
                    <a:pt x="0" y="1178"/>
                  </a:lnTo>
                  <a:lnTo>
                    <a:pt x="383" y="1560"/>
                  </a:lnTo>
                  <a:lnTo>
                    <a:pt x="780" y="1163"/>
                  </a:lnTo>
                  <a:lnTo>
                    <a:pt x="1177" y="1560"/>
                  </a:lnTo>
                  <a:lnTo>
                    <a:pt x="1560" y="1178"/>
                  </a:lnTo>
                  <a:lnTo>
                    <a:pt x="1163" y="781"/>
                  </a:lnTo>
                  <a:lnTo>
                    <a:pt x="1560" y="383"/>
                  </a:lnTo>
                  <a:lnTo>
                    <a:pt x="1177" y="0"/>
                  </a:lnTo>
                  <a:lnTo>
                    <a:pt x="780" y="397"/>
                  </a:lnTo>
                  <a:lnTo>
                    <a:pt x="383"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0"/>
            <p:cNvSpPr/>
            <p:nvPr/>
          </p:nvSpPr>
          <p:spPr>
            <a:xfrm>
              <a:off x="3136400" y="4261425"/>
              <a:ext cx="39025" cy="39000"/>
            </a:xfrm>
            <a:custGeom>
              <a:rect b="b" l="l" r="r" t="t"/>
              <a:pathLst>
                <a:path extrusionOk="0" h="1560" w="1561">
                  <a:moveTo>
                    <a:pt x="383" y="0"/>
                  </a:moveTo>
                  <a:lnTo>
                    <a:pt x="1" y="383"/>
                  </a:lnTo>
                  <a:lnTo>
                    <a:pt x="398" y="779"/>
                  </a:lnTo>
                  <a:lnTo>
                    <a:pt x="1" y="1177"/>
                  </a:lnTo>
                  <a:lnTo>
                    <a:pt x="383" y="1560"/>
                  </a:lnTo>
                  <a:lnTo>
                    <a:pt x="780" y="1163"/>
                  </a:lnTo>
                  <a:lnTo>
                    <a:pt x="1177" y="1560"/>
                  </a:lnTo>
                  <a:lnTo>
                    <a:pt x="1561" y="1177"/>
                  </a:lnTo>
                  <a:lnTo>
                    <a:pt x="1164" y="781"/>
                  </a:lnTo>
                  <a:lnTo>
                    <a:pt x="1561" y="383"/>
                  </a:lnTo>
                  <a:lnTo>
                    <a:pt x="1177" y="0"/>
                  </a:lnTo>
                  <a:lnTo>
                    <a:pt x="780" y="397"/>
                  </a:lnTo>
                  <a:lnTo>
                    <a:pt x="383"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0"/>
            <p:cNvSpPr/>
            <p:nvPr/>
          </p:nvSpPr>
          <p:spPr>
            <a:xfrm>
              <a:off x="3184775" y="4309800"/>
              <a:ext cx="39025" cy="39025"/>
            </a:xfrm>
            <a:custGeom>
              <a:rect b="b" l="l" r="r" t="t"/>
              <a:pathLst>
                <a:path extrusionOk="0" h="1561" w="1561">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0"/>
            <p:cNvSpPr/>
            <p:nvPr/>
          </p:nvSpPr>
          <p:spPr>
            <a:xfrm>
              <a:off x="3233175" y="4358200"/>
              <a:ext cx="39000" cy="39025"/>
            </a:xfrm>
            <a:custGeom>
              <a:rect b="b" l="l" r="r" t="t"/>
              <a:pathLst>
                <a:path extrusionOk="0" h="1561" w="1560">
                  <a:moveTo>
                    <a:pt x="384" y="0"/>
                  </a:moveTo>
                  <a:lnTo>
                    <a:pt x="0" y="383"/>
                  </a:lnTo>
                  <a:lnTo>
                    <a:pt x="397" y="780"/>
                  </a:lnTo>
                  <a:lnTo>
                    <a:pt x="0" y="1177"/>
                  </a:lnTo>
                  <a:lnTo>
                    <a:pt x="384" y="1560"/>
                  </a:lnTo>
                  <a:lnTo>
                    <a:pt x="781" y="1163"/>
                  </a:lnTo>
                  <a:lnTo>
                    <a:pt x="1177" y="1560"/>
                  </a:lnTo>
                  <a:lnTo>
                    <a:pt x="1560" y="1177"/>
                  </a:lnTo>
                  <a:lnTo>
                    <a:pt x="1163" y="780"/>
                  </a:lnTo>
                  <a:lnTo>
                    <a:pt x="1560" y="383"/>
                  </a:lnTo>
                  <a:lnTo>
                    <a:pt x="1177" y="0"/>
                  </a:lnTo>
                  <a:lnTo>
                    <a:pt x="781" y="397"/>
                  </a:lnTo>
                  <a:lnTo>
                    <a:pt x="384"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0"/>
            <p:cNvSpPr/>
            <p:nvPr/>
          </p:nvSpPr>
          <p:spPr>
            <a:xfrm>
              <a:off x="3281550" y="4406550"/>
              <a:ext cx="39025" cy="39025"/>
            </a:xfrm>
            <a:custGeom>
              <a:rect b="b" l="l" r="r" t="t"/>
              <a:pathLst>
                <a:path extrusionOk="0" h="1561" w="1561">
                  <a:moveTo>
                    <a:pt x="384" y="1"/>
                  </a:moveTo>
                  <a:lnTo>
                    <a:pt x="1" y="384"/>
                  </a:lnTo>
                  <a:lnTo>
                    <a:pt x="398" y="781"/>
                  </a:lnTo>
                  <a:lnTo>
                    <a:pt x="1" y="1178"/>
                  </a:lnTo>
                  <a:lnTo>
                    <a:pt x="384" y="1561"/>
                  </a:lnTo>
                  <a:lnTo>
                    <a:pt x="781" y="1165"/>
                  </a:lnTo>
                  <a:lnTo>
                    <a:pt x="1178" y="1561"/>
                  </a:lnTo>
                  <a:lnTo>
                    <a:pt x="1560" y="1178"/>
                  </a:lnTo>
                  <a:lnTo>
                    <a:pt x="1164" y="781"/>
                  </a:lnTo>
                  <a:lnTo>
                    <a:pt x="1560" y="384"/>
                  </a:lnTo>
                  <a:lnTo>
                    <a:pt x="1178" y="1"/>
                  </a:lnTo>
                  <a:lnTo>
                    <a:pt x="781" y="398"/>
                  </a:lnTo>
                  <a:lnTo>
                    <a:pt x="384"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0"/>
            <p:cNvSpPr/>
            <p:nvPr/>
          </p:nvSpPr>
          <p:spPr>
            <a:xfrm>
              <a:off x="3329950" y="4454950"/>
              <a:ext cx="39025" cy="39025"/>
            </a:xfrm>
            <a:custGeom>
              <a:rect b="b" l="l" r="r" t="t"/>
              <a:pathLst>
                <a:path extrusionOk="0" h="1561" w="1561">
                  <a:moveTo>
                    <a:pt x="383" y="1"/>
                  </a:moveTo>
                  <a:lnTo>
                    <a:pt x="0" y="384"/>
                  </a:lnTo>
                  <a:lnTo>
                    <a:pt x="397" y="781"/>
                  </a:lnTo>
                  <a:lnTo>
                    <a:pt x="0" y="1178"/>
                  </a:lnTo>
                  <a:lnTo>
                    <a:pt x="383" y="1560"/>
                  </a:lnTo>
                  <a:lnTo>
                    <a:pt x="781" y="1163"/>
                  </a:lnTo>
                  <a:lnTo>
                    <a:pt x="1177" y="1560"/>
                  </a:lnTo>
                  <a:lnTo>
                    <a:pt x="1560" y="1178"/>
                  </a:lnTo>
                  <a:lnTo>
                    <a:pt x="1163" y="781"/>
                  </a:lnTo>
                  <a:lnTo>
                    <a:pt x="1560" y="384"/>
                  </a:lnTo>
                  <a:lnTo>
                    <a:pt x="1177" y="1"/>
                  </a:lnTo>
                  <a:lnTo>
                    <a:pt x="780" y="397"/>
                  </a:lnTo>
                  <a:lnTo>
                    <a:pt x="383" y="1"/>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0"/>
            <p:cNvSpPr/>
            <p:nvPr/>
          </p:nvSpPr>
          <p:spPr>
            <a:xfrm>
              <a:off x="3378325" y="4503350"/>
              <a:ext cx="39025" cy="39000"/>
            </a:xfrm>
            <a:custGeom>
              <a:rect b="b" l="l" r="r" t="t"/>
              <a:pathLst>
                <a:path extrusionOk="0" h="1560" w="1561">
                  <a:moveTo>
                    <a:pt x="383" y="0"/>
                  </a:moveTo>
                  <a:lnTo>
                    <a:pt x="1" y="383"/>
                  </a:lnTo>
                  <a:lnTo>
                    <a:pt x="398" y="780"/>
                  </a:lnTo>
                  <a:lnTo>
                    <a:pt x="1" y="1177"/>
                  </a:lnTo>
                  <a:lnTo>
                    <a:pt x="383" y="1560"/>
                  </a:lnTo>
                  <a:lnTo>
                    <a:pt x="780" y="1163"/>
                  </a:lnTo>
                  <a:lnTo>
                    <a:pt x="1177" y="1560"/>
                  </a:lnTo>
                  <a:lnTo>
                    <a:pt x="1561" y="1177"/>
                  </a:lnTo>
                  <a:lnTo>
                    <a:pt x="1164" y="780"/>
                  </a:lnTo>
                  <a:lnTo>
                    <a:pt x="1561" y="384"/>
                  </a:lnTo>
                  <a:lnTo>
                    <a:pt x="1177" y="0"/>
                  </a:lnTo>
                  <a:lnTo>
                    <a:pt x="780" y="397"/>
                  </a:lnTo>
                  <a:lnTo>
                    <a:pt x="383" y="0"/>
                  </a:ln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0" name="Google Shape;760;p30"/>
          <p:cNvGrpSpPr/>
          <p:nvPr/>
        </p:nvGrpSpPr>
        <p:grpSpPr>
          <a:xfrm>
            <a:off x="386767" y="2932144"/>
            <a:ext cx="149677" cy="2762759"/>
            <a:chOff x="3005525" y="2738950"/>
            <a:chExt cx="46925" cy="866150"/>
          </a:xfrm>
        </p:grpSpPr>
        <p:sp>
          <p:nvSpPr>
            <p:cNvPr id="761" name="Google Shape;761;p30"/>
            <p:cNvSpPr/>
            <p:nvPr/>
          </p:nvSpPr>
          <p:spPr>
            <a:xfrm>
              <a:off x="3005525" y="2738950"/>
              <a:ext cx="46750" cy="46775"/>
            </a:xfrm>
            <a:custGeom>
              <a:rect b="b" l="l" r="r" t="t"/>
              <a:pathLst>
                <a:path extrusionOk="0" h="1871" w="1870">
                  <a:moveTo>
                    <a:pt x="935" y="0"/>
                  </a:moveTo>
                  <a:lnTo>
                    <a:pt x="0" y="935"/>
                  </a:lnTo>
                  <a:lnTo>
                    <a:pt x="935" y="1870"/>
                  </a:lnTo>
                  <a:lnTo>
                    <a:pt x="1869" y="935"/>
                  </a:lnTo>
                  <a:lnTo>
                    <a:pt x="935"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0"/>
            <p:cNvSpPr/>
            <p:nvPr/>
          </p:nvSpPr>
          <p:spPr>
            <a:xfrm>
              <a:off x="3005525" y="2807225"/>
              <a:ext cx="46750" cy="46750"/>
            </a:xfrm>
            <a:custGeom>
              <a:rect b="b" l="l" r="r" t="t"/>
              <a:pathLst>
                <a:path extrusionOk="0" h="1870" w="1870">
                  <a:moveTo>
                    <a:pt x="935" y="1"/>
                  </a:moveTo>
                  <a:lnTo>
                    <a:pt x="0" y="935"/>
                  </a:lnTo>
                  <a:lnTo>
                    <a:pt x="935" y="1870"/>
                  </a:lnTo>
                  <a:lnTo>
                    <a:pt x="1869" y="935"/>
                  </a:lnTo>
                  <a:lnTo>
                    <a:pt x="935"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0"/>
            <p:cNvSpPr/>
            <p:nvPr/>
          </p:nvSpPr>
          <p:spPr>
            <a:xfrm>
              <a:off x="3005525" y="2875525"/>
              <a:ext cx="46750" cy="46750"/>
            </a:xfrm>
            <a:custGeom>
              <a:rect b="b" l="l" r="r" t="t"/>
              <a:pathLst>
                <a:path extrusionOk="0" h="1870" w="1870">
                  <a:moveTo>
                    <a:pt x="935" y="0"/>
                  </a:moveTo>
                  <a:lnTo>
                    <a:pt x="0" y="935"/>
                  </a:lnTo>
                  <a:lnTo>
                    <a:pt x="935" y="1869"/>
                  </a:lnTo>
                  <a:lnTo>
                    <a:pt x="1869" y="935"/>
                  </a:lnTo>
                  <a:lnTo>
                    <a:pt x="935"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0"/>
            <p:cNvSpPr/>
            <p:nvPr/>
          </p:nvSpPr>
          <p:spPr>
            <a:xfrm>
              <a:off x="3005525" y="2943775"/>
              <a:ext cx="46750" cy="46775"/>
            </a:xfrm>
            <a:custGeom>
              <a:rect b="b" l="l" r="r" t="t"/>
              <a:pathLst>
                <a:path extrusionOk="0" h="1871" w="1870">
                  <a:moveTo>
                    <a:pt x="935" y="1"/>
                  </a:moveTo>
                  <a:lnTo>
                    <a:pt x="0" y="936"/>
                  </a:lnTo>
                  <a:lnTo>
                    <a:pt x="935" y="1871"/>
                  </a:lnTo>
                  <a:lnTo>
                    <a:pt x="1869" y="936"/>
                  </a:lnTo>
                  <a:lnTo>
                    <a:pt x="935"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0"/>
            <p:cNvSpPr/>
            <p:nvPr/>
          </p:nvSpPr>
          <p:spPr>
            <a:xfrm>
              <a:off x="3005525" y="3012075"/>
              <a:ext cx="46750" cy="46775"/>
            </a:xfrm>
            <a:custGeom>
              <a:rect b="b" l="l" r="r" t="t"/>
              <a:pathLst>
                <a:path extrusionOk="0" h="1871" w="1870">
                  <a:moveTo>
                    <a:pt x="935" y="0"/>
                  </a:moveTo>
                  <a:lnTo>
                    <a:pt x="0" y="935"/>
                  </a:lnTo>
                  <a:lnTo>
                    <a:pt x="935" y="1871"/>
                  </a:lnTo>
                  <a:lnTo>
                    <a:pt x="1869" y="935"/>
                  </a:lnTo>
                  <a:lnTo>
                    <a:pt x="935"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0"/>
            <p:cNvSpPr/>
            <p:nvPr/>
          </p:nvSpPr>
          <p:spPr>
            <a:xfrm>
              <a:off x="3005525" y="3080350"/>
              <a:ext cx="46750" cy="46775"/>
            </a:xfrm>
            <a:custGeom>
              <a:rect b="b" l="l" r="r" t="t"/>
              <a:pathLst>
                <a:path extrusionOk="0" h="1871" w="1870">
                  <a:moveTo>
                    <a:pt x="935" y="1"/>
                  </a:moveTo>
                  <a:lnTo>
                    <a:pt x="0" y="935"/>
                  </a:lnTo>
                  <a:lnTo>
                    <a:pt x="935" y="1870"/>
                  </a:lnTo>
                  <a:lnTo>
                    <a:pt x="1869" y="935"/>
                  </a:lnTo>
                  <a:lnTo>
                    <a:pt x="935"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0"/>
            <p:cNvSpPr/>
            <p:nvPr/>
          </p:nvSpPr>
          <p:spPr>
            <a:xfrm>
              <a:off x="3005525" y="3148650"/>
              <a:ext cx="46750" cy="46750"/>
            </a:xfrm>
            <a:custGeom>
              <a:rect b="b" l="l" r="r" t="t"/>
              <a:pathLst>
                <a:path extrusionOk="0" h="1870" w="1870">
                  <a:moveTo>
                    <a:pt x="935" y="1"/>
                  </a:moveTo>
                  <a:lnTo>
                    <a:pt x="0" y="935"/>
                  </a:lnTo>
                  <a:lnTo>
                    <a:pt x="935" y="1870"/>
                  </a:lnTo>
                  <a:lnTo>
                    <a:pt x="1869" y="935"/>
                  </a:lnTo>
                  <a:lnTo>
                    <a:pt x="935"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0"/>
            <p:cNvSpPr/>
            <p:nvPr/>
          </p:nvSpPr>
          <p:spPr>
            <a:xfrm>
              <a:off x="3005525" y="3216950"/>
              <a:ext cx="46750" cy="46750"/>
            </a:xfrm>
            <a:custGeom>
              <a:rect b="b" l="l" r="r" t="t"/>
              <a:pathLst>
                <a:path extrusionOk="0" h="1870" w="1870">
                  <a:moveTo>
                    <a:pt x="935" y="0"/>
                  </a:moveTo>
                  <a:lnTo>
                    <a:pt x="0" y="935"/>
                  </a:lnTo>
                  <a:lnTo>
                    <a:pt x="935" y="1869"/>
                  </a:lnTo>
                  <a:lnTo>
                    <a:pt x="1869" y="935"/>
                  </a:lnTo>
                  <a:lnTo>
                    <a:pt x="935"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0"/>
            <p:cNvSpPr/>
            <p:nvPr/>
          </p:nvSpPr>
          <p:spPr>
            <a:xfrm>
              <a:off x="3005700" y="3285050"/>
              <a:ext cx="46750" cy="46750"/>
            </a:xfrm>
            <a:custGeom>
              <a:rect b="b" l="l" r="r" t="t"/>
              <a:pathLst>
                <a:path extrusionOk="0" h="1870" w="1870">
                  <a:moveTo>
                    <a:pt x="935" y="0"/>
                  </a:moveTo>
                  <a:lnTo>
                    <a:pt x="1" y="935"/>
                  </a:lnTo>
                  <a:lnTo>
                    <a:pt x="935" y="1869"/>
                  </a:lnTo>
                  <a:lnTo>
                    <a:pt x="1870" y="935"/>
                  </a:lnTo>
                  <a:lnTo>
                    <a:pt x="935"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0"/>
            <p:cNvSpPr/>
            <p:nvPr/>
          </p:nvSpPr>
          <p:spPr>
            <a:xfrm>
              <a:off x="3005525" y="3353500"/>
              <a:ext cx="46750" cy="46750"/>
            </a:xfrm>
            <a:custGeom>
              <a:rect b="b" l="l" r="r" t="t"/>
              <a:pathLst>
                <a:path extrusionOk="0" h="1870" w="1870">
                  <a:moveTo>
                    <a:pt x="935" y="0"/>
                  </a:moveTo>
                  <a:lnTo>
                    <a:pt x="0" y="936"/>
                  </a:lnTo>
                  <a:lnTo>
                    <a:pt x="935" y="1869"/>
                  </a:lnTo>
                  <a:lnTo>
                    <a:pt x="1869" y="936"/>
                  </a:lnTo>
                  <a:lnTo>
                    <a:pt x="935"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0"/>
            <p:cNvSpPr/>
            <p:nvPr/>
          </p:nvSpPr>
          <p:spPr>
            <a:xfrm>
              <a:off x="3005525" y="3421775"/>
              <a:ext cx="46750" cy="46750"/>
            </a:xfrm>
            <a:custGeom>
              <a:rect b="b" l="l" r="r" t="t"/>
              <a:pathLst>
                <a:path extrusionOk="0" h="1870" w="1870">
                  <a:moveTo>
                    <a:pt x="935" y="1"/>
                  </a:moveTo>
                  <a:lnTo>
                    <a:pt x="0" y="935"/>
                  </a:lnTo>
                  <a:lnTo>
                    <a:pt x="935" y="1870"/>
                  </a:lnTo>
                  <a:lnTo>
                    <a:pt x="1869" y="935"/>
                  </a:lnTo>
                  <a:lnTo>
                    <a:pt x="935"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0"/>
            <p:cNvSpPr/>
            <p:nvPr/>
          </p:nvSpPr>
          <p:spPr>
            <a:xfrm>
              <a:off x="3005525" y="3490075"/>
              <a:ext cx="46750" cy="46750"/>
            </a:xfrm>
            <a:custGeom>
              <a:rect b="b" l="l" r="r" t="t"/>
              <a:pathLst>
                <a:path extrusionOk="0" h="1870" w="1870">
                  <a:moveTo>
                    <a:pt x="935" y="0"/>
                  </a:moveTo>
                  <a:lnTo>
                    <a:pt x="0" y="935"/>
                  </a:lnTo>
                  <a:lnTo>
                    <a:pt x="935" y="1870"/>
                  </a:lnTo>
                  <a:lnTo>
                    <a:pt x="1869" y="935"/>
                  </a:lnTo>
                  <a:lnTo>
                    <a:pt x="935"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0"/>
            <p:cNvSpPr/>
            <p:nvPr/>
          </p:nvSpPr>
          <p:spPr>
            <a:xfrm>
              <a:off x="3005525" y="3558325"/>
              <a:ext cx="46750" cy="46775"/>
            </a:xfrm>
            <a:custGeom>
              <a:rect b="b" l="l" r="r" t="t"/>
              <a:pathLst>
                <a:path extrusionOk="0" h="1871" w="1870">
                  <a:moveTo>
                    <a:pt x="935" y="1"/>
                  </a:moveTo>
                  <a:lnTo>
                    <a:pt x="0" y="936"/>
                  </a:lnTo>
                  <a:lnTo>
                    <a:pt x="935" y="1870"/>
                  </a:lnTo>
                  <a:lnTo>
                    <a:pt x="1869" y="936"/>
                  </a:lnTo>
                  <a:lnTo>
                    <a:pt x="935"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4" name="Google Shape;774;p30"/>
          <p:cNvGrpSpPr/>
          <p:nvPr/>
        </p:nvGrpSpPr>
        <p:grpSpPr>
          <a:xfrm>
            <a:off x="7832342" y="-989631"/>
            <a:ext cx="149677" cy="2762759"/>
            <a:chOff x="3005525" y="2738950"/>
            <a:chExt cx="46925" cy="866150"/>
          </a:xfrm>
        </p:grpSpPr>
        <p:sp>
          <p:nvSpPr>
            <p:cNvPr id="775" name="Google Shape;775;p30"/>
            <p:cNvSpPr/>
            <p:nvPr/>
          </p:nvSpPr>
          <p:spPr>
            <a:xfrm>
              <a:off x="3005525" y="2738950"/>
              <a:ext cx="46750" cy="46775"/>
            </a:xfrm>
            <a:custGeom>
              <a:rect b="b" l="l" r="r" t="t"/>
              <a:pathLst>
                <a:path extrusionOk="0" h="1871" w="1870">
                  <a:moveTo>
                    <a:pt x="935" y="0"/>
                  </a:moveTo>
                  <a:lnTo>
                    <a:pt x="0" y="935"/>
                  </a:lnTo>
                  <a:lnTo>
                    <a:pt x="935" y="1870"/>
                  </a:lnTo>
                  <a:lnTo>
                    <a:pt x="1869" y="935"/>
                  </a:lnTo>
                  <a:lnTo>
                    <a:pt x="935"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0"/>
            <p:cNvSpPr/>
            <p:nvPr/>
          </p:nvSpPr>
          <p:spPr>
            <a:xfrm>
              <a:off x="3005525" y="2807225"/>
              <a:ext cx="46750" cy="46750"/>
            </a:xfrm>
            <a:custGeom>
              <a:rect b="b" l="l" r="r" t="t"/>
              <a:pathLst>
                <a:path extrusionOk="0" h="1870" w="1870">
                  <a:moveTo>
                    <a:pt x="935" y="1"/>
                  </a:moveTo>
                  <a:lnTo>
                    <a:pt x="0" y="935"/>
                  </a:lnTo>
                  <a:lnTo>
                    <a:pt x="935" y="1870"/>
                  </a:lnTo>
                  <a:lnTo>
                    <a:pt x="1869" y="935"/>
                  </a:lnTo>
                  <a:lnTo>
                    <a:pt x="935"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0"/>
            <p:cNvSpPr/>
            <p:nvPr/>
          </p:nvSpPr>
          <p:spPr>
            <a:xfrm>
              <a:off x="3005525" y="2875525"/>
              <a:ext cx="46750" cy="46750"/>
            </a:xfrm>
            <a:custGeom>
              <a:rect b="b" l="l" r="r" t="t"/>
              <a:pathLst>
                <a:path extrusionOk="0" h="1870" w="1870">
                  <a:moveTo>
                    <a:pt x="935" y="0"/>
                  </a:moveTo>
                  <a:lnTo>
                    <a:pt x="0" y="935"/>
                  </a:lnTo>
                  <a:lnTo>
                    <a:pt x="935" y="1869"/>
                  </a:lnTo>
                  <a:lnTo>
                    <a:pt x="1869" y="935"/>
                  </a:lnTo>
                  <a:lnTo>
                    <a:pt x="935"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0"/>
            <p:cNvSpPr/>
            <p:nvPr/>
          </p:nvSpPr>
          <p:spPr>
            <a:xfrm>
              <a:off x="3005525" y="2943775"/>
              <a:ext cx="46750" cy="46775"/>
            </a:xfrm>
            <a:custGeom>
              <a:rect b="b" l="l" r="r" t="t"/>
              <a:pathLst>
                <a:path extrusionOk="0" h="1871" w="1870">
                  <a:moveTo>
                    <a:pt x="935" y="1"/>
                  </a:moveTo>
                  <a:lnTo>
                    <a:pt x="0" y="936"/>
                  </a:lnTo>
                  <a:lnTo>
                    <a:pt x="935" y="1871"/>
                  </a:lnTo>
                  <a:lnTo>
                    <a:pt x="1869" y="936"/>
                  </a:lnTo>
                  <a:lnTo>
                    <a:pt x="935"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0"/>
            <p:cNvSpPr/>
            <p:nvPr/>
          </p:nvSpPr>
          <p:spPr>
            <a:xfrm>
              <a:off x="3005525" y="3012075"/>
              <a:ext cx="46750" cy="46775"/>
            </a:xfrm>
            <a:custGeom>
              <a:rect b="b" l="l" r="r" t="t"/>
              <a:pathLst>
                <a:path extrusionOk="0" h="1871" w="1870">
                  <a:moveTo>
                    <a:pt x="935" y="0"/>
                  </a:moveTo>
                  <a:lnTo>
                    <a:pt x="0" y="935"/>
                  </a:lnTo>
                  <a:lnTo>
                    <a:pt x="935" y="1871"/>
                  </a:lnTo>
                  <a:lnTo>
                    <a:pt x="1869" y="935"/>
                  </a:lnTo>
                  <a:lnTo>
                    <a:pt x="935"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0"/>
            <p:cNvSpPr/>
            <p:nvPr/>
          </p:nvSpPr>
          <p:spPr>
            <a:xfrm>
              <a:off x="3005525" y="3080350"/>
              <a:ext cx="46750" cy="46775"/>
            </a:xfrm>
            <a:custGeom>
              <a:rect b="b" l="l" r="r" t="t"/>
              <a:pathLst>
                <a:path extrusionOk="0" h="1871" w="1870">
                  <a:moveTo>
                    <a:pt x="935" y="1"/>
                  </a:moveTo>
                  <a:lnTo>
                    <a:pt x="0" y="935"/>
                  </a:lnTo>
                  <a:lnTo>
                    <a:pt x="935" y="1870"/>
                  </a:lnTo>
                  <a:lnTo>
                    <a:pt x="1869" y="935"/>
                  </a:lnTo>
                  <a:lnTo>
                    <a:pt x="935"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0"/>
            <p:cNvSpPr/>
            <p:nvPr/>
          </p:nvSpPr>
          <p:spPr>
            <a:xfrm>
              <a:off x="3005525" y="3148650"/>
              <a:ext cx="46750" cy="46750"/>
            </a:xfrm>
            <a:custGeom>
              <a:rect b="b" l="l" r="r" t="t"/>
              <a:pathLst>
                <a:path extrusionOk="0" h="1870" w="1870">
                  <a:moveTo>
                    <a:pt x="935" y="1"/>
                  </a:moveTo>
                  <a:lnTo>
                    <a:pt x="0" y="935"/>
                  </a:lnTo>
                  <a:lnTo>
                    <a:pt x="935" y="1870"/>
                  </a:lnTo>
                  <a:lnTo>
                    <a:pt x="1869" y="935"/>
                  </a:lnTo>
                  <a:lnTo>
                    <a:pt x="935"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0"/>
            <p:cNvSpPr/>
            <p:nvPr/>
          </p:nvSpPr>
          <p:spPr>
            <a:xfrm>
              <a:off x="3005525" y="3216950"/>
              <a:ext cx="46750" cy="46750"/>
            </a:xfrm>
            <a:custGeom>
              <a:rect b="b" l="l" r="r" t="t"/>
              <a:pathLst>
                <a:path extrusionOk="0" h="1870" w="1870">
                  <a:moveTo>
                    <a:pt x="935" y="0"/>
                  </a:moveTo>
                  <a:lnTo>
                    <a:pt x="0" y="935"/>
                  </a:lnTo>
                  <a:lnTo>
                    <a:pt x="935" y="1869"/>
                  </a:lnTo>
                  <a:lnTo>
                    <a:pt x="1869" y="935"/>
                  </a:lnTo>
                  <a:lnTo>
                    <a:pt x="935"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0"/>
            <p:cNvSpPr/>
            <p:nvPr/>
          </p:nvSpPr>
          <p:spPr>
            <a:xfrm>
              <a:off x="3005700" y="3285050"/>
              <a:ext cx="46750" cy="46750"/>
            </a:xfrm>
            <a:custGeom>
              <a:rect b="b" l="l" r="r" t="t"/>
              <a:pathLst>
                <a:path extrusionOk="0" h="1870" w="1870">
                  <a:moveTo>
                    <a:pt x="935" y="0"/>
                  </a:moveTo>
                  <a:lnTo>
                    <a:pt x="1" y="935"/>
                  </a:lnTo>
                  <a:lnTo>
                    <a:pt x="935" y="1869"/>
                  </a:lnTo>
                  <a:lnTo>
                    <a:pt x="1870" y="935"/>
                  </a:lnTo>
                  <a:lnTo>
                    <a:pt x="935"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0"/>
            <p:cNvSpPr/>
            <p:nvPr/>
          </p:nvSpPr>
          <p:spPr>
            <a:xfrm>
              <a:off x="3005525" y="3353500"/>
              <a:ext cx="46750" cy="46750"/>
            </a:xfrm>
            <a:custGeom>
              <a:rect b="b" l="l" r="r" t="t"/>
              <a:pathLst>
                <a:path extrusionOk="0" h="1870" w="1870">
                  <a:moveTo>
                    <a:pt x="935" y="0"/>
                  </a:moveTo>
                  <a:lnTo>
                    <a:pt x="0" y="936"/>
                  </a:lnTo>
                  <a:lnTo>
                    <a:pt x="935" y="1869"/>
                  </a:lnTo>
                  <a:lnTo>
                    <a:pt x="1869" y="936"/>
                  </a:lnTo>
                  <a:lnTo>
                    <a:pt x="935"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0"/>
            <p:cNvSpPr/>
            <p:nvPr/>
          </p:nvSpPr>
          <p:spPr>
            <a:xfrm>
              <a:off x="3005525" y="3421775"/>
              <a:ext cx="46750" cy="46750"/>
            </a:xfrm>
            <a:custGeom>
              <a:rect b="b" l="l" r="r" t="t"/>
              <a:pathLst>
                <a:path extrusionOk="0" h="1870" w="1870">
                  <a:moveTo>
                    <a:pt x="935" y="1"/>
                  </a:moveTo>
                  <a:lnTo>
                    <a:pt x="0" y="935"/>
                  </a:lnTo>
                  <a:lnTo>
                    <a:pt x="935" y="1870"/>
                  </a:lnTo>
                  <a:lnTo>
                    <a:pt x="1869" y="935"/>
                  </a:lnTo>
                  <a:lnTo>
                    <a:pt x="935"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0"/>
            <p:cNvSpPr/>
            <p:nvPr/>
          </p:nvSpPr>
          <p:spPr>
            <a:xfrm>
              <a:off x="3005525" y="3490075"/>
              <a:ext cx="46750" cy="46750"/>
            </a:xfrm>
            <a:custGeom>
              <a:rect b="b" l="l" r="r" t="t"/>
              <a:pathLst>
                <a:path extrusionOk="0" h="1870" w="1870">
                  <a:moveTo>
                    <a:pt x="935" y="0"/>
                  </a:moveTo>
                  <a:lnTo>
                    <a:pt x="0" y="935"/>
                  </a:lnTo>
                  <a:lnTo>
                    <a:pt x="935" y="1870"/>
                  </a:lnTo>
                  <a:lnTo>
                    <a:pt x="1869" y="935"/>
                  </a:lnTo>
                  <a:lnTo>
                    <a:pt x="935"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0"/>
            <p:cNvSpPr/>
            <p:nvPr/>
          </p:nvSpPr>
          <p:spPr>
            <a:xfrm>
              <a:off x="3005525" y="3558325"/>
              <a:ext cx="46750" cy="46775"/>
            </a:xfrm>
            <a:custGeom>
              <a:rect b="b" l="l" r="r" t="t"/>
              <a:pathLst>
                <a:path extrusionOk="0" h="1871" w="1870">
                  <a:moveTo>
                    <a:pt x="935" y="1"/>
                  </a:moveTo>
                  <a:lnTo>
                    <a:pt x="0" y="936"/>
                  </a:lnTo>
                  <a:lnTo>
                    <a:pt x="935" y="1870"/>
                  </a:lnTo>
                  <a:lnTo>
                    <a:pt x="1869" y="936"/>
                  </a:lnTo>
                  <a:lnTo>
                    <a:pt x="935" y="1"/>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TITLE_AND_BODY_1_2_1_1">
    <p:spTree>
      <p:nvGrpSpPr>
        <p:cNvPr id="788" name="Shape 788"/>
        <p:cNvGrpSpPr/>
        <p:nvPr/>
      </p:nvGrpSpPr>
      <p:grpSpPr>
        <a:xfrm>
          <a:off x="0" y="0"/>
          <a:ext cx="0" cy="0"/>
          <a:chOff x="0" y="0"/>
          <a:chExt cx="0" cy="0"/>
        </a:xfrm>
      </p:grpSpPr>
      <p:sp>
        <p:nvSpPr>
          <p:cNvPr id="789" name="Google Shape;789;p31"/>
          <p:cNvSpPr txBox="1"/>
          <p:nvPr>
            <p:ph type="title"/>
          </p:nvPr>
        </p:nvSpPr>
        <p:spPr>
          <a:xfrm>
            <a:off x="3327000" y="480723"/>
            <a:ext cx="2490000" cy="96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790" name="Google Shape;790;p31"/>
          <p:cNvSpPr txBox="1"/>
          <p:nvPr>
            <p:ph idx="1" type="subTitle"/>
          </p:nvPr>
        </p:nvSpPr>
        <p:spPr>
          <a:xfrm>
            <a:off x="2694750" y="1519145"/>
            <a:ext cx="3754500" cy="143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grpSp>
        <p:nvGrpSpPr>
          <p:cNvPr id="791" name="Google Shape;791;p31"/>
          <p:cNvGrpSpPr/>
          <p:nvPr/>
        </p:nvGrpSpPr>
        <p:grpSpPr>
          <a:xfrm>
            <a:off x="191056" y="3920210"/>
            <a:ext cx="2052698" cy="2052613"/>
            <a:chOff x="3088025" y="3941925"/>
            <a:chExt cx="600450" cy="600425"/>
          </a:xfrm>
        </p:grpSpPr>
        <p:sp>
          <p:nvSpPr>
            <p:cNvPr id="792" name="Google Shape;792;p31"/>
            <p:cNvSpPr/>
            <p:nvPr/>
          </p:nvSpPr>
          <p:spPr>
            <a:xfrm>
              <a:off x="3359125" y="3941925"/>
              <a:ext cx="39025" cy="39000"/>
            </a:xfrm>
            <a:custGeom>
              <a:rect b="b" l="l" r="r" t="t"/>
              <a:pathLst>
                <a:path extrusionOk="0" h="1560" w="1561">
                  <a:moveTo>
                    <a:pt x="383" y="0"/>
                  </a:moveTo>
                  <a:lnTo>
                    <a:pt x="1" y="383"/>
                  </a:lnTo>
                  <a:lnTo>
                    <a:pt x="398" y="781"/>
                  </a:lnTo>
                  <a:lnTo>
                    <a:pt x="1" y="1176"/>
                  </a:lnTo>
                  <a:lnTo>
                    <a:pt x="383" y="1560"/>
                  </a:lnTo>
                  <a:lnTo>
                    <a:pt x="780" y="1163"/>
                  </a:lnTo>
                  <a:lnTo>
                    <a:pt x="1177" y="1560"/>
                  </a:lnTo>
                  <a:lnTo>
                    <a:pt x="1560" y="1176"/>
                  </a:lnTo>
                  <a:lnTo>
                    <a:pt x="1164" y="781"/>
                  </a:lnTo>
                  <a:lnTo>
                    <a:pt x="1560" y="383"/>
                  </a:lnTo>
                  <a:lnTo>
                    <a:pt x="1177" y="0"/>
                  </a:lnTo>
                  <a:lnTo>
                    <a:pt x="780" y="397"/>
                  </a:lnTo>
                  <a:lnTo>
                    <a:pt x="383"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1"/>
            <p:cNvSpPr/>
            <p:nvPr/>
          </p:nvSpPr>
          <p:spPr>
            <a:xfrm>
              <a:off x="3407500" y="3990300"/>
              <a:ext cx="39050" cy="39025"/>
            </a:xfrm>
            <a:custGeom>
              <a:rect b="b" l="l" r="r" t="t"/>
              <a:pathLst>
                <a:path extrusionOk="0" h="1561" w="1562">
                  <a:moveTo>
                    <a:pt x="384" y="1"/>
                  </a:moveTo>
                  <a:lnTo>
                    <a:pt x="1" y="383"/>
                  </a:lnTo>
                  <a:lnTo>
                    <a:pt x="398" y="780"/>
                  </a:lnTo>
                  <a:lnTo>
                    <a:pt x="0" y="1177"/>
                  </a:lnTo>
                  <a:lnTo>
                    <a:pt x="384" y="1561"/>
                  </a:lnTo>
                  <a:lnTo>
                    <a:pt x="781" y="1164"/>
                  </a:lnTo>
                  <a:lnTo>
                    <a:pt x="1177" y="1561"/>
                  </a:lnTo>
                  <a:lnTo>
                    <a:pt x="1561" y="1177"/>
                  </a:lnTo>
                  <a:lnTo>
                    <a:pt x="1164" y="780"/>
                  </a:lnTo>
                  <a:lnTo>
                    <a:pt x="1561" y="383"/>
                  </a:lnTo>
                  <a:lnTo>
                    <a:pt x="1177" y="1"/>
                  </a:lnTo>
                  <a:lnTo>
                    <a:pt x="781" y="398"/>
                  </a:lnTo>
                  <a:lnTo>
                    <a:pt x="384"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1"/>
            <p:cNvSpPr/>
            <p:nvPr/>
          </p:nvSpPr>
          <p:spPr>
            <a:xfrm>
              <a:off x="3455875" y="4038700"/>
              <a:ext cx="39050" cy="39025"/>
            </a:xfrm>
            <a:custGeom>
              <a:rect b="b" l="l" r="r" t="t"/>
              <a:pathLst>
                <a:path extrusionOk="0" h="1561" w="1562">
                  <a:moveTo>
                    <a:pt x="384" y="0"/>
                  </a:moveTo>
                  <a:lnTo>
                    <a:pt x="1" y="383"/>
                  </a:lnTo>
                  <a:lnTo>
                    <a:pt x="399" y="780"/>
                  </a:lnTo>
                  <a:lnTo>
                    <a:pt x="1" y="1177"/>
                  </a:lnTo>
                  <a:lnTo>
                    <a:pt x="384" y="1560"/>
                  </a:lnTo>
                  <a:lnTo>
                    <a:pt x="781" y="1163"/>
                  </a:lnTo>
                  <a:lnTo>
                    <a:pt x="1178" y="1560"/>
                  </a:lnTo>
                  <a:lnTo>
                    <a:pt x="1562" y="1177"/>
                  </a:lnTo>
                  <a:lnTo>
                    <a:pt x="1165" y="780"/>
                  </a:lnTo>
                  <a:lnTo>
                    <a:pt x="1562" y="383"/>
                  </a:lnTo>
                  <a:lnTo>
                    <a:pt x="1178" y="0"/>
                  </a:lnTo>
                  <a:lnTo>
                    <a:pt x="781" y="397"/>
                  </a:lnTo>
                  <a:lnTo>
                    <a:pt x="384"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1"/>
            <p:cNvSpPr/>
            <p:nvPr/>
          </p:nvSpPr>
          <p:spPr>
            <a:xfrm>
              <a:off x="3504275" y="4087050"/>
              <a:ext cx="39050" cy="39050"/>
            </a:xfrm>
            <a:custGeom>
              <a:rect b="b" l="l" r="r" t="t"/>
              <a:pathLst>
                <a:path extrusionOk="0" h="1562" w="1562">
                  <a:moveTo>
                    <a:pt x="384" y="1"/>
                  </a:moveTo>
                  <a:lnTo>
                    <a:pt x="0" y="384"/>
                  </a:lnTo>
                  <a:lnTo>
                    <a:pt x="397" y="781"/>
                  </a:lnTo>
                  <a:lnTo>
                    <a:pt x="0" y="1178"/>
                  </a:lnTo>
                  <a:lnTo>
                    <a:pt x="384" y="1562"/>
                  </a:lnTo>
                  <a:lnTo>
                    <a:pt x="781" y="1164"/>
                  </a:lnTo>
                  <a:lnTo>
                    <a:pt x="1178" y="1562"/>
                  </a:lnTo>
                  <a:lnTo>
                    <a:pt x="1560" y="1178"/>
                  </a:lnTo>
                  <a:lnTo>
                    <a:pt x="1163" y="781"/>
                  </a:lnTo>
                  <a:lnTo>
                    <a:pt x="1561" y="384"/>
                  </a:lnTo>
                  <a:lnTo>
                    <a:pt x="1178" y="1"/>
                  </a:lnTo>
                  <a:lnTo>
                    <a:pt x="781" y="398"/>
                  </a:lnTo>
                  <a:lnTo>
                    <a:pt x="384"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1"/>
            <p:cNvSpPr/>
            <p:nvPr/>
          </p:nvSpPr>
          <p:spPr>
            <a:xfrm>
              <a:off x="3552675" y="4135450"/>
              <a:ext cx="39000" cy="39025"/>
            </a:xfrm>
            <a:custGeom>
              <a:rect b="b" l="l" r="r" t="t"/>
              <a:pathLst>
                <a:path extrusionOk="0" h="1561" w="1560">
                  <a:moveTo>
                    <a:pt x="384" y="1"/>
                  </a:moveTo>
                  <a:lnTo>
                    <a:pt x="0" y="384"/>
                  </a:lnTo>
                  <a:lnTo>
                    <a:pt x="397" y="781"/>
                  </a:lnTo>
                  <a:lnTo>
                    <a:pt x="0" y="1178"/>
                  </a:lnTo>
                  <a:lnTo>
                    <a:pt x="384" y="1560"/>
                  </a:lnTo>
                  <a:lnTo>
                    <a:pt x="780" y="1163"/>
                  </a:lnTo>
                  <a:lnTo>
                    <a:pt x="1177" y="1560"/>
                  </a:lnTo>
                  <a:lnTo>
                    <a:pt x="1560" y="1178"/>
                  </a:lnTo>
                  <a:lnTo>
                    <a:pt x="1163" y="781"/>
                  </a:lnTo>
                  <a:lnTo>
                    <a:pt x="1560" y="384"/>
                  </a:lnTo>
                  <a:lnTo>
                    <a:pt x="1177" y="1"/>
                  </a:lnTo>
                  <a:lnTo>
                    <a:pt x="780" y="397"/>
                  </a:lnTo>
                  <a:lnTo>
                    <a:pt x="384"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1"/>
            <p:cNvSpPr/>
            <p:nvPr/>
          </p:nvSpPr>
          <p:spPr>
            <a:xfrm>
              <a:off x="3601050" y="4183850"/>
              <a:ext cx="39025" cy="39000"/>
            </a:xfrm>
            <a:custGeom>
              <a:rect b="b" l="l" r="r" t="t"/>
              <a:pathLst>
                <a:path extrusionOk="0" h="1560" w="1561">
                  <a:moveTo>
                    <a:pt x="383" y="0"/>
                  </a:moveTo>
                  <a:lnTo>
                    <a:pt x="1" y="384"/>
                  </a:lnTo>
                  <a:lnTo>
                    <a:pt x="398" y="779"/>
                  </a:lnTo>
                  <a:lnTo>
                    <a:pt x="1" y="1177"/>
                  </a:lnTo>
                  <a:lnTo>
                    <a:pt x="383" y="1560"/>
                  </a:lnTo>
                  <a:lnTo>
                    <a:pt x="781" y="1163"/>
                  </a:lnTo>
                  <a:lnTo>
                    <a:pt x="1178" y="1560"/>
                  </a:lnTo>
                  <a:lnTo>
                    <a:pt x="1560" y="1177"/>
                  </a:lnTo>
                  <a:lnTo>
                    <a:pt x="1164" y="781"/>
                  </a:lnTo>
                  <a:lnTo>
                    <a:pt x="1560" y="384"/>
                  </a:lnTo>
                  <a:lnTo>
                    <a:pt x="1178" y="0"/>
                  </a:lnTo>
                  <a:lnTo>
                    <a:pt x="781" y="397"/>
                  </a:lnTo>
                  <a:lnTo>
                    <a:pt x="383"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1"/>
            <p:cNvSpPr/>
            <p:nvPr/>
          </p:nvSpPr>
          <p:spPr>
            <a:xfrm>
              <a:off x="3649450" y="4232225"/>
              <a:ext cx="39025" cy="39025"/>
            </a:xfrm>
            <a:custGeom>
              <a:rect b="b" l="l" r="r" t="t"/>
              <a:pathLst>
                <a:path extrusionOk="0" h="1561" w="1561">
                  <a:moveTo>
                    <a:pt x="383" y="1"/>
                  </a:moveTo>
                  <a:lnTo>
                    <a:pt x="0" y="383"/>
                  </a:lnTo>
                  <a:lnTo>
                    <a:pt x="397" y="780"/>
                  </a:lnTo>
                  <a:lnTo>
                    <a:pt x="0" y="1178"/>
                  </a:lnTo>
                  <a:lnTo>
                    <a:pt x="383" y="1561"/>
                  </a:lnTo>
                  <a:lnTo>
                    <a:pt x="780" y="1164"/>
                  </a:lnTo>
                  <a:lnTo>
                    <a:pt x="1178" y="1561"/>
                  </a:lnTo>
                  <a:lnTo>
                    <a:pt x="1560" y="1178"/>
                  </a:lnTo>
                  <a:lnTo>
                    <a:pt x="1163" y="781"/>
                  </a:lnTo>
                  <a:lnTo>
                    <a:pt x="1560" y="383"/>
                  </a:lnTo>
                  <a:lnTo>
                    <a:pt x="1176" y="1"/>
                  </a:lnTo>
                  <a:lnTo>
                    <a:pt x="780" y="398"/>
                  </a:lnTo>
                  <a:lnTo>
                    <a:pt x="383"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1"/>
            <p:cNvSpPr/>
            <p:nvPr/>
          </p:nvSpPr>
          <p:spPr>
            <a:xfrm>
              <a:off x="3304900" y="3996125"/>
              <a:ext cx="39050" cy="39025"/>
            </a:xfrm>
            <a:custGeom>
              <a:rect b="b" l="l" r="r" t="t"/>
              <a:pathLst>
                <a:path extrusionOk="0" h="1561" w="1562">
                  <a:moveTo>
                    <a:pt x="384" y="1"/>
                  </a:moveTo>
                  <a:lnTo>
                    <a:pt x="0" y="384"/>
                  </a:lnTo>
                  <a:lnTo>
                    <a:pt x="397" y="781"/>
                  </a:lnTo>
                  <a:lnTo>
                    <a:pt x="0" y="1178"/>
                  </a:lnTo>
                  <a:lnTo>
                    <a:pt x="384" y="1560"/>
                  </a:lnTo>
                  <a:lnTo>
                    <a:pt x="781" y="1163"/>
                  </a:lnTo>
                  <a:lnTo>
                    <a:pt x="1177" y="1560"/>
                  </a:lnTo>
                  <a:lnTo>
                    <a:pt x="1561" y="1178"/>
                  </a:lnTo>
                  <a:lnTo>
                    <a:pt x="1164" y="781"/>
                  </a:lnTo>
                  <a:lnTo>
                    <a:pt x="1561" y="384"/>
                  </a:lnTo>
                  <a:lnTo>
                    <a:pt x="1177" y="1"/>
                  </a:lnTo>
                  <a:lnTo>
                    <a:pt x="781" y="397"/>
                  </a:lnTo>
                  <a:lnTo>
                    <a:pt x="384"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1"/>
            <p:cNvSpPr/>
            <p:nvPr/>
          </p:nvSpPr>
          <p:spPr>
            <a:xfrm>
              <a:off x="3353275" y="4044525"/>
              <a:ext cx="39050" cy="39000"/>
            </a:xfrm>
            <a:custGeom>
              <a:rect b="b" l="l" r="r" t="t"/>
              <a:pathLst>
                <a:path extrusionOk="0" h="1560" w="1562">
                  <a:moveTo>
                    <a:pt x="384" y="0"/>
                  </a:moveTo>
                  <a:lnTo>
                    <a:pt x="1" y="384"/>
                  </a:lnTo>
                  <a:lnTo>
                    <a:pt x="398" y="781"/>
                  </a:lnTo>
                  <a:lnTo>
                    <a:pt x="1" y="1178"/>
                  </a:lnTo>
                  <a:lnTo>
                    <a:pt x="384" y="1560"/>
                  </a:lnTo>
                  <a:lnTo>
                    <a:pt x="781" y="1163"/>
                  </a:lnTo>
                  <a:lnTo>
                    <a:pt x="1178" y="1560"/>
                  </a:lnTo>
                  <a:lnTo>
                    <a:pt x="1561" y="1178"/>
                  </a:lnTo>
                  <a:lnTo>
                    <a:pt x="1164" y="781"/>
                  </a:lnTo>
                  <a:lnTo>
                    <a:pt x="1562" y="384"/>
                  </a:lnTo>
                  <a:lnTo>
                    <a:pt x="1178" y="0"/>
                  </a:lnTo>
                  <a:lnTo>
                    <a:pt x="781" y="397"/>
                  </a:lnTo>
                  <a:lnTo>
                    <a:pt x="384"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1"/>
            <p:cNvSpPr/>
            <p:nvPr/>
          </p:nvSpPr>
          <p:spPr>
            <a:xfrm>
              <a:off x="3401675" y="4092900"/>
              <a:ext cx="39025" cy="39025"/>
            </a:xfrm>
            <a:custGeom>
              <a:rect b="b" l="l" r="r" t="t"/>
              <a:pathLst>
                <a:path extrusionOk="0" h="1561" w="1561">
                  <a:moveTo>
                    <a:pt x="384" y="1"/>
                  </a:moveTo>
                  <a:lnTo>
                    <a:pt x="0" y="383"/>
                  </a:lnTo>
                  <a:lnTo>
                    <a:pt x="397" y="780"/>
                  </a:lnTo>
                  <a:lnTo>
                    <a:pt x="0" y="1178"/>
                  </a:lnTo>
                  <a:lnTo>
                    <a:pt x="384" y="1561"/>
                  </a:lnTo>
                  <a:lnTo>
                    <a:pt x="781" y="1164"/>
                  </a:lnTo>
                  <a:lnTo>
                    <a:pt x="1178" y="1561"/>
                  </a:lnTo>
                  <a:lnTo>
                    <a:pt x="1560" y="1178"/>
                  </a:lnTo>
                  <a:lnTo>
                    <a:pt x="1163" y="781"/>
                  </a:lnTo>
                  <a:lnTo>
                    <a:pt x="1560" y="383"/>
                  </a:lnTo>
                  <a:lnTo>
                    <a:pt x="1178" y="1"/>
                  </a:lnTo>
                  <a:lnTo>
                    <a:pt x="781" y="398"/>
                  </a:lnTo>
                  <a:lnTo>
                    <a:pt x="384"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1"/>
            <p:cNvSpPr/>
            <p:nvPr/>
          </p:nvSpPr>
          <p:spPr>
            <a:xfrm>
              <a:off x="3450050" y="4141300"/>
              <a:ext cx="39025" cy="39025"/>
            </a:xfrm>
            <a:custGeom>
              <a:rect b="b" l="l" r="r" t="t"/>
              <a:pathLst>
                <a:path extrusionOk="0" h="1561" w="1561">
                  <a:moveTo>
                    <a:pt x="383" y="0"/>
                  </a:moveTo>
                  <a:lnTo>
                    <a:pt x="1" y="383"/>
                  </a:lnTo>
                  <a:lnTo>
                    <a:pt x="398" y="780"/>
                  </a:lnTo>
                  <a:lnTo>
                    <a:pt x="1" y="1177"/>
                  </a:lnTo>
                  <a:lnTo>
                    <a:pt x="383" y="1560"/>
                  </a:lnTo>
                  <a:lnTo>
                    <a:pt x="780" y="1163"/>
                  </a:lnTo>
                  <a:lnTo>
                    <a:pt x="1178" y="1560"/>
                  </a:lnTo>
                  <a:lnTo>
                    <a:pt x="1561" y="1177"/>
                  </a:lnTo>
                  <a:lnTo>
                    <a:pt x="1164" y="780"/>
                  </a:lnTo>
                  <a:lnTo>
                    <a:pt x="1561" y="383"/>
                  </a:lnTo>
                  <a:lnTo>
                    <a:pt x="1178" y="0"/>
                  </a:lnTo>
                  <a:lnTo>
                    <a:pt x="780" y="397"/>
                  </a:lnTo>
                  <a:lnTo>
                    <a:pt x="383"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1"/>
            <p:cNvSpPr/>
            <p:nvPr/>
          </p:nvSpPr>
          <p:spPr>
            <a:xfrm>
              <a:off x="3498450" y="4189700"/>
              <a:ext cx="39025" cy="39000"/>
            </a:xfrm>
            <a:custGeom>
              <a:rect b="b" l="l" r="r" t="t"/>
              <a:pathLst>
                <a:path extrusionOk="0" h="1560" w="1561">
                  <a:moveTo>
                    <a:pt x="383" y="0"/>
                  </a:moveTo>
                  <a:lnTo>
                    <a:pt x="1" y="383"/>
                  </a:lnTo>
                  <a:lnTo>
                    <a:pt x="397" y="779"/>
                  </a:lnTo>
                  <a:lnTo>
                    <a:pt x="1" y="1176"/>
                  </a:lnTo>
                  <a:lnTo>
                    <a:pt x="383" y="1560"/>
                  </a:lnTo>
                  <a:lnTo>
                    <a:pt x="780" y="1163"/>
                  </a:lnTo>
                  <a:lnTo>
                    <a:pt x="1177" y="1560"/>
                  </a:lnTo>
                  <a:lnTo>
                    <a:pt x="1560" y="1176"/>
                  </a:lnTo>
                  <a:lnTo>
                    <a:pt x="1164" y="779"/>
                  </a:lnTo>
                  <a:lnTo>
                    <a:pt x="1560" y="383"/>
                  </a:lnTo>
                  <a:lnTo>
                    <a:pt x="1177" y="0"/>
                  </a:lnTo>
                  <a:lnTo>
                    <a:pt x="780" y="397"/>
                  </a:lnTo>
                  <a:lnTo>
                    <a:pt x="383"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1"/>
            <p:cNvSpPr/>
            <p:nvPr/>
          </p:nvSpPr>
          <p:spPr>
            <a:xfrm>
              <a:off x="3546850" y="4238050"/>
              <a:ext cx="39000" cy="39050"/>
            </a:xfrm>
            <a:custGeom>
              <a:rect b="b" l="l" r="r" t="t"/>
              <a:pathLst>
                <a:path extrusionOk="0" h="1562" w="1560">
                  <a:moveTo>
                    <a:pt x="383" y="1"/>
                  </a:moveTo>
                  <a:lnTo>
                    <a:pt x="0" y="384"/>
                  </a:lnTo>
                  <a:lnTo>
                    <a:pt x="397" y="781"/>
                  </a:lnTo>
                  <a:lnTo>
                    <a:pt x="0" y="1178"/>
                  </a:lnTo>
                  <a:lnTo>
                    <a:pt x="383" y="1561"/>
                  </a:lnTo>
                  <a:lnTo>
                    <a:pt x="780" y="1165"/>
                  </a:lnTo>
                  <a:lnTo>
                    <a:pt x="1176" y="1561"/>
                  </a:lnTo>
                  <a:lnTo>
                    <a:pt x="1560" y="1178"/>
                  </a:lnTo>
                  <a:lnTo>
                    <a:pt x="1163" y="781"/>
                  </a:lnTo>
                  <a:lnTo>
                    <a:pt x="1560" y="384"/>
                  </a:lnTo>
                  <a:lnTo>
                    <a:pt x="1176" y="1"/>
                  </a:lnTo>
                  <a:lnTo>
                    <a:pt x="780" y="399"/>
                  </a:lnTo>
                  <a:lnTo>
                    <a:pt x="383"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1"/>
            <p:cNvSpPr/>
            <p:nvPr/>
          </p:nvSpPr>
          <p:spPr>
            <a:xfrm>
              <a:off x="3595200" y="4286450"/>
              <a:ext cx="39050" cy="39000"/>
            </a:xfrm>
            <a:custGeom>
              <a:rect b="b" l="l" r="r" t="t"/>
              <a:pathLst>
                <a:path extrusionOk="0" h="1560" w="1562">
                  <a:moveTo>
                    <a:pt x="384" y="0"/>
                  </a:moveTo>
                  <a:lnTo>
                    <a:pt x="1" y="384"/>
                  </a:lnTo>
                  <a:lnTo>
                    <a:pt x="399" y="781"/>
                  </a:lnTo>
                  <a:lnTo>
                    <a:pt x="1" y="1178"/>
                  </a:lnTo>
                  <a:lnTo>
                    <a:pt x="384" y="1560"/>
                  </a:lnTo>
                  <a:lnTo>
                    <a:pt x="781" y="1163"/>
                  </a:lnTo>
                  <a:lnTo>
                    <a:pt x="1178" y="1560"/>
                  </a:lnTo>
                  <a:lnTo>
                    <a:pt x="1562" y="1178"/>
                  </a:lnTo>
                  <a:lnTo>
                    <a:pt x="1165" y="781"/>
                  </a:lnTo>
                  <a:lnTo>
                    <a:pt x="1562" y="384"/>
                  </a:lnTo>
                  <a:lnTo>
                    <a:pt x="1178" y="0"/>
                  </a:lnTo>
                  <a:lnTo>
                    <a:pt x="781" y="397"/>
                  </a:lnTo>
                  <a:lnTo>
                    <a:pt x="384"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1"/>
            <p:cNvSpPr/>
            <p:nvPr/>
          </p:nvSpPr>
          <p:spPr>
            <a:xfrm>
              <a:off x="3250675" y="4050375"/>
              <a:ext cx="39025" cy="39000"/>
            </a:xfrm>
            <a:custGeom>
              <a:rect b="b" l="l" r="r" t="t"/>
              <a:pathLst>
                <a:path extrusionOk="0" h="1560" w="1561">
                  <a:moveTo>
                    <a:pt x="384" y="0"/>
                  </a:moveTo>
                  <a:lnTo>
                    <a:pt x="1" y="383"/>
                  </a:lnTo>
                  <a:lnTo>
                    <a:pt x="398" y="779"/>
                  </a:lnTo>
                  <a:lnTo>
                    <a:pt x="1" y="1176"/>
                  </a:lnTo>
                  <a:lnTo>
                    <a:pt x="384" y="1560"/>
                  </a:lnTo>
                  <a:lnTo>
                    <a:pt x="780" y="1163"/>
                  </a:lnTo>
                  <a:lnTo>
                    <a:pt x="1178" y="1560"/>
                  </a:lnTo>
                  <a:lnTo>
                    <a:pt x="1560" y="1176"/>
                  </a:lnTo>
                  <a:lnTo>
                    <a:pt x="1164" y="779"/>
                  </a:lnTo>
                  <a:lnTo>
                    <a:pt x="1560" y="383"/>
                  </a:lnTo>
                  <a:lnTo>
                    <a:pt x="1178" y="0"/>
                  </a:lnTo>
                  <a:lnTo>
                    <a:pt x="780" y="397"/>
                  </a:lnTo>
                  <a:lnTo>
                    <a:pt x="384"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1"/>
            <p:cNvSpPr/>
            <p:nvPr/>
          </p:nvSpPr>
          <p:spPr>
            <a:xfrm>
              <a:off x="3299075" y="4098725"/>
              <a:ext cx="39025" cy="39050"/>
            </a:xfrm>
            <a:custGeom>
              <a:rect b="b" l="l" r="r" t="t"/>
              <a:pathLst>
                <a:path extrusionOk="0" h="1562" w="1561">
                  <a:moveTo>
                    <a:pt x="383" y="1"/>
                  </a:moveTo>
                  <a:lnTo>
                    <a:pt x="0" y="384"/>
                  </a:lnTo>
                  <a:lnTo>
                    <a:pt x="397" y="781"/>
                  </a:lnTo>
                  <a:lnTo>
                    <a:pt x="0" y="1178"/>
                  </a:lnTo>
                  <a:lnTo>
                    <a:pt x="383" y="1562"/>
                  </a:lnTo>
                  <a:lnTo>
                    <a:pt x="780" y="1165"/>
                  </a:lnTo>
                  <a:lnTo>
                    <a:pt x="1178" y="1562"/>
                  </a:lnTo>
                  <a:lnTo>
                    <a:pt x="1560" y="1178"/>
                  </a:lnTo>
                  <a:lnTo>
                    <a:pt x="1163" y="781"/>
                  </a:lnTo>
                  <a:lnTo>
                    <a:pt x="1560" y="384"/>
                  </a:lnTo>
                  <a:lnTo>
                    <a:pt x="1177" y="1"/>
                  </a:lnTo>
                  <a:lnTo>
                    <a:pt x="780" y="399"/>
                  </a:lnTo>
                  <a:lnTo>
                    <a:pt x="383"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1"/>
            <p:cNvSpPr/>
            <p:nvPr/>
          </p:nvSpPr>
          <p:spPr>
            <a:xfrm>
              <a:off x="3347450" y="4147125"/>
              <a:ext cx="39025" cy="39050"/>
            </a:xfrm>
            <a:custGeom>
              <a:rect b="b" l="l" r="r" t="t"/>
              <a:pathLst>
                <a:path extrusionOk="0" h="1562" w="1561">
                  <a:moveTo>
                    <a:pt x="383" y="0"/>
                  </a:moveTo>
                  <a:lnTo>
                    <a:pt x="1" y="384"/>
                  </a:lnTo>
                  <a:lnTo>
                    <a:pt x="398" y="781"/>
                  </a:lnTo>
                  <a:lnTo>
                    <a:pt x="1" y="1178"/>
                  </a:lnTo>
                  <a:lnTo>
                    <a:pt x="383" y="1561"/>
                  </a:lnTo>
                  <a:lnTo>
                    <a:pt x="780" y="1163"/>
                  </a:lnTo>
                  <a:lnTo>
                    <a:pt x="1177" y="1561"/>
                  </a:lnTo>
                  <a:lnTo>
                    <a:pt x="1561" y="1178"/>
                  </a:lnTo>
                  <a:lnTo>
                    <a:pt x="1164" y="781"/>
                  </a:lnTo>
                  <a:lnTo>
                    <a:pt x="1561" y="384"/>
                  </a:lnTo>
                  <a:lnTo>
                    <a:pt x="1177" y="0"/>
                  </a:lnTo>
                  <a:lnTo>
                    <a:pt x="780" y="398"/>
                  </a:lnTo>
                  <a:lnTo>
                    <a:pt x="383"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1"/>
            <p:cNvSpPr/>
            <p:nvPr/>
          </p:nvSpPr>
          <p:spPr>
            <a:xfrm>
              <a:off x="3395850" y="4195500"/>
              <a:ext cx="39025" cy="39025"/>
            </a:xfrm>
            <a:custGeom>
              <a:rect b="b" l="l" r="r" t="t"/>
              <a:pathLst>
                <a:path extrusionOk="0" h="1561" w="1561">
                  <a:moveTo>
                    <a:pt x="383" y="1"/>
                  </a:moveTo>
                  <a:lnTo>
                    <a:pt x="1" y="384"/>
                  </a:lnTo>
                  <a:lnTo>
                    <a:pt x="397" y="781"/>
                  </a:lnTo>
                  <a:lnTo>
                    <a:pt x="1" y="1178"/>
                  </a:lnTo>
                  <a:lnTo>
                    <a:pt x="383" y="1561"/>
                  </a:lnTo>
                  <a:lnTo>
                    <a:pt x="780" y="1164"/>
                  </a:lnTo>
                  <a:lnTo>
                    <a:pt x="1177" y="1561"/>
                  </a:lnTo>
                  <a:lnTo>
                    <a:pt x="1560" y="1178"/>
                  </a:lnTo>
                  <a:lnTo>
                    <a:pt x="1162" y="781"/>
                  </a:lnTo>
                  <a:lnTo>
                    <a:pt x="1560" y="384"/>
                  </a:lnTo>
                  <a:lnTo>
                    <a:pt x="1177" y="1"/>
                  </a:lnTo>
                  <a:lnTo>
                    <a:pt x="780" y="398"/>
                  </a:lnTo>
                  <a:lnTo>
                    <a:pt x="383"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1"/>
            <p:cNvSpPr/>
            <p:nvPr/>
          </p:nvSpPr>
          <p:spPr>
            <a:xfrm>
              <a:off x="3444225" y="4243900"/>
              <a:ext cx="39000" cy="39025"/>
            </a:xfrm>
            <a:custGeom>
              <a:rect b="b" l="l" r="r" t="t"/>
              <a:pathLst>
                <a:path extrusionOk="0" h="1561" w="1560">
                  <a:moveTo>
                    <a:pt x="384" y="0"/>
                  </a:moveTo>
                  <a:lnTo>
                    <a:pt x="0" y="384"/>
                  </a:lnTo>
                  <a:lnTo>
                    <a:pt x="397" y="781"/>
                  </a:lnTo>
                  <a:lnTo>
                    <a:pt x="0" y="1178"/>
                  </a:lnTo>
                  <a:lnTo>
                    <a:pt x="384" y="1560"/>
                  </a:lnTo>
                  <a:lnTo>
                    <a:pt x="781" y="1163"/>
                  </a:lnTo>
                  <a:lnTo>
                    <a:pt x="1177" y="1560"/>
                  </a:lnTo>
                  <a:lnTo>
                    <a:pt x="1560" y="1178"/>
                  </a:lnTo>
                  <a:lnTo>
                    <a:pt x="1163" y="781"/>
                  </a:lnTo>
                  <a:lnTo>
                    <a:pt x="1560" y="384"/>
                  </a:lnTo>
                  <a:lnTo>
                    <a:pt x="1177" y="0"/>
                  </a:lnTo>
                  <a:lnTo>
                    <a:pt x="781" y="397"/>
                  </a:lnTo>
                  <a:lnTo>
                    <a:pt x="384"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1"/>
            <p:cNvSpPr/>
            <p:nvPr/>
          </p:nvSpPr>
          <p:spPr>
            <a:xfrm>
              <a:off x="3492600" y="4292300"/>
              <a:ext cx="39025" cy="39000"/>
            </a:xfrm>
            <a:custGeom>
              <a:rect b="b" l="l" r="r" t="t"/>
              <a:pathLst>
                <a:path extrusionOk="0" h="1560" w="1561">
                  <a:moveTo>
                    <a:pt x="384" y="0"/>
                  </a:moveTo>
                  <a:lnTo>
                    <a:pt x="1" y="383"/>
                  </a:lnTo>
                  <a:lnTo>
                    <a:pt x="398" y="779"/>
                  </a:lnTo>
                  <a:lnTo>
                    <a:pt x="1" y="1176"/>
                  </a:lnTo>
                  <a:lnTo>
                    <a:pt x="384" y="1560"/>
                  </a:lnTo>
                  <a:lnTo>
                    <a:pt x="781" y="1163"/>
                  </a:lnTo>
                  <a:lnTo>
                    <a:pt x="1178" y="1560"/>
                  </a:lnTo>
                  <a:lnTo>
                    <a:pt x="1560" y="1176"/>
                  </a:lnTo>
                  <a:lnTo>
                    <a:pt x="1164" y="779"/>
                  </a:lnTo>
                  <a:lnTo>
                    <a:pt x="1560" y="384"/>
                  </a:lnTo>
                  <a:lnTo>
                    <a:pt x="1178" y="0"/>
                  </a:lnTo>
                  <a:lnTo>
                    <a:pt x="781" y="397"/>
                  </a:lnTo>
                  <a:lnTo>
                    <a:pt x="384"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1"/>
            <p:cNvSpPr/>
            <p:nvPr/>
          </p:nvSpPr>
          <p:spPr>
            <a:xfrm>
              <a:off x="3541000" y="4340675"/>
              <a:ext cx="39025" cy="39025"/>
            </a:xfrm>
            <a:custGeom>
              <a:rect b="b" l="l" r="r" t="t"/>
              <a:pathLst>
                <a:path extrusionOk="0" h="1561" w="1561">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1"/>
            <p:cNvSpPr/>
            <p:nvPr/>
          </p:nvSpPr>
          <p:spPr>
            <a:xfrm>
              <a:off x="3196475" y="4104575"/>
              <a:ext cx="39025" cy="39025"/>
            </a:xfrm>
            <a:custGeom>
              <a:rect b="b" l="l" r="r" t="t"/>
              <a:pathLst>
                <a:path extrusionOk="0" h="1561" w="1561">
                  <a:moveTo>
                    <a:pt x="383" y="1"/>
                  </a:moveTo>
                  <a:lnTo>
                    <a:pt x="0" y="384"/>
                  </a:lnTo>
                  <a:lnTo>
                    <a:pt x="397" y="781"/>
                  </a:lnTo>
                  <a:lnTo>
                    <a:pt x="0" y="1178"/>
                  </a:lnTo>
                  <a:lnTo>
                    <a:pt x="383" y="1560"/>
                  </a:lnTo>
                  <a:lnTo>
                    <a:pt x="780" y="1163"/>
                  </a:lnTo>
                  <a:lnTo>
                    <a:pt x="1176" y="1560"/>
                  </a:lnTo>
                  <a:lnTo>
                    <a:pt x="1560" y="1178"/>
                  </a:lnTo>
                  <a:lnTo>
                    <a:pt x="1163" y="781"/>
                  </a:lnTo>
                  <a:lnTo>
                    <a:pt x="1560" y="384"/>
                  </a:lnTo>
                  <a:lnTo>
                    <a:pt x="1176" y="1"/>
                  </a:lnTo>
                  <a:lnTo>
                    <a:pt x="780" y="397"/>
                  </a:lnTo>
                  <a:lnTo>
                    <a:pt x="383"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1"/>
            <p:cNvSpPr/>
            <p:nvPr/>
          </p:nvSpPr>
          <p:spPr>
            <a:xfrm>
              <a:off x="3244825" y="4152975"/>
              <a:ext cx="39050" cy="39000"/>
            </a:xfrm>
            <a:custGeom>
              <a:rect b="b" l="l" r="r" t="t"/>
              <a:pathLst>
                <a:path extrusionOk="0" h="1560" w="1562">
                  <a:moveTo>
                    <a:pt x="384" y="0"/>
                  </a:moveTo>
                  <a:lnTo>
                    <a:pt x="1" y="384"/>
                  </a:lnTo>
                  <a:lnTo>
                    <a:pt x="398" y="781"/>
                  </a:lnTo>
                  <a:lnTo>
                    <a:pt x="1" y="1176"/>
                  </a:lnTo>
                  <a:lnTo>
                    <a:pt x="384" y="1560"/>
                  </a:lnTo>
                  <a:lnTo>
                    <a:pt x="781" y="1163"/>
                  </a:lnTo>
                  <a:lnTo>
                    <a:pt x="1178" y="1560"/>
                  </a:lnTo>
                  <a:lnTo>
                    <a:pt x="1561" y="1176"/>
                  </a:lnTo>
                  <a:lnTo>
                    <a:pt x="1165" y="781"/>
                  </a:lnTo>
                  <a:lnTo>
                    <a:pt x="1562" y="384"/>
                  </a:lnTo>
                  <a:lnTo>
                    <a:pt x="1178" y="0"/>
                  </a:lnTo>
                  <a:lnTo>
                    <a:pt x="781" y="397"/>
                  </a:lnTo>
                  <a:lnTo>
                    <a:pt x="384"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1"/>
            <p:cNvSpPr/>
            <p:nvPr/>
          </p:nvSpPr>
          <p:spPr>
            <a:xfrm>
              <a:off x="3293225" y="4201350"/>
              <a:ext cx="39025" cy="39025"/>
            </a:xfrm>
            <a:custGeom>
              <a:rect b="b" l="l" r="r" t="t"/>
              <a:pathLst>
                <a:path extrusionOk="0" h="1561" w="1561">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1"/>
            <p:cNvSpPr/>
            <p:nvPr/>
          </p:nvSpPr>
          <p:spPr>
            <a:xfrm>
              <a:off x="3341625" y="4249750"/>
              <a:ext cx="39000" cy="39025"/>
            </a:xfrm>
            <a:custGeom>
              <a:rect b="b" l="l" r="r" t="t"/>
              <a:pathLst>
                <a:path extrusionOk="0" h="1561" w="1560">
                  <a:moveTo>
                    <a:pt x="384" y="0"/>
                  </a:moveTo>
                  <a:lnTo>
                    <a:pt x="0" y="383"/>
                  </a:lnTo>
                  <a:lnTo>
                    <a:pt x="397" y="780"/>
                  </a:lnTo>
                  <a:lnTo>
                    <a:pt x="0" y="1177"/>
                  </a:lnTo>
                  <a:lnTo>
                    <a:pt x="384" y="1560"/>
                  </a:lnTo>
                  <a:lnTo>
                    <a:pt x="780" y="1163"/>
                  </a:lnTo>
                  <a:lnTo>
                    <a:pt x="1177" y="1560"/>
                  </a:lnTo>
                  <a:lnTo>
                    <a:pt x="1560" y="1177"/>
                  </a:lnTo>
                  <a:lnTo>
                    <a:pt x="1163" y="780"/>
                  </a:lnTo>
                  <a:lnTo>
                    <a:pt x="1560" y="383"/>
                  </a:lnTo>
                  <a:lnTo>
                    <a:pt x="1177" y="0"/>
                  </a:lnTo>
                  <a:lnTo>
                    <a:pt x="780" y="397"/>
                  </a:lnTo>
                  <a:lnTo>
                    <a:pt x="384"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1"/>
            <p:cNvSpPr/>
            <p:nvPr/>
          </p:nvSpPr>
          <p:spPr>
            <a:xfrm>
              <a:off x="3390000" y="4298100"/>
              <a:ext cx="39025" cy="39050"/>
            </a:xfrm>
            <a:custGeom>
              <a:rect b="b" l="l" r="r" t="t"/>
              <a:pathLst>
                <a:path extrusionOk="0" h="1562" w="1561">
                  <a:moveTo>
                    <a:pt x="383" y="1"/>
                  </a:moveTo>
                  <a:lnTo>
                    <a:pt x="1" y="384"/>
                  </a:lnTo>
                  <a:lnTo>
                    <a:pt x="398" y="781"/>
                  </a:lnTo>
                  <a:lnTo>
                    <a:pt x="1" y="1178"/>
                  </a:lnTo>
                  <a:lnTo>
                    <a:pt x="383" y="1562"/>
                  </a:lnTo>
                  <a:lnTo>
                    <a:pt x="780" y="1164"/>
                  </a:lnTo>
                  <a:lnTo>
                    <a:pt x="1178" y="1562"/>
                  </a:lnTo>
                  <a:lnTo>
                    <a:pt x="1560" y="1178"/>
                  </a:lnTo>
                  <a:lnTo>
                    <a:pt x="1164" y="781"/>
                  </a:lnTo>
                  <a:lnTo>
                    <a:pt x="1560" y="384"/>
                  </a:lnTo>
                  <a:lnTo>
                    <a:pt x="1178" y="1"/>
                  </a:lnTo>
                  <a:lnTo>
                    <a:pt x="780" y="399"/>
                  </a:lnTo>
                  <a:lnTo>
                    <a:pt x="383"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1"/>
            <p:cNvSpPr/>
            <p:nvPr/>
          </p:nvSpPr>
          <p:spPr>
            <a:xfrm>
              <a:off x="3438400" y="4346500"/>
              <a:ext cx="39025" cy="39050"/>
            </a:xfrm>
            <a:custGeom>
              <a:rect b="b" l="l" r="r" t="t"/>
              <a:pathLst>
                <a:path extrusionOk="0" h="1562" w="1561">
                  <a:moveTo>
                    <a:pt x="383" y="1"/>
                  </a:moveTo>
                  <a:lnTo>
                    <a:pt x="0" y="384"/>
                  </a:lnTo>
                  <a:lnTo>
                    <a:pt x="397" y="781"/>
                  </a:lnTo>
                  <a:lnTo>
                    <a:pt x="0" y="1178"/>
                  </a:lnTo>
                  <a:lnTo>
                    <a:pt x="383" y="1561"/>
                  </a:lnTo>
                  <a:lnTo>
                    <a:pt x="780" y="1163"/>
                  </a:lnTo>
                  <a:lnTo>
                    <a:pt x="1176" y="1561"/>
                  </a:lnTo>
                  <a:lnTo>
                    <a:pt x="1560" y="1178"/>
                  </a:lnTo>
                  <a:lnTo>
                    <a:pt x="1163" y="781"/>
                  </a:lnTo>
                  <a:lnTo>
                    <a:pt x="1560" y="384"/>
                  </a:lnTo>
                  <a:lnTo>
                    <a:pt x="1176" y="1"/>
                  </a:lnTo>
                  <a:lnTo>
                    <a:pt x="780" y="397"/>
                  </a:lnTo>
                  <a:lnTo>
                    <a:pt x="383"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1"/>
            <p:cNvSpPr/>
            <p:nvPr/>
          </p:nvSpPr>
          <p:spPr>
            <a:xfrm>
              <a:off x="3486775" y="4394900"/>
              <a:ext cx="39025" cy="39000"/>
            </a:xfrm>
            <a:custGeom>
              <a:rect b="b" l="l" r="r" t="t"/>
              <a:pathLst>
                <a:path extrusionOk="0" h="1560" w="1561">
                  <a:moveTo>
                    <a:pt x="383" y="0"/>
                  </a:moveTo>
                  <a:lnTo>
                    <a:pt x="1" y="384"/>
                  </a:lnTo>
                  <a:lnTo>
                    <a:pt x="398" y="781"/>
                  </a:lnTo>
                  <a:lnTo>
                    <a:pt x="1" y="1178"/>
                  </a:lnTo>
                  <a:lnTo>
                    <a:pt x="383" y="1560"/>
                  </a:lnTo>
                  <a:lnTo>
                    <a:pt x="780" y="1163"/>
                  </a:lnTo>
                  <a:lnTo>
                    <a:pt x="1177" y="1560"/>
                  </a:lnTo>
                  <a:lnTo>
                    <a:pt x="1561" y="1178"/>
                  </a:lnTo>
                  <a:lnTo>
                    <a:pt x="1164" y="781"/>
                  </a:lnTo>
                  <a:lnTo>
                    <a:pt x="1561" y="384"/>
                  </a:lnTo>
                  <a:lnTo>
                    <a:pt x="1177" y="0"/>
                  </a:lnTo>
                  <a:lnTo>
                    <a:pt x="780" y="397"/>
                  </a:lnTo>
                  <a:lnTo>
                    <a:pt x="383"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1"/>
            <p:cNvSpPr/>
            <p:nvPr/>
          </p:nvSpPr>
          <p:spPr>
            <a:xfrm>
              <a:off x="3142225" y="4158825"/>
              <a:ext cx="39025" cy="39000"/>
            </a:xfrm>
            <a:custGeom>
              <a:rect b="b" l="l" r="r" t="t"/>
              <a:pathLst>
                <a:path extrusionOk="0" h="1560" w="1561">
                  <a:moveTo>
                    <a:pt x="384" y="0"/>
                  </a:moveTo>
                  <a:lnTo>
                    <a:pt x="1" y="383"/>
                  </a:lnTo>
                  <a:lnTo>
                    <a:pt x="398" y="779"/>
                  </a:lnTo>
                  <a:lnTo>
                    <a:pt x="1" y="1176"/>
                  </a:lnTo>
                  <a:lnTo>
                    <a:pt x="384" y="1560"/>
                  </a:lnTo>
                  <a:lnTo>
                    <a:pt x="781" y="1163"/>
                  </a:lnTo>
                  <a:lnTo>
                    <a:pt x="1178" y="1560"/>
                  </a:lnTo>
                  <a:lnTo>
                    <a:pt x="1561" y="1176"/>
                  </a:lnTo>
                  <a:lnTo>
                    <a:pt x="1164" y="779"/>
                  </a:lnTo>
                  <a:lnTo>
                    <a:pt x="1561" y="383"/>
                  </a:lnTo>
                  <a:lnTo>
                    <a:pt x="1178" y="0"/>
                  </a:lnTo>
                  <a:lnTo>
                    <a:pt x="781" y="397"/>
                  </a:lnTo>
                  <a:lnTo>
                    <a:pt x="384"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1"/>
            <p:cNvSpPr/>
            <p:nvPr/>
          </p:nvSpPr>
          <p:spPr>
            <a:xfrm>
              <a:off x="3190625" y="4207175"/>
              <a:ext cx="39025" cy="39050"/>
            </a:xfrm>
            <a:custGeom>
              <a:rect b="b" l="l" r="r" t="t"/>
              <a:pathLst>
                <a:path extrusionOk="0" h="1562" w="1561">
                  <a:moveTo>
                    <a:pt x="383" y="1"/>
                  </a:moveTo>
                  <a:lnTo>
                    <a:pt x="0" y="384"/>
                  </a:lnTo>
                  <a:lnTo>
                    <a:pt x="397" y="781"/>
                  </a:lnTo>
                  <a:lnTo>
                    <a:pt x="0" y="1178"/>
                  </a:lnTo>
                  <a:lnTo>
                    <a:pt x="383" y="1561"/>
                  </a:lnTo>
                  <a:lnTo>
                    <a:pt x="781" y="1165"/>
                  </a:lnTo>
                  <a:lnTo>
                    <a:pt x="1178" y="1561"/>
                  </a:lnTo>
                  <a:lnTo>
                    <a:pt x="1560" y="1178"/>
                  </a:lnTo>
                  <a:lnTo>
                    <a:pt x="1163" y="781"/>
                  </a:lnTo>
                  <a:lnTo>
                    <a:pt x="1560" y="384"/>
                  </a:lnTo>
                  <a:lnTo>
                    <a:pt x="1178" y="1"/>
                  </a:lnTo>
                  <a:lnTo>
                    <a:pt x="780" y="397"/>
                  </a:lnTo>
                  <a:lnTo>
                    <a:pt x="383"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1"/>
            <p:cNvSpPr/>
            <p:nvPr/>
          </p:nvSpPr>
          <p:spPr>
            <a:xfrm>
              <a:off x="3239000" y="4255575"/>
              <a:ext cx="39025" cy="39000"/>
            </a:xfrm>
            <a:custGeom>
              <a:rect b="b" l="l" r="r" t="t"/>
              <a:pathLst>
                <a:path extrusionOk="0" h="1560" w="1561">
                  <a:moveTo>
                    <a:pt x="383" y="0"/>
                  </a:moveTo>
                  <a:lnTo>
                    <a:pt x="1" y="384"/>
                  </a:lnTo>
                  <a:lnTo>
                    <a:pt x="398" y="781"/>
                  </a:lnTo>
                  <a:lnTo>
                    <a:pt x="1" y="1178"/>
                  </a:lnTo>
                  <a:lnTo>
                    <a:pt x="383" y="1560"/>
                  </a:lnTo>
                  <a:lnTo>
                    <a:pt x="780" y="1163"/>
                  </a:lnTo>
                  <a:lnTo>
                    <a:pt x="1177" y="1560"/>
                  </a:lnTo>
                  <a:lnTo>
                    <a:pt x="1561" y="1178"/>
                  </a:lnTo>
                  <a:lnTo>
                    <a:pt x="1164" y="781"/>
                  </a:lnTo>
                  <a:lnTo>
                    <a:pt x="1561" y="384"/>
                  </a:lnTo>
                  <a:lnTo>
                    <a:pt x="1177" y="0"/>
                  </a:lnTo>
                  <a:lnTo>
                    <a:pt x="780" y="397"/>
                  </a:lnTo>
                  <a:lnTo>
                    <a:pt x="383"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1"/>
            <p:cNvSpPr/>
            <p:nvPr/>
          </p:nvSpPr>
          <p:spPr>
            <a:xfrm>
              <a:off x="3287400" y="4303950"/>
              <a:ext cx="39025" cy="39025"/>
            </a:xfrm>
            <a:custGeom>
              <a:rect b="b" l="l" r="r" t="t"/>
              <a:pathLst>
                <a:path extrusionOk="0" h="1561" w="1561">
                  <a:moveTo>
                    <a:pt x="383" y="1"/>
                  </a:moveTo>
                  <a:lnTo>
                    <a:pt x="1" y="383"/>
                  </a:lnTo>
                  <a:lnTo>
                    <a:pt x="397" y="781"/>
                  </a:lnTo>
                  <a:lnTo>
                    <a:pt x="1" y="1178"/>
                  </a:lnTo>
                  <a:lnTo>
                    <a:pt x="383" y="1561"/>
                  </a:lnTo>
                  <a:lnTo>
                    <a:pt x="780" y="1164"/>
                  </a:lnTo>
                  <a:lnTo>
                    <a:pt x="1177" y="1561"/>
                  </a:lnTo>
                  <a:lnTo>
                    <a:pt x="1560" y="1178"/>
                  </a:lnTo>
                  <a:lnTo>
                    <a:pt x="1164" y="781"/>
                  </a:lnTo>
                  <a:lnTo>
                    <a:pt x="1560" y="384"/>
                  </a:lnTo>
                  <a:lnTo>
                    <a:pt x="1177" y="1"/>
                  </a:lnTo>
                  <a:lnTo>
                    <a:pt x="780" y="398"/>
                  </a:lnTo>
                  <a:lnTo>
                    <a:pt x="383"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1"/>
            <p:cNvSpPr/>
            <p:nvPr/>
          </p:nvSpPr>
          <p:spPr>
            <a:xfrm>
              <a:off x="3335800" y="4352350"/>
              <a:ext cx="39000" cy="39025"/>
            </a:xfrm>
            <a:custGeom>
              <a:rect b="b" l="l" r="r" t="t"/>
              <a:pathLst>
                <a:path extrusionOk="0" h="1561" w="1560">
                  <a:moveTo>
                    <a:pt x="383" y="0"/>
                  </a:moveTo>
                  <a:lnTo>
                    <a:pt x="0" y="383"/>
                  </a:lnTo>
                  <a:lnTo>
                    <a:pt x="396" y="780"/>
                  </a:lnTo>
                  <a:lnTo>
                    <a:pt x="0" y="1178"/>
                  </a:lnTo>
                  <a:lnTo>
                    <a:pt x="383" y="1560"/>
                  </a:lnTo>
                  <a:lnTo>
                    <a:pt x="780" y="1163"/>
                  </a:lnTo>
                  <a:lnTo>
                    <a:pt x="1176" y="1560"/>
                  </a:lnTo>
                  <a:lnTo>
                    <a:pt x="1560" y="1178"/>
                  </a:lnTo>
                  <a:lnTo>
                    <a:pt x="1163" y="781"/>
                  </a:lnTo>
                  <a:lnTo>
                    <a:pt x="1560" y="383"/>
                  </a:lnTo>
                  <a:lnTo>
                    <a:pt x="1176" y="0"/>
                  </a:lnTo>
                  <a:lnTo>
                    <a:pt x="780" y="397"/>
                  </a:lnTo>
                  <a:lnTo>
                    <a:pt x="383"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1"/>
            <p:cNvSpPr/>
            <p:nvPr/>
          </p:nvSpPr>
          <p:spPr>
            <a:xfrm>
              <a:off x="3384150" y="4400750"/>
              <a:ext cx="39050" cy="39000"/>
            </a:xfrm>
            <a:custGeom>
              <a:rect b="b" l="l" r="r" t="t"/>
              <a:pathLst>
                <a:path extrusionOk="0" h="1560" w="1562">
                  <a:moveTo>
                    <a:pt x="384" y="0"/>
                  </a:moveTo>
                  <a:lnTo>
                    <a:pt x="1" y="383"/>
                  </a:lnTo>
                  <a:lnTo>
                    <a:pt x="398" y="779"/>
                  </a:lnTo>
                  <a:lnTo>
                    <a:pt x="1" y="1176"/>
                  </a:lnTo>
                  <a:lnTo>
                    <a:pt x="384" y="1560"/>
                  </a:lnTo>
                  <a:lnTo>
                    <a:pt x="781" y="1163"/>
                  </a:lnTo>
                  <a:lnTo>
                    <a:pt x="1178" y="1560"/>
                  </a:lnTo>
                  <a:lnTo>
                    <a:pt x="1561" y="1176"/>
                  </a:lnTo>
                  <a:lnTo>
                    <a:pt x="1164" y="781"/>
                  </a:lnTo>
                  <a:lnTo>
                    <a:pt x="1562" y="383"/>
                  </a:lnTo>
                  <a:lnTo>
                    <a:pt x="1178" y="0"/>
                  </a:lnTo>
                  <a:lnTo>
                    <a:pt x="781" y="397"/>
                  </a:lnTo>
                  <a:lnTo>
                    <a:pt x="384"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1"/>
            <p:cNvSpPr/>
            <p:nvPr/>
          </p:nvSpPr>
          <p:spPr>
            <a:xfrm>
              <a:off x="3432550" y="4449125"/>
              <a:ext cx="39025" cy="39025"/>
            </a:xfrm>
            <a:custGeom>
              <a:rect b="b" l="l" r="r" t="t"/>
              <a:pathLst>
                <a:path extrusionOk="0" h="1561" w="1561">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1"/>
            <p:cNvSpPr/>
            <p:nvPr/>
          </p:nvSpPr>
          <p:spPr>
            <a:xfrm>
              <a:off x="3088025" y="4213025"/>
              <a:ext cx="39025" cy="39025"/>
            </a:xfrm>
            <a:custGeom>
              <a:rect b="b" l="l" r="r" t="t"/>
              <a:pathLst>
                <a:path extrusionOk="0" h="1561" w="1561">
                  <a:moveTo>
                    <a:pt x="383" y="0"/>
                  </a:moveTo>
                  <a:lnTo>
                    <a:pt x="0" y="383"/>
                  </a:lnTo>
                  <a:lnTo>
                    <a:pt x="397" y="780"/>
                  </a:lnTo>
                  <a:lnTo>
                    <a:pt x="0" y="1178"/>
                  </a:lnTo>
                  <a:lnTo>
                    <a:pt x="383" y="1560"/>
                  </a:lnTo>
                  <a:lnTo>
                    <a:pt x="780" y="1163"/>
                  </a:lnTo>
                  <a:lnTo>
                    <a:pt x="1177" y="1560"/>
                  </a:lnTo>
                  <a:lnTo>
                    <a:pt x="1560" y="1178"/>
                  </a:lnTo>
                  <a:lnTo>
                    <a:pt x="1163" y="781"/>
                  </a:lnTo>
                  <a:lnTo>
                    <a:pt x="1560" y="383"/>
                  </a:lnTo>
                  <a:lnTo>
                    <a:pt x="1177" y="0"/>
                  </a:lnTo>
                  <a:lnTo>
                    <a:pt x="780" y="397"/>
                  </a:lnTo>
                  <a:lnTo>
                    <a:pt x="383"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1"/>
            <p:cNvSpPr/>
            <p:nvPr/>
          </p:nvSpPr>
          <p:spPr>
            <a:xfrm>
              <a:off x="3136400" y="4261425"/>
              <a:ext cx="39025" cy="39000"/>
            </a:xfrm>
            <a:custGeom>
              <a:rect b="b" l="l" r="r" t="t"/>
              <a:pathLst>
                <a:path extrusionOk="0" h="1560" w="1561">
                  <a:moveTo>
                    <a:pt x="383" y="0"/>
                  </a:moveTo>
                  <a:lnTo>
                    <a:pt x="1" y="383"/>
                  </a:lnTo>
                  <a:lnTo>
                    <a:pt x="398" y="779"/>
                  </a:lnTo>
                  <a:lnTo>
                    <a:pt x="1" y="1177"/>
                  </a:lnTo>
                  <a:lnTo>
                    <a:pt x="383" y="1560"/>
                  </a:lnTo>
                  <a:lnTo>
                    <a:pt x="780" y="1163"/>
                  </a:lnTo>
                  <a:lnTo>
                    <a:pt x="1177" y="1560"/>
                  </a:lnTo>
                  <a:lnTo>
                    <a:pt x="1561" y="1177"/>
                  </a:lnTo>
                  <a:lnTo>
                    <a:pt x="1164" y="781"/>
                  </a:lnTo>
                  <a:lnTo>
                    <a:pt x="1561" y="383"/>
                  </a:lnTo>
                  <a:lnTo>
                    <a:pt x="1177" y="0"/>
                  </a:lnTo>
                  <a:lnTo>
                    <a:pt x="780" y="397"/>
                  </a:lnTo>
                  <a:lnTo>
                    <a:pt x="383"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1"/>
            <p:cNvSpPr/>
            <p:nvPr/>
          </p:nvSpPr>
          <p:spPr>
            <a:xfrm>
              <a:off x="3184775" y="4309800"/>
              <a:ext cx="39025" cy="39025"/>
            </a:xfrm>
            <a:custGeom>
              <a:rect b="b" l="l" r="r" t="t"/>
              <a:pathLst>
                <a:path extrusionOk="0" h="1561" w="1561">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1"/>
            <p:cNvSpPr/>
            <p:nvPr/>
          </p:nvSpPr>
          <p:spPr>
            <a:xfrm>
              <a:off x="3233175" y="4358200"/>
              <a:ext cx="39000" cy="39025"/>
            </a:xfrm>
            <a:custGeom>
              <a:rect b="b" l="l" r="r" t="t"/>
              <a:pathLst>
                <a:path extrusionOk="0" h="1561" w="1560">
                  <a:moveTo>
                    <a:pt x="384" y="0"/>
                  </a:moveTo>
                  <a:lnTo>
                    <a:pt x="0" y="383"/>
                  </a:lnTo>
                  <a:lnTo>
                    <a:pt x="397" y="780"/>
                  </a:lnTo>
                  <a:lnTo>
                    <a:pt x="0" y="1177"/>
                  </a:lnTo>
                  <a:lnTo>
                    <a:pt x="384" y="1560"/>
                  </a:lnTo>
                  <a:lnTo>
                    <a:pt x="781" y="1163"/>
                  </a:lnTo>
                  <a:lnTo>
                    <a:pt x="1177" y="1560"/>
                  </a:lnTo>
                  <a:lnTo>
                    <a:pt x="1560" y="1177"/>
                  </a:lnTo>
                  <a:lnTo>
                    <a:pt x="1163" y="780"/>
                  </a:lnTo>
                  <a:lnTo>
                    <a:pt x="1560" y="383"/>
                  </a:lnTo>
                  <a:lnTo>
                    <a:pt x="1177" y="0"/>
                  </a:lnTo>
                  <a:lnTo>
                    <a:pt x="781" y="397"/>
                  </a:lnTo>
                  <a:lnTo>
                    <a:pt x="384"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1"/>
            <p:cNvSpPr/>
            <p:nvPr/>
          </p:nvSpPr>
          <p:spPr>
            <a:xfrm>
              <a:off x="3281550" y="4406550"/>
              <a:ext cx="39025" cy="39025"/>
            </a:xfrm>
            <a:custGeom>
              <a:rect b="b" l="l" r="r" t="t"/>
              <a:pathLst>
                <a:path extrusionOk="0" h="1561" w="1561">
                  <a:moveTo>
                    <a:pt x="384" y="1"/>
                  </a:moveTo>
                  <a:lnTo>
                    <a:pt x="1" y="384"/>
                  </a:lnTo>
                  <a:lnTo>
                    <a:pt x="398" y="781"/>
                  </a:lnTo>
                  <a:lnTo>
                    <a:pt x="1" y="1178"/>
                  </a:lnTo>
                  <a:lnTo>
                    <a:pt x="384" y="1561"/>
                  </a:lnTo>
                  <a:lnTo>
                    <a:pt x="781" y="1165"/>
                  </a:lnTo>
                  <a:lnTo>
                    <a:pt x="1178" y="1561"/>
                  </a:lnTo>
                  <a:lnTo>
                    <a:pt x="1560" y="1178"/>
                  </a:lnTo>
                  <a:lnTo>
                    <a:pt x="1164" y="781"/>
                  </a:lnTo>
                  <a:lnTo>
                    <a:pt x="1560" y="384"/>
                  </a:lnTo>
                  <a:lnTo>
                    <a:pt x="1178" y="1"/>
                  </a:lnTo>
                  <a:lnTo>
                    <a:pt x="781" y="398"/>
                  </a:lnTo>
                  <a:lnTo>
                    <a:pt x="384"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1"/>
            <p:cNvSpPr/>
            <p:nvPr/>
          </p:nvSpPr>
          <p:spPr>
            <a:xfrm>
              <a:off x="3329950" y="4454950"/>
              <a:ext cx="39025" cy="39025"/>
            </a:xfrm>
            <a:custGeom>
              <a:rect b="b" l="l" r="r" t="t"/>
              <a:pathLst>
                <a:path extrusionOk="0" h="1561" w="1561">
                  <a:moveTo>
                    <a:pt x="383" y="1"/>
                  </a:moveTo>
                  <a:lnTo>
                    <a:pt x="0" y="384"/>
                  </a:lnTo>
                  <a:lnTo>
                    <a:pt x="397" y="781"/>
                  </a:lnTo>
                  <a:lnTo>
                    <a:pt x="0" y="1178"/>
                  </a:lnTo>
                  <a:lnTo>
                    <a:pt x="383" y="1560"/>
                  </a:lnTo>
                  <a:lnTo>
                    <a:pt x="781" y="1163"/>
                  </a:lnTo>
                  <a:lnTo>
                    <a:pt x="1177" y="1560"/>
                  </a:lnTo>
                  <a:lnTo>
                    <a:pt x="1560" y="1178"/>
                  </a:lnTo>
                  <a:lnTo>
                    <a:pt x="1163" y="781"/>
                  </a:lnTo>
                  <a:lnTo>
                    <a:pt x="1560" y="384"/>
                  </a:lnTo>
                  <a:lnTo>
                    <a:pt x="1177" y="1"/>
                  </a:lnTo>
                  <a:lnTo>
                    <a:pt x="780" y="397"/>
                  </a:lnTo>
                  <a:lnTo>
                    <a:pt x="383"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1"/>
            <p:cNvSpPr/>
            <p:nvPr/>
          </p:nvSpPr>
          <p:spPr>
            <a:xfrm>
              <a:off x="3378325" y="4503350"/>
              <a:ext cx="39025" cy="39000"/>
            </a:xfrm>
            <a:custGeom>
              <a:rect b="b" l="l" r="r" t="t"/>
              <a:pathLst>
                <a:path extrusionOk="0" h="1560" w="1561">
                  <a:moveTo>
                    <a:pt x="383" y="0"/>
                  </a:moveTo>
                  <a:lnTo>
                    <a:pt x="1" y="383"/>
                  </a:lnTo>
                  <a:lnTo>
                    <a:pt x="398" y="780"/>
                  </a:lnTo>
                  <a:lnTo>
                    <a:pt x="1" y="1177"/>
                  </a:lnTo>
                  <a:lnTo>
                    <a:pt x="383" y="1560"/>
                  </a:lnTo>
                  <a:lnTo>
                    <a:pt x="780" y="1163"/>
                  </a:lnTo>
                  <a:lnTo>
                    <a:pt x="1177" y="1560"/>
                  </a:lnTo>
                  <a:lnTo>
                    <a:pt x="1561" y="1177"/>
                  </a:lnTo>
                  <a:lnTo>
                    <a:pt x="1164" y="780"/>
                  </a:lnTo>
                  <a:lnTo>
                    <a:pt x="1561" y="384"/>
                  </a:lnTo>
                  <a:lnTo>
                    <a:pt x="1177" y="0"/>
                  </a:lnTo>
                  <a:lnTo>
                    <a:pt x="780" y="397"/>
                  </a:lnTo>
                  <a:lnTo>
                    <a:pt x="383"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4" name="Google Shape;834;p31"/>
          <p:cNvSpPr/>
          <p:nvPr/>
        </p:nvSpPr>
        <p:spPr>
          <a:xfrm>
            <a:off x="6507500" y="404525"/>
            <a:ext cx="1885125" cy="1885125"/>
          </a:xfrm>
          <a:custGeom>
            <a:rect b="b" l="l" r="r" t="t"/>
            <a:pathLst>
              <a:path extrusionOk="0" h="75405" w="75405">
                <a:moveTo>
                  <a:pt x="37634" y="0"/>
                </a:moveTo>
                <a:cubicBezTo>
                  <a:pt x="37270" y="0"/>
                  <a:pt x="36976" y="295"/>
                  <a:pt x="36976" y="657"/>
                </a:cubicBezTo>
                <a:cubicBezTo>
                  <a:pt x="36976" y="1021"/>
                  <a:pt x="37270" y="1315"/>
                  <a:pt x="37634" y="1315"/>
                </a:cubicBezTo>
                <a:lnTo>
                  <a:pt x="37702" y="1315"/>
                </a:lnTo>
                <a:cubicBezTo>
                  <a:pt x="38544" y="1315"/>
                  <a:pt x="39394" y="1345"/>
                  <a:pt x="40230" y="1401"/>
                </a:cubicBezTo>
                <a:cubicBezTo>
                  <a:pt x="40245" y="1403"/>
                  <a:pt x="40260" y="1403"/>
                  <a:pt x="40276" y="1403"/>
                </a:cubicBezTo>
                <a:cubicBezTo>
                  <a:pt x="40629" y="1401"/>
                  <a:pt x="40919" y="1121"/>
                  <a:pt x="40931" y="767"/>
                </a:cubicBezTo>
                <a:cubicBezTo>
                  <a:pt x="40942" y="415"/>
                  <a:pt x="40672" y="114"/>
                  <a:pt x="40320" y="90"/>
                </a:cubicBezTo>
                <a:cubicBezTo>
                  <a:pt x="39454" y="30"/>
                  <a:pt x="38574" y="0"/>
                  <a:pt x="37702" y="0"/>
                </a:cubicBezTo>
                <a:close/>
                <a:moveTo>
                  <a:pt x="34992" y="98"/>
                </a:moveTo>
                <a:cubicBezTo>
                  <a:pt x="34976" y="98"/>
                  <a:pt x="34960" y="99"/>
                  <a:pt x="34943" y="100"/>
                </a:cubicBezTo>
                <a:cubicBezTo>
                  <a:pt x="34052" y="164"/>
                  <a:pt x="33152" y="262"/>
                  <a:pt x="32269" y="389"/>
                </a:cubicBezTo>
                <a:cubicBezTo>
                  <a:pt x="31928" y="438"/>
                  <a:pt x="31682" y="742"/>
                  <a:pt x="31706" y="1086"/>
                </a:cubicBezTo>
                <a:cubicBezTo>
                  <a:pt x="31730" y="1430"/>
                  <a:pt x="32018" y="1697"/>
                  <a:pt x="32362" y="1697"/>
                </a:cubicBezTo>
                <a:cubicBezTo>
                  <a:pt x="32393" y="1697"/>
                  <a:pt x="32426" y="1695"/>
                  <a:pt x="32457" y="1691"/>
                </a:cubicBezTo>
                <a:cubicBezTo>
                  <a:pt x="33309" y="1568"/>
                  <a:pt x="34177" y="1473"/>
                  <a:pt x="35039" y="1411"/>
                </a:cubicBezTo>
                <a:cubicBezTo>
                  <a:pt x="35401" y="1385"/>
                  <a:pt x="35673" y="1070"/>
                  <a:pt x="35647" y="707"/>
                </a:cubicBezTo>
                <a:cubicBezTo>
                  <a:pt x="35622" y="362"/>
                  <a:pt x="35334" y="98"/>
                  <a:pt x="34992" y="98"/>
                </a:cubicBezTo>
                <a:close/>
                <a:moveTo>
                  <a:pt x="42905" y="362"/>
                </a:moveTo>
                <a:cubicBezTo>
                  <a:pt x="42581" y="362"/>
                  <a:pt x="42299" y="599"/>
                  <a:pt x="42253" y="928"/>
                </a:cubicBezTo>
                <a:cubicBezTo>
                  <a:pt x="42202" y="1288"/>
                  <a:pt x="42453" y="1621"/>
                  <a:pt x="42813" y="1671"/>
                </a:cubicBezTo>
                <a:cubicBezTo>
                  <a:pt x="43667" y="1792"/>
                  <a:pt x="44528" y="1943"/>
                  <a:pt x="45370" y="2124"/>
                </a:cubicBezTo>
                <a:cubicBezTo>
                  <a:pt x="45415" y="2134"/>
                  <a:pt x="45462" y="2139"/>
                  <a:pt x="45508" y="2139"/>
                </a:cubicBezTo>
                <a:cubicBezTo>
                  <a:pt x="45844" y="2137"/>
                  <a:pt x="46126" y="1884"/>
                  <a:pt x="46161" y="1550"/>
                </a:cubicBezTo>
                <a:cubicBezTo>
                  <a:pt x="46195" y="1215"/>
                  <a:pt x="45974" y="908"/>
                  <a:pt x="45646" y="838"/>
                </a:cubicBezTo>
                <a:cubicBezTo>
                  <a:pt x="44773" y="651"/>
                  <a:pt x="43882" y="493"/>
                  <a:pt x="42996" y="368"/>
                </a:cubicBezTo>
                <a:cubicBezTo>
                  <a:pt x="42965" y="364"/>
                  <a:pt x="42935" y="362"/>
                  <a:pt x="42905" y="362"/>
                </a:cubicBezTo>
                <a:close/>
                <a:moveTo>
                  <a:pt x="29768" y="852"/>
                </a:moveTo>
                <a:cubicBezTo>
                  <a:pt x="29720" y="852"/>
                  <a:pt x="29671" y="857"/>
                  <a:pt x="29622" y="868"/>
                </a:cubicBezTo>
                <a:cubicBezTo>
                  <a:pt x="28747" y="1059"/>
                  <a:pt x="27870" y="1284"/>
                  <a:pt x="27016" y="1537"/>
                </a:cubicBezTo>
                <a:cubicBezTo>
                  <a:pt x="26701" y="1629"/>
                  <a:pt x="26502" y="1937"/>
                  <a:pt x="26549" y="2262"/>
                </a:cubicBezTo>
                <a:cubicBezTo>
                  <a:pt x="26595" y="2585"/>
                  <a:pt x="26874" y="2825"/>
                  <a:pt x="27201" y="2825"/>
                </a:cubicBezTo>
                <a:cubicBezTo>
                  <a:pt x="27264" y="2825"/>
                  <a:pt x="27327" y="2816"/>
                  <a:pt x="27387" y="2797"/>
                </a:cubicBezTo>
                <a:cubicBezTo>
                  <a:pt x="28213" y="2554"/>
                  <a:pt x="29059" y="2337"/>
                  <a:pt x="29902" y="2153"/>
                </a:cubicBezTo>
                <a:cubicBezTo>
                  <a:pt x="30259" y="2078"/>
                  <a:pt x="30487" y="1725"/>
                  <a:pt x="30408" y="1369"/>
                </a:cubicBezTo>
                <a:cubicBezTo>
                  <a:pt x="30341" y="1061"/>
                  <a:pt x="30070" y="852"/>
                  <a:pt x="29768" y="852"/>
                </a:cubicBezTo>
                <a:close/>
                <a:moveTo>
                  <a:pt x="48088" y="1475"/>
                </a:moveTo>
                <a:cubicBezTo>
                  <a:pt x="47802" y="1475"/>
                  <a:pt x="47541" y="1663"/>
                  <a:pt x="47457" y="1949"/>
                </a:cubicBezTo>
                <a:cubicBezTo>
                  <a:pt x="47357" y="2290"/>
                  <a:pt x="47548" y="2650"/>
                  <a:pt x="47886" y="2758"/>
                </a:cubicBezTo>
                <a:cubicBezTo>
                  <a:pt x="48713" y="2999"/>
                  <a:pt x="49542" y="3274"/>
                  <a:pt x="50352" y="3573"/>
                </a:cubicBezTo>
                <a:cubicBezTo>
                  <a:pt x="50425" y="3601"/>
                  <a:pt x="50502" y="3614"/>
                  <a:pt x="50581" y="3615"/>
                </a:cubicBezTo>
                <a:cubicBezTo>
                  <a:pt x="50582" y="3615"/>
                  <a:pt x="50583" y="3615"/>
                  <a:pt x="50583" y="3615"/>
                </a:cubicBezTo>
                <a:cubicBezTo>
                  <a:pt x="50901" y="3615"/>
                  <a:pt x="51173" y="3387"/>
                  <a:pt x="51230" y="3074"/>
                </a:cubicBezTo>
                <a:cubicBezTo>
                  <a:pt x="51285" y="2760"/>
                  <a:pt x="51109" y="2451"/>
                  <a:pt x="50809" y="2340"/>
                </a:cubicBezTo>
                <a:cubicBezTo>
                  <a:pt x="49970" y="2030"/>
                  <a:pt x="49111" y="1746"/>
                  <a:pt x="48254" y="1497"/>
                </a:cubicBezTo>
                <a:cubicBezTo>
                  <a:pt x="48199" y="1482"/>
                  <a:pt x="48143" y="1475"/>
                  <a:pt x="48088" y="1475"/>
                </a:cubicBezTo>
                <a:close/>
                <a:moveTo>
                  <a:pt x="24687" y="2351"/>
                </a:moveTo>
                <a:cubicBezTo>
                  <a:pt x="24612" y="2351"/>
                  <a:pt x="24537" y="2363"/>
                  <a:pt x="24462" y="2390"/>
                </a:cubicBezTo>
                <a:cubicBezTo>
                  <a:pt x="23628" y="2704"/>
                  <a:pt x="22793" y="3052"/>
                  <a:pt x="21983" y="3424"/>
                </a:cubicBezTo>
                <a:cubicBezTo>
                  <a:pt x="21701" y="3553"/>
                  <a:pt x="21548" y="3860"/>
                  <a:pt x="21614" y="4162"/>
                </a:cubicBezTo>
                <a:cubicBezTo>
                  <a:pt x="21681" y="4464"/>
                  <a:pt x="21948" y="4679"/>
                  <a:pt x="22257" y="4679"/>
                </a:cubicBezTo>
                <a:cubicBezTo>
                  <a:pt x="22352" y="4679"/>
                  <a:pt x="22445" y="4658"/>
                  <a:pt x="22530" y="4620"/>
                </a:cubicBezTo>
                <a:cubicBezTo>
                  <a:pt x="23313" y="4259"/>
                  <a:pt x="24119" y="3924"/>
                  <a:pt x="24925" y="3622"/>
                </a:cubicBezTo>
                <a:cubicBezTo>
                  <a:pt x="25261" y="3492"/>
                  <a:pt x="25430" y="3115"/>
                  <a:pt x="25304" y="2777"/>
                </a:cubicBezTo>
                <a:cubicBezTo>
                  <a:pt x="25204" y="2514"/>
                  <a:pt x="24954" y="2351"/>
                  <a:pt x="24687" y="2351"/>
                </a:cubicBezTo>
                <a:close/>
                <a:moveTo>
                  <a:pt x="53027" y="3309"/>
                </a:moveTo>
                <a:cubicBezTo>
                  <a:pt x="52778" y="3309"/>
                  <a:pt x="52538" y="3452"/>
                  <a:pt x="52428" y="3694"/>
                </a:cubicBezTo>
                <a:cubicBezTo>
                  <a:pt x="52278" y="4024"/>
                  <a:pt x="52425" y="4414"/>
                  <a:pt x="52755" y="4564"/>
                </a:cubicBezTo>
                <a:cubicBezTo>
                  <a:pt x="53539" y="4921"/>
                  <a:pt x="54322" y="5311"/>
                  <a:pt x="55080" y="5725"/>
                </a:cubicBezTo>
                <a:cubicBezTo>
                  <a:pt x="55176" y="5778"/>
                  <a:pt x="55285" y="5805"/>
                  <a:pt x="55395" y="5805"/>
                </a:cubicBezTo>
                <a:cubicBezTo>
                  <a:pt x="55695" y="5805"/>
                  <a:pt x="55958" y="5601"/>
                  <a:pt x="56032" y="5310"/>
                </a:cubicBezTo>
                <a:cubicBezTo>
                  <a:pt x="56106" y="5019"/>
                  <a:pt x="55973" y="4714"/>
                  <a:pt x="55708" y="4570"/>
                </a:cubicBezTo>
                <a:cubicBezTo>
                  <a:pt x="54922" y="4142"/>
                  <a:pt x="54112" y="3737"/>
                  <a:pt x="53299" y="3368"/>
                </a:cubicBezTo>
                <a:cubicBezTo>
                  <a:pt x="53211" y="3328"/>
                  <a:pt x="53118" y="3309"/>
                  <a:pt x="53027" y="3309"/>
                </a:cubicBezTo>
                <a:close/>
                <a:moveTo>
                  <a:pt x="19896" y="4552"/>
                </a:moveTo>
                <a:cubicBezTo>
                  <a:pt x="19790" y="4552"/>
                  <a:pt x="19681" y="4578"/>
                  <a:pt x="19581" y="4633"/>
                </a:cubicBezTo>
                <a:cubicBezTo>
                  <a:pt x="18800" y="5063"/>
                  <a:pt x="18023" y="5526"/>
                  <a:pt x="17272" y="6011"/>
                </a:cubicBezTo>
                <a:cubicBezTo>
                  <a:pt x="17027" y="6169"/>
                  <a:pt x="16916" y="6470"/>
                  <a:pt x="16998" y="6749"/>
                </a:cubicBezTo>
                <a:cubicBezTo>
                  <a:pt x="17080" y="7029"/>
                  <a:pt x="17337" y="7220"/>
                  <a:pt x="17629" y="7221"/>
                </a:cubicBezTo>
                <a:cubicBezTo>
                  <a:pt x="17755" y="7221"/>
                  <a:pt x="17880" y="7185"/>
                  <a:pt x="17986" y="7116"/>
                </a:cubicBezTo>
                <a:cubicBezTo>
                  <a:pt x="18710" y="6648"/>
                  <a:pt x="19459" y="6200"/>
                  <a:pt x="20214" y="5786"/>
                </a:cubicBezTo>
                <a:cubicBezTo>
                  <a:pt x="20532" y="5612"/>
                  <a:pt x="20649" y="5212"/>
                  <a:pt x="20474" y="4893"/>
                </a:cubicBezTo>
                <a:cubicBezTo>
                  <a:pt x="20354" y="4675"/>
                  <a:pt x="20129" y="4552"/>
                  <a:pt x="19896" y="4552"/>
                </a:cubicBezTo>
                <a:close/>
                <a:moveTo>
                  <a:pt x="57672" y="5837"/>
                </a:moveTo>
                <a:cubicBezTo>
                  <a:pt x="57456" y="5837"/>
                  <a:pt x="57244" y="5944"/>
                  <a:pt x="57119" y="6139"/>
                </a:cubicBezTo>
                <a:cubicBezTo>
                  <a:pt x="56922" y="6445"/>
                  <a:pt x="57011" y="6852"/>
                  <a:pt x="57316" y="7049"/>
                </a:cubicBezTo>
                <a:cubicBezTo>
                  <a:pt x="58043" y="7514"/>
                  <a:pt x="58761" y="8012"/>
                  <a:pt x="59452" y="8529"/>
                </a:cubicBezTo>
                <a:cubicBezTo>
                  <a:pt x="59564" y="8612"/>
                  <a:pt x="59701" y="8658"/>
                  <a:pt x="59841" y="8658"/>
                </a:cubicBezTo>
                <a:cubicBezTo>
                  <a:pt x="59842" y="8658"/>
                  <a:pt x="59844" y="8658"/>
                  <a:pt x="59846" y="8658"/>
                </a:cubicBezTo>
                <a:lnTo>
                  <a:pt x="59846" y="8659"/>
                </a:lnTo>
                <a:cubicBezTo>
                  <a:pt x="60129" y="8659"/>
                  <a:pt x="60381" y="8478"/>
                  <a:pt x="60470" y="8209"/>
                </a:cubicBezTo>
                <a:cubicBezTo>
                  <a:pt x="60560" y="7940"/>
                  <a:pt x="60466" y="7644"/>
                  <a:pt x="60240" y="7474"/>
                </a:cubicBezTo>
                <a:cubicBezTo>
                  <a:pt x="59524" y="6940"/>
                  <a:pt x="58779" y="6424"/>
                  <a:pt x="58028" y="5942"/>
                </a:cubicBezTo>
                <a:cubicBezTo>
                  <a:pt x="57917" y="5871"/>
                  <a:pt x="57794" y="5837"/>
                  <a:pt x="57672" y="5837"/>
                </a:cubicBezTo>
                <a:close/>
                <a:moveTo>
                  <a:pt x="15473" y="7408"/>
                </a:moveTo>
                <a:cubicBezTo>
                  <a:pt x="15330" y="7408"/>
                  <a:pt x="15187" y="7454"/>
                  <a:pt x="15066" y="7550"/>
                </a:cubicBezTo>
                <a:cubicBezTo>
                  <a:pt x="14352" y="8086"/>
                  <a:pt x="13648" y="8655"/>
                  <a:pt x="12974" y="9242"/>
                </a:cubicBezTo>
                <a:cubicBezTo>
                  <a:pt x="12767" y="9422"/>
                  <a:pt x="12694" y="9711"/>
                  <a:pt x="12790" y="9969"/>
                </a:cubicBezTo>
                <a:cubicBezTo>
                  <a:pt x="12886" y="10226"/>
                  <a:pt x="13131" y="10395"/>
                  <a:pt x="13406" y="10395"/>
                </a:cubicBezTo>
                <a:cubicBezTo>
                  <a:pt x="13564" y="10395"/>
                  <a:pt x="13717" y="10339"/>
                  <a:pt x="13837" y="10235"/>
                </a:cubicBezTo>
                <a:cubicBezTo>
                  <a:pt x="14487" y="9668"/>
                  <a:pt x="15167" y="9118"/>
                  <a:pt x="15855" y="8601"/>
                </a:cubicBezTo>
                <a:cubicBezTo>
                  <a:pt x="16156" y="8387"/>
                  <a:pt x="16221" y="7966"/>
                  <a:pt x="15998" y="7670"/>
                </a:cubicBezTo>
                <a:cubicBezTo>
                  <a:pt x="15869" y="7498"/>
                  <a:pt x="15672" y="7408"/>
                  <a:pt x="15473" y="7408"/>
                </a:cubicBezTo>
                <a:close/>
                <a:moveTo>
                  <a:pt x="61907" y="9000"/>
                </a:moveTo>
                <a:cubicBezTo>
                  <a:pt x="61722" y="9000"/>
                  <a:pt x="61539" y="9077"/>
                  <a:pt x="61409" y="9228"/>
                </a:cubicBezTo>
                <a:cubicBezTo>
                  <a:pt x="61172" y="9503"/>
                  <a:pt x="61203" y="9919"/>
                  <a:pt x="61478" y="10156"/>
                </a:cubicBezTo>
                <a:cubicBezTo>
                  <a:pt x="62129" y="10719"/>
                  <a:pt x="62770" y="11313"/>
                  <a:pt x="63382" y="11923"/>
                </a:cubicBezTo>
                <a:cubicBezTo>
                  <a:pt x="63505" y="12045"/>
                  <a:pt x="63671" y="12115"/>
                  <a:pt x="63846" y="12115"/>
                </a:cubicBezTo>
                <a:lnTo>
                  <a:pt x="63846" y="12114"/>
                </a:lnTo>
                <a:cubicBezTo>
                  <a:pt x="64112" y="12114"/>
                  <a:pt x="64351" y="11953"/>
                  <a:pt x="64453" y="11707"/>
                </a:cubicBezTo>
                <a:cubicBezTo>
                  <a:pt x="64554" y="11461"/>
                  <a:pt x="64497" y="11178"/>
                  <a:pt x="64309" y="10990"/>
                </a:cubicBezTo>
                <a:cubicBezTo>
                  <a:pt x="63675" y="10359"/>
                  <a:pt x="63012" y="9742"/>
                  <a:pt x="62337" y="9160"/>
                </a:cubicBezTo>
                <a:cubicBezTo>
                  <a:pt x="62212" y="9053"/>
                  <a:pt x="62059" y="9000"/>
                  <a:pt x="61907" y="9000"/>
                </a:cubicBezTo>
                <a:close/>
                <a:moveTo>
                  <a:pt x="11466" y="10893"/>
                </a:moveTo>
                <a:cubicBezTo>
                  <a:pt x="11301" y="10893"/>
                  <a:pt x="11136" y="10955"/>
                  <a:pt x="11008" y="11078"/>
                </a:cubicBezTo>
                <a:cubicBezTo>
                  <a:pt x="10377" y="11711"/>
                  <a:pt x="9760" y="12374"/>
                  <a:pt x="9176" y="13049"/>
                </a:cubicBezTo>
                <a:cubicBezTo>
                  <a:pt x="9009" y="13245"/>
                  <a:pt x="8969" y="13519"/>
                  <a:pt x="9076" y="13753"/>
                </a:cubicBezTo>
                <a:cubicBezTo>
                  <a:pt x="9183" y="13987"/>
                  <a:pt x="9417" y="14137"/>
                  <a:pt x="9674" y="14138"/>
                </a:cubicBezTo>
                <a:cubicBezTo>
                  <a:pt x="9864" y="14138"/>
                  <a:pt x="10046" y="14055"/>
                  <a:pt x="10171" y="13910"/>
                </a:cubicBezTo>
                <a:cubicBezTo>
                  <a:pt x="10735" y="13258"/>
                  <a:pt x="11329" y="12618"/>
                  <a:pt x="11939" y="12007"/>
                </a:cubicBezTo>
                <a:cubicBezTo>
                  <a:pt x="12188" y="11748"/>
                  <a:pt x="12184" y="11338"/>
                  <a:pt x="11930" y="11085"/>
                </a:cubicBezTo>
                <a:cubicBezTo>
                  <a:pt x="11802" y="10957"/>
                  <a:pt x="11634" y="10893"/>
                  <a:pt x="11466" y="10893"/>
                </a:cubicBezTo>
                <a:close/>
                <a:moveTo>
                  <a:pt x="65651" y="12730"/>
                </a:moveTo>
                <a:cubicBezTo>
                  <a:pt x="65498" y="12730"/>
                  <a:pt x="65344" y="12783"/>
                  <a:pt x="65219" y="12892"/>
                </a:cubicBezTo>
                <a:cubicBezTo>
                  <a:pt x="64945" y="13130"/>
                  <a:pt x="64916" y="13545"/>
                  <a:pt x="65155" y="13820"/>
                </a:cubicBezTo>
                <a:cubicBezTo>
                  <a:pt x="65721" y="14470"/>
                  <a:pt x="66271" y="15148"/>
                  <a:pt x="66790" y="15838"/>
                </a:cubicBezTo>
                <a:cubicBezTo>
                  <a:pt x="66914" y="16003"/>
                  <a:pt x="67109" y="16099"/>
                  <a:pt x="67315" y="16099"/>
                </a:cubicBezTo>
                <a:lnTo>
                  <a:pt x="67317" y="16099"/>
                </a:lnTo>
                <a:cubicBezTo>
                  <a:pt x="67565" y="16099"/>
                  <a:pt x="67793" y="15958"/>
                  <a:pt x="67904" y="15734"/>
                </a:cubicBezTo>
                <a:cubicBezTo>
                  <a:pt x="68016" y="15512"/>
                  <a:pt x="67991" y="15246"/>
                  <a:pt x="67841" y="15046"/>
                </a:cubicBezTo>
                <a:cubicBezTo>
                  <a:pt x="67303" y="14332"/>
                  <a:pt x="66733" y="13628"/>
                  <a:pt x="66148" y="12956"/>
                </a:cubicBezTo>
                <a:cubicBezTo>
                  <a:pt x="66018" y="12806"/>
                  <a:pt x="65835" y="12730"/>
                  <a:pt x="65651" y="12730"/>
                </a:cubicBezTo>
                <a:close/>
                <a:moveTo>
                  <a:pt x="8017" y="14883"/>
                </a:moveTo>
                <a:cubicBezTo>
                  <a:pt x="7816" y="14883"/>
                  <a:pt x="7619" y="14974"/>
                  <a:pt x="7490" y="15147"/>
                </a:cubicBezTo>
                <a:cubicBezTo>
                  <a:pt x="6954" y="15863"/>
                  <a:pt x="6438" y="16607"/>
                  <a:pt x="5955" y="17360"/>
                </a:cubicBezTo>
                <a:cubicBezTo>
                  <a:pt x="5675" y="17796"/>
                  <a:pt x="5988" y="18371"/>
                  <a:pt x="6508" y="18372"/>
                </a:cubicBezTo>
                <a:cubicBezTo>
                  <a:pt x="6731" y="18372"/>
                  <a:pt x="6941" y="18258"/>
                  <a:pt x="7062" y="18069"/>
                </a:cubicBezTo>
                <a:cubicBezTo>
                  <a:pt x="7527" y="17343"/>
                  <a:pt x="8026" y="16625"/>
                  <a:pt x="8543" y="15935"/>
                </a:cubicBezTo>
                <a:cubicBezTo>
                  <a:pt x="8760" y="15644"/>
                  <a:pt x="8700" y="15232"/>
                  <a:pt x="8410" y="15014"/>
                </a:cubicBezTo>
                <a:cubicBezTo>
                  <a:pt x="8292" y="14926"/>
                  <a:pt x="8154" y="14883"/>
                  <a:pt x="8017" y="14883"/>
                </a:cubicBezTo>
                <a:close/>
                <a:moveTo>
                  <a:pt x="68828" y="16948"/>
                </a:moveTo>
                <a:cubicBezTo>
                  <a:pt x="68705" y="16948"/>
                  <a:pt x="68582" y="16982"/>
                  <a:pt x="68472" y="17054"/>
                </a:cubicBezTo>
                <a:cubicBezTo>
                  <a:pt x="68166" y="17252"/>
                  <a:pt x="68079" y="17660"/>
                  <a:pt x="68278" y="17965"/>
                </a:cubicBezTo>
                <a:cubicBezTo>
                  <a:pt x="68744" y="18688"/>
                  <a:pt x="69192" y="19437"/>
                  <a:pt x="69608" y="20193"/>
                </a:cubicBezTo>
                <a:cubicBezTo>
                  <a:pt x="69723" y="20403"/>
                  <a:pt x="69945" y="20534"/>
                  <a:pt x="70184" y="20534"/>
                </a:cubicBezTo>
                <a:lnTo>
                  <a:pt x="70186" y="20534"/>
                </a:lnTo>
                <a:cubicBezTo>
                  <a:pt x="70686" y="20534"/>
                  <a:pt x="71002" y="19997"/>
                  <a:pt x="70761" y="19559"/>
                </a:cubicBezTo>
                <a:cubicBezTo>
                  <a:pt x="70330" y="18776"/>
                  <a:pt x="69866" y="17999"/>
                  <a:pt x="69382" y="17251"/>
                </a:cubicBezTo>
                <a:cubicBezTo>
                  <a:pt x="69256" y="17055"/>
                  <a:pt x="69044" y="16948"/>
                  <a:pt x="68828" y="16948"/>
                </a:cubicBezTo>
                <a:close/>
                <a:moveTo>
                  <a:pt x="5160" y="19332"/>
                </a:moveTo>
                <a:cubicBezTo>
                  <a:pt x="4927" y="19332"/>
                  <a:pt x="4701" y="19456"/>
                  <a:pt x="4582" y="19674"/>
                </a:cubicBezTo>
                <a:cubicBezTo>
                  <a:pt x="4154" y="20460"/>
                  <a:pt x="3748" y="21271"/>
                  <a:pt x="3378" y="22083"/>
                </a:cubicBezTo>
                <a:cubicBezTo>
                  <a:pt x="3180" y="22519"/>
                  <a:pt x="3498" y="23014"/>
                  <a:pt x="3976" y="23015"/>
                </a:cubicBezTo>
                <a:cubicBezTo>
                  <a:pt x="4234" y="23015"/>
                  <a:pt x="4468" y="22864"/>
                  <a:pt x="4574" y="22629"/>
                </a:cubicBezTo>
                <a:cubicBezTo>
                  <a:pt x="4932" y="21844"/>
                  <a:pt x="5324" y="21062"/>
                  <a:pt x="5737" y="20304"/>
                </a:cubicBezTo>
                <a:cubicBezTo>
                  <a:pt x="5910" y="19986"/>
                  <a:pt x="5793" y="19586"/>
                  <a:pt x="5474" y="19413"/>
                </a:cubicBezTo>
                <a:cubicBezTo>
                  <a:pt x="5374" y="19358"/>
                  <a:pt x="5266" y="19332"/>
                  <a:pt x="5160" y="19332"/>
                </a:cubicBezTo>
                <a:close/>
                <a:moveTo>
                  <a:pt x="71375" y="21582"/>
                </a:moveTo>
                <a:cubicBezTo>
                  <a:pt x="71283" y="21582"/>
                  <a:pt x="71189" y="21601"/>
                  <a:pt x="71100" y="21642"/>
                </a:cubicBezTo>
                <a:cubicBezTo>
                  <a:pt x="70772" y="21793"/>
                  <a:pt x="70628" y="22181"/>
                  <a:pt x="70775" y="22510"/>
                </a:cubicBezTo>
                <a:cubicBezTo>
                  <a:pt x="71137" y="23294"/>
                  <a:pt x="71473" y="24100"/>
                  <a:pt x="71774" y="24904"/>
                </a:cubicBezTo>
                <a:cubicBezTo>
                  <a:pt x="71872" y="25160"/>
                  <a:pt x="72117" y="25329"/>
                  <a:pt x="72391" y="25329"/>
                </a:cubicBezTo>
                <a:cubicBezTo>
                  <a:pt x="72850" y="25328"/>
                  <a:pt x="73167" y="24870"/>
                  <a:pt x="73006" y="24440"/>
                </a:cubicBezTo>
                <a:cubicBezTo>
                  <a:pt x="72692" y="23607"/>
                  <a:pt x="72345" y="22772"/>
                  <a:pt x="71970" y="21960"/>
                </a:cubicBezTo>
                <a:cubicBezTo>
                  <a:pt x="71859" y="21722"/>
                  <a:pt x="71622" y="21582"/>
                  <a:pt x="71375" y="21582"/>
                </a:cubicBezTo>
                <a:close/>
                <a:moveTo>
                  <a:pt x="2971" y="24130"/>
                </a:moveTo>
                <a:cubicBezTo>
                  <a:pt x="2699" y="24130"/>
                  <a:pt x="2444" y="24300"/>
                  <a:pt x="2349" y="24573"/>
                </a:cubicBezTo>
                <a:cubicBezTo>
                  <a:pt x="2039" y="25411"/>
                  <a:pt x="1754" y="26271"/>
                  <a:pt x="1504" y="27129"/>
                </a:cubicBezTo>
                <a:cubicBezTo>
                  <a:pt x="1381" y="27549"/>
                  <a:pt x="1697" y="27969"/>
                  <a:pt x="2135" y="27970"/>
                </a:cubicBezTo>
                <a:cubicBezTo>
                  <a:pt x="2428" y="27969"/>
                  <a:pt x="2684" y="27776"/>
                  <a:pt x="2766" y="27496"/>
                </a:cubicBezTo>
                <a:cubicBezTo>
                  <a:pt x="3007" y="26669"/>
                  <a:pt x="3282" y="25839"/>
                  <a:pt x="3582" y="25031"/>
                </a:cubicBezTo>
                <a:cubicBezTo>
                  <a:pt x="3718" y="24688"/>
                  <a:pt x="3545" y="24300"/>
                  <a:pt x="3199" y="24171"/>
                </a:cubicBezTo>
                <a:cubicBezTo>
                  <a:pt x="3124" y="24143"/>
                  <a:pt x="3047" y="24130"/>
                  <a:pt x="2971" y="24130"/>
                </a:cubicBezTo>
                <a:close/>
                <a:moveTo>
                  <a:pt x="73229" y="26514"/>
                </a:moveTo>
                <a:cubicBezTo>
                  <a:pt x="73167" y="26514"/>
                  <a:pt x="73104" y="26523"/>
                  <a:pt x="73042" y="26541"/>
                </a:cubicBezTo>
                <a:cubicBezTo>
                  <a:pt x="72691" y="26645"/>
                  <a:pt x="72493" y="27016"/>
                  <a:pt x="72600" y="27365"/>
                </a:cubicBezTo>
                <a:cubicBezTo>
                  <a:pt x="72845" y="28194"/>
                  <a:pt x="73062" y="29040"/>
                  <a:pt x="73245" y="29879"/>
                </a:cubicBezTo>
                <a:cubicBezTo>
                  <a:pt x="73312" y="30181"/>
                  <a:pt x="73579" y="30396"/>
                  <a:pt x="73887" y="30397"/>
                </a:cubicBezTo>
                <a:cubicBezTo>
                  <a:pt x="74307" y="30396"/>
                  <a:pt x="74619" y="30009"/>
                  <a:pt x="74530" y="29599"/>
                </a:cubicBezTo>
                <a:cubicBezTo>
                  <a:pt x="74341" y="28728"/>
                  <a:pt x="74114" y="27852"/>
                  <a:pt x="73861" y="26992"/>
                </a:cubicBezTo>
                <a:cubicBezTo>
                  <a:pt x="73779" y="26702"/>
                  <a:pt x="73515" y="26514"/>
                  <a:pt x="73229" y="26514"/>
                </a:cubicBezTo>
                <a:close/>
                <a:moveTo>
                  <a:pt x="1486" y="29218"/>
                </a:moveTo>
                <a:cubicBezTo>
                  <a:pt x="1183" y="29218"/>
                  <a:pt x="910" y="29428"/>
                  <a:pt x="844" y="29737"/>
                </a:cubicBezTo>
                <a:cubicBezTo>
                  <a:pt x="656" y="30609"/>
                  <a:pt x="498" y="31500"/>
                  <a:pt x="373" y="32386"/>
                </a:cubicBezTo>
                <a:cubicBezTo>
                  <a:pt x="317" y="32782"/>
                  <a:pt x="625" y="33135"/>
                  <a:pt x="1024" y="33135"/>
                </a:cubicBezTo>
                <a:cubicBezTo>
                  <a:pt x="1351" y="33135"/>
                  <a:pt x="1629" y="32893"/>
                  <a:pt x="1675" y="32570"/>
                </a:cubicBezTo>
                <a:cubicBezTo>
                  <a:pt x="1796" y="31715"/>
                  <a:pt x="1948" y="30855"/>
                  <a:pt x="2130" y="30014"/>
                </a:cubicBezTo>
                <a:cubicBezTo>
                  <a:pt x="2206" y="29659"/>
                  <a:pt x="1980" y="29309"/>
                  <a:pt x="1625" y="29233"/>
                </a:cubicBezTo>
                <a:cubicBezTo>
                  <a:pt x="1579" y="29223"/>
                  <a:pt x="1532" y="29218"/>
                  <a:pt x="1486" y="29218"/>
                </a:cubicBezTo>
                <a:close/>
                <a:moveTo>
                  <a:pt x="74362" y="31682"/>
                </a:moveTo>
                <a:cubicBezTo>
                  <a:pt x="74331" y="31682"/>
                  <a:pt x="74299" y="31684"/>
                  <a:pt x="74267" y="31688"/>
                </a:cubicBezTo>
                <a:cubicBezTo>
                  <a:pt x="73908" y="31741"/>
                  <a:pt x="73659" y="32074"/>
                  <a:pt x="73711" y="32433"/>
                </a:cubicBezTo>
                <a:cubicBezTo>
                  <a:pt x="73834" y="33283"/>
                  <a:pt x="73928" y="34152"/>
                  <a:pt x="73993" y="35015"/>
                </a:cubicBezTo>
                <a:cubicBezTo>
                  <a:pt x="74017" y="35359"/>
                  <a:pt x="74303" y="35624"/>
                  <a:pt x="74647" y="35625"/>
                </a:cubicBezTo>
                <a:cubicBezTo>
                  <a:pt x="74663" y="35625"/>
                  <a:pt x="74680" y="35624"/>
                  <a:pt x="74695" y="35623"/>
                </a:cubicBezTo>
                <a:cubicBezTo>
                  <a:pt x="75058" y="35597"/>
                  <a:pt x="75331" y="35281"/>
                  <a:pt x="75304" y="34920"/>
                </a:cubicBezTo>
                <a:cubicBezTo>
                  <a:pt x="75237" y="34024"/>
                  <a:pt x="75140" y="33125"/>
                  <a:pt x="75012" y="32245"/>
                </a:cubicBezTo>
                <a:cubicBezTo>
                  <a:pt x="74965" y="31918"/>
                  <a:pt x="74684" y="31682"/>
                  <a:pt x="74362" y="31682"/>
                </a:cubicBezTo>
                <a:close/>
                <a:moveTo>
                  <a:pt x="746" y="34455"/>
                </a:moveTo>
                <a:cubicBezTo>
                  <a:pt x="406" y="34455"/>
                  <a:pt x="119" y="34717"/>
                  <a:pt x="92" y="35062"/>
                </a:cubicBezTo>
                <a:cubicBezTo>
                  <a:pt x="31" y="35934"/>
                  <a:pt x="0" y="36823"/>
                  <a:pt x="0" y="37697"/>
                </a:cubicBezTo>
                <a:lnTo>
                  <a:pt x="0" y="37748"/>
                </a:lnTo>
                <a:cubicBezTo>
                  <a:pt x="0" y="38112"/>
                  <a:pt x="295" y="38405"/>
                  <a:pt x="659" y="38405"/>
                </a:cubicBezTo>
                <a:cubicBezTo>
                  <a:pt x="1021" y="38405"/>
                  <a:pt x="1316" y="38112"/>
                  <a:pt x="1316" y="37748"/>
                </a:cubicBezTo>
                <a:lnTo>
                  <a:pt x="1316" y="37702"/>
                </a:lnTo>
                <a:cubicBezTo>
                  <a:pt x="1316" y="36853"/>
                  <a:pt x="1345" y="35995"/>
                  <a:pt x="1404" y="35152"/>
                </a:cubicBezTo>
                <a:cubicBezTo>
                  <a:pt x="1425" y="34791"/>
                  <a:pt x="1153" y="34481"/>
                  <a:pt x="793" y="34457"/>
                </a:cubicBezTo>
                <a:cubicBezTo>
                  <a:pt x="777" y="34456"/>
                  <a:pt x="761" y="34455"/>
                  <a:pt x="746" y="34455"/>
                </a:cubicBezTo>
                <a:close/>
                <a:moveTo>
                  <a:pt x="74747" y="36952"/>
                </a:moveTo>
                <a:cubicBezTo>
                  <a:pt x="74384" y="36952"/>
                  <a:pt x="74089" y="37246"/>
                  <a:pt x="74089" y="37609"/>
                </a:cubicBezTo>
                <a:lnTo>
                  <a:pt x="74089" y="37703"/>
                </a:lnTo>
                <a:cubicBezTo>
                  <a:pt x="74089" y="38566"/>
                  <a:pt x="74059" y="39439"/>
                  <a:pt x="73998" y="40298"/>
                </a:cubicBezTo>
                <a:cubicBezTo>
                  <a:pt x="73973" y="40660"/>
                  <a:pt x="74245" y="40974"/>
                  <a:pt x="74608" y="41001"/>
                </a:cubicBezTo>
                <a:cubicBezTo>
                  <a:pt x="74624" y="41002"/>
                  <a:pt x="74639" y="41002"/>
                  <a:pt x="74655" y="41002"/>
                </a:cubicBezTo>
                <a:cubicBezTo>
                  <a:pt x="75000" y="41001"/>
                  <a:pt x="75285" y="40735"/>
                  <a:pt x="75311" y="40391"/>
                </a:cubicBezTo>
                <a:cubicBezTo>
                  <a:pt x="75373" y="39501"/>
                  <a:pt x="75405" y="38596"/>
                  <a:pt x="75405" y="37703"/>
                </a:cubicBezTo>
                <a:lnTo>
                  <a:pt x="75405" y="37609"/>
                </a:lnTo>
                <a:cubicBezTo>
                  <a:pt x="75405" y="37246"/>
                  <a:pt x="75110" y="36952"/>
                  <a:pt x="74747" y="36952"/>
                </a:cubicBezTo>
                <a:close/>
                <a:moveTo>
                  <a:pt x="754" y="39733"/>
                </a:moveTo>
                <a:cubicBezTo>
                  <a:pt x="739" y="39733"/>
                  <a:pt x="723" y="39734"/>
                  <a:pt x="707" y="39735"/>
                </a:cubicBezTo>
                <a:cubicBezTo>
                  <a:pt x="345" y="39760"/>
                  <a:pt x="72" y="40075"/>
                  <a:pt x="99" y="40438"/>
                </a:cubicBezTo>
                <a:cubicBezTo>
                  <a:pt x="163" y="41331"/>
                  <a:pt x="259" y="42230"/>
                  <a:pt x="386" y="43113"/>
                </a:cubicBezTo>
                <a:cubicBezTo>
                  <a:pt x="432" y="43435"/>
                  <a:pt x="710" y="43676"/>
                  <a:pt x="1035" y="43677"/>
                </a:cubicBezTo>
                <a:cubicBezTo>
                  <a:pt x="1068" y="43676"/>
                  <a:pt x="1099" y="43674"/>
                  <a:pt x="1130" y="43670"/>
                </a:cubicBezTo>
                <a:cubicBezTo>
                  <a:pt x="1489" y="43618"/>
                  <a:pt x="1738" y="43284"/>
                  <a:pt x="1687" y="42925"/>
                </a:cubicBezTo>
                <a:cubicBezTo>
                  <a:pt x="1565" y="42074"/>
                  <a:pt x="1472" y="41206"/>
                  <a:pt x="1410" y="40343"/>
                </a:cubicBezTo>
                <a:cubicBezTo>
                  <a:pt x="1385" y="39997"/>
                  <a:pt x="1096" y="39733"/>
                  <a:pt x="754" y="39733"/>
                </a:cubicBezTo>
                <a:close/>
                <a:moveTo>
                  <a:pt x="74373" y="42311"/>
                </a:moveTo>
                <a:cubicBezTo>
                  <a:pt x="74050" y="42311"/>
                  <a:pt x="73768" y="42550"/>
                  <a:pt x="73723" y="42880"/>
                </a:cubicBezTo>
                <a:cubicBezTo>
                  <a:pt x="73602" y="43736"/>
                  <a:pt x="73448" y="44595"/>
                  <a:pt x="73266" y="45435"/>
                </a:cubicBezTo>
                <a:cubicBezTo>
                  <a:pt x="73178" y="45845"/>
                  <a:pt x="73490" y="46232"/>
                  <a:pt x="73909" y="46232"/>
                </a:cubicBezTo>
                <a:cubicBezTo>
                  <a:pt x="74219" y="46231"/>
                  <a:pt x="74485" y="46015"/>
                  <a:pt x="74550" y="45713"/>
                </a:cubicBezTo>
                <a:cubicBezTo>
                  <a:pt x="74739" y="44843"/>
                  <a:pt x="74898" y="43952"/>
                  <a:pt x="75025" y="43065"/>
                </a:cubicBezTo>
                <a:cubicBezTo>
                  <a:pt x="75079" y="42705"/>
                  <a:pt x="74828" y="42369"/>
                  <a:pt x="74467" y="42318"/>
                </a:cubicBezTo>
                <a:cubicBezTo>
                  <a:pt x="74435" y="42313"/>
                  <a:pt x="74404" y="42311"/>
                  <a:pt x="74373" y="42311"/>
                </a:cubicBezTo>
                <a:close/>
                <a:moveTo>
                  <a:pt x="1505" y="44962"/>
                </a:moveTo>
                <a:cubicBezTo>
                  <a:pt x="1459" y="44962"/>
                  <a:pt x="1413" y="44967"/>
                  <a:pt x="1366" y="44977"/>
                </a:cubicBezTo>
                <a:cubicBezTo>
                  <a:pt x="1011" y="45055"/>
                  <a:pt x="786" y="45405"/>
                  <a:pt x="864" y="45760"/>
                </a:cubicBezTo>
                <a:cubicBezTo>
                  <a:pt x="1054" y="46634"/>
                  <a:pt x="1278" y="47510"/>
                  <a:pt x="1530" y="48367"/>
                </a:cubicBezTo>
                <a:cubicBezTo>
                  <a:pt x="1613" y="48647"/>
                  <a:pt x="1869" y="48839"/>
                  <a:pt x="2161" y="48840"/>
                </a:cubicBezTo>
                <a:cubicBezTo>
                  <a:pt x="2600" y="48839"/>
                  <a:pt x="2916" y="48417"/>
                  <a:pt x="2792" y="47996"/>
                </a:cubicBezTo>
                <a:cubicBezTo>
                  <a:pt x="2549" y="47169"/>
                  <a:pt x="2333" y="46323"/>
                  <a:pt x="2149" y="45481"/>
                </a:cubicBezTo>
                <a:cubicBezTo>
                  <a:pt x="2081" y="45173"/>
                  <a:pt x="1808" y="44962"/>
                  <a:pt x="1505" y="44962"/>
                </a:cubicBezTo>
                <a:close/>
                <a:moveTo>
                  <a:pt x="73256" y="47479"/>
                </a:moveTo>
                <a:cubicBezTo>
                  <a:pt x="72971" y="47479"/>
                  <a:pt x="72710" y="47665"/>
                  <a:pt x="72626" y="47953"/>
                </a:cubicBezTo>
                <a:cubicBezTo>
                  <a:pt x="72383" y="48779"/>
                  <a:pt x="72108" y="49608"/>
                  <a:pt x="71806" y="50416"/>
                </a:cubicBezTo>
                <a:cubicBezTo>
                  <a:pt x="71648" y="50846"/>
                  <a:pt x="71965" y="51302"/>
                  <a:pt x="72423" y="51303"/>
                </a:cubicBezTo>
                <a:cubicBezTo>
                  <a:pt x="72698" y="51303"/>
                  <a:pt x="72944" y="51132"/>
                  <a:pt x="73039" y="50875"/>
                </a:cubicBezTo>
                <a:cubicBezTo>
                  <a:pt x="73352" y="50037"/>
                  <a:pt x="73637" y="49178"/>
                  <a:pt x="73888" y="48322"/>
                </a:cubicBezTo>
                <a:cubicBezTo>
                  <a:pt x="73990" y="47973"/>
                  <a:pt x="73790" y="47607"/>
                  <a:pt x="73442" y="47506"/>
                </a:cubicBezTo>
                <a:cubicBezTo>
                  <a:pt x="73380" y="47488"/>
                  <a:pt x="73317" y="47479"/>
                  <a:pt x="73256" y="47479"/>
                </a:cubicBezTo>
                <a:close/>
                <a:moveTo>
                  <a:pt x="3000" y="50036"/>
                </a:moveTo>
                <a:cubicBezTo>
                  <a:pt x="2923" y="50036"/>
                  <a:pt x="2845" y="50050"/>
                  <a:pt x="2769" y="50078"/>
                </a:cubicBezTo>
                <a:cubicBezTo>
                  <a:pt x="2431" y="50205"/>
                  <a:pt x="2258" y="50580"/>
                  <a:pt x="2382" y="50919"/>
                </a:cubicBezTo>
                <a:cubicBezTo>
                  <a:pt x="2695" y="51755"/>
                  <a:pt x="3042" y="52590"/>
                  <a:pt x="3415" y="53402"/>
                </a:cubicBezTo>
                <a:cubicBezTo>
                  <a:pt x="3521" y="53636"/>
                  <a:pt x="3755" y="53785"/>
                  <a:pt x="4012" y="53785"/>
                </a:cubicBezTo>
                <a:cubicBezTo>
                  <a:pt x="4491" y="53784"/>
                  <a:pt x="4808" y="53289"/>
                  <a:pt x="4610" y="52854"/>
                </a:cubicBezTo>
                <a:cubicBezTo>
                  <a:pt x="4250" y="52070"/>
                  <a:pt x="3916" y="51265"/>
                  <a:pt x="3613" y="50458"/>
                </a:cubicBezTo>
                <a:cubicBezTo>
                  <a:pt x="3513" y="50197"/>
                  <a:pt x="3264" y="50036"/>
                  <a:pt x="3000" y="50036"/>
                </a:cubicBezTo>
                <a:close/>
                <a:moveTo>
                  <a:pt x="71409" y="52432"/>
                </a:moveTo>
                <a:cubicBezTo>
                  <a:pt x="71160" y="52432"/>
                  <a:pt x="70921" y="52575"/>
                  <a:pt x="70811" y="52816"/>
                </a:cubicBezTo>
                <a:cubicBezTo>
                  <a:pt x="70453" y="53601"/>
                  <a:pt x="70061" y="54383"/>
                  <a:pt x="69647" y="55140"/>
                </a:cubicBezTo>
                <a:cubicBezTo>
                  <a:pt x="69407" y="55578"/>
                  <a:pt x="69724" y="56113"/>
                  <a:pt x="70223" y="56113"/>
                </a:cubicBezTo>
                <a:cubicBezTo>
                  <a:pt x="70464" y="56113"/>
                  <a:pt x="70684" y="55982"/>
                  <a:pt x="70800" y="55771"/>
                </a:cubicBezTo>
                <a:cubicBezTo>
                  <a:pt x="71229" y="54986"/>
                  <a:pt x="71636" y="54177"/>
                  <a:pt x="72007" y="53364"/>
                </a:cubicBezTo>
                <a:cubicBezTo>
                  <a:pt x="72158" y="53034"/>
                  <a:pt x="72013" y="52643"/>
                  <a:pt x="71682" y="52493"/>
                </a:cubicBezTo>
                <a:cubicBezTo>
                  <a:pt x="71593" y="52452"/>
                  <a:pt x="71500" y="52432"/>
                  <a:pt x="71409" y="52432"/>
                </a:cubicBezTo>
                <a:close/>
                <a:moveTo>
                  <a:pt x="5193" y="54822"/>
                </a:moveTo>
                <a:cubicBezTo>
                  <a:pt x="5087" y="54822"/>
                  <a:pt x="4978" y="54848"/>
                  <a:pt x="4878" y="54903"/>
                </a:cubicBezTo>
                <a:cubicBezTo>
                  <a:pt x="4556" y="55079"/>
                  <a:pt x="4441" y="55485"/>
                  <a:pt x="4622" y="55803"/>
                </a:cubicBezTo>
                <a:cubicBezTo>
                  <a:pt x="5052" y="56587"/>
                  <a:pt x="5515" y="57364"/>
                  <a:pt x="5999" y="58113"/>
                </a:cubicBezTo>
                <a:cubicBezTo>
                  <a:pt x="6120" y="58302"/>
                  <a:pt x="6328" y="58415"/>
                  <a:pt x="6552" y="58415"/>
                </a:cubicBezTo>
                <a:cubicBezTo>
                  <a:pt x="7072" y="58414"/>
                  <a:pt x="7386" y="57838"/>
                  <a:pt x="7104" y="57400"/>
                </a:cubicBezTo>
                <a:cubicBezTo>
                  <a:pt x="6637" y="56678"/>
                  <a:pt x="6189" y="55927"/>
                  <a:pt x="5775" y="55171"/>
                </a:cubicBezTo>
                <a:cubicBezTo>
                  <a:pt x="5657" y="54948"/>
                  <a:pt x="5429" y="54822"/>
                  <a:pt x="5193" y="54822"/>
                </a:cubicBezTo>
                <a:close/>
                <a:moveTo>
                  <a:pt x="68877" y="57066"/>
                </a:moveTo>
                <a:cubicBezTo>
                  <a:pt x="68658" y="57066"/>
                  <a:pt x="68443" y="57175"/>
                  <a:pt x="68319" y="57375"/>
                </a:cubicBezTo>
                <a:cubicBezTo>
                  <a:pt x="67853" y="58099"/>
                  <a:pt x="67354" y="58816"/>
                  <a:pt x="66835" y="59508"/>
                </a:cubicBezTo>
                <a:cubicBezTo>
                  <a:pt x="66687" y="59706"/>
                  <a:pt x="66662" y="59973"/>
                  <a:pt x="66773" y="60196"/>
                </a:cubicBezTo>
                <a:cubicBezTo>
                  <a:pt x="66885" y="60418"/>
                  <a:pt x="67113" y="60559"/>
                  <a:pt x="67361" y="60560"/>
                </a:cubicBezTo>
                <a:lnTo>
                  <a:pt x="67361" y="60559"/>
                </a:lnTo>
                <a:cubicBezTo>
                  <a:pt x="67568" y="60559"/>
                  <a:pt x="67763" y="60462"/>
                  <a:pt x="67887" y="60296"/>
                </a:cubicBezTo>
                <a:cubicBezTo>
                  <a:pt x="68424" y="59580"/>
                  <a:pt x="68942" y="58837"/>
                  <a:pt x="69425" y="58087"/>
                </a:cubicBezTo>
                <a:cubicBezTo>
                  <a:pt x="69627" y="57781"/>
                  <a:pt x="69539" y="57369"/>
                  <a:pt x="69232" y="57171"/>
                </a:cubicBezTo>
                <a:cubicBezTo>
                  <a:pt x="69122" y="57100"/>
                  <a:pt x="68999" y="57066"/>
                  <a:pt x="68877" y="57066"/>
                </a:cubicBezTo>
                <a:close/>
                <a:moveTo>
                  <a:pt x="8062" y="59268"/>
                </a:moveTo>
                <a:cubicBezTo>
                  <a:pt x="7924" y="59268"/>
                  <a:pt x="7786" y="59311"/>
                  <a:pt x="7667" y="59400"/>
                </a:cubicBezTo>
                <a:cubicBezTo>
                  <a:pt x="7377" y="59619"/>
                  <a:pt x="7318" y="60030"/>
                  <a:pt x="7536" y="60320"/>
                </a:cubicBezTo>
                <a:cubicBezTo>
                  <a:pt x="8072" y="61034"/>
                  <a:pt x="8640" y="61738"/>
                  <a:pt x="9227" y="62413"/>
                </a:cubicBezTo>
                <a:cubicBezTo>
                  <a:pt x="9352" y="62558"/>
                  <a:pt x="9533" y="62640"/>
                  <a:pt x="9724" y="62640"/>
                </a:cubicBezTo>
                <a:cubicBezTo>
                  <a:pt x="9981" y="62640"/>
                  <a:pt x="10215" y="62489"/>
                  <a:pt x="10322" y="62254"/>
                </a:cubicBezTo>
                <a:cubicBezTo>
                  <a:pt x="10429" y="62020"/>
                  <a:pt x="10389" y="61745"/>
                  <a:pt x="10220" y="61550"/>
                </a:cubicBezTo>
                <a:cubicBezTo>
                  <a:pt x="9654" y="60899"/>
                  <a:pt x="9105" y="60220"/>
                  <a:pt x="8588" y="59531"/>
                </a:cubicBezTo>
                <a:cubicBezTo>
                  <a:pt x="8459" y="59359"/>
                  <a:pt x="8262" y="59268"/>
                  <a:pt x="8062" y="59268"/>
                </a:cubicBezTo>
                <a:close/>
                <a:moveTo>
                  <a:pt x="65701" y="61302"/>
                </a:moveTo>
                <a:cubicBezTo>
                  <a:pt x="65517" y="61302"/>
                  <a:pt x="65334" y="61379"/>
                  <a:pt x="65205" y="61529"/>
                </a:cubicBezTo>
                <a:cubicBezTo>
                  <a:pt x="64639" y="62181"/>
                  <a:pt x="64044" y="62820"/>
                  <a:pt x="63434" y="63430"/>
                </a:cubicBezTo>
                <a:cubicBezTo>
                  <a:pt x="63246" y="63617"/>
                  <a:pt x="63190" y="63900"/>
                  <a:pt x="63291" y="64146"/>
                </a:cubicBezTo>
                <a:cubicBezTo>
                  <a:pt x="63393" y="64391"/>
                  <a:pt x="63633" y="64552"/>
                  <a:pt x="63899" y="64552"/>
                </a:cubicBezTo>
                <a:cubicBezTo>
                  <a:pt x="64074" y="64552"/>
                  <a:pt x="64241" y="64483"/>
                  <a:pt x="64364" y="64359"/>
                </a:cubicBezTo>
                <a:cubicBezTo>
                  <a:pt x="64995" y="63728"/>
                  <a:pt x="65613" y="63065"/>
                  <a:pt x="66198" y="62390"/>
                </a:cubicBezTo>
                <a:cubicBezTo>
                  <a:pt x="66435" y="62115"/>
                  <a:pt x="66406" y="61701"/>
                  <a:pt x="66131" y="61462"/>
                </a:cubicBezTo>
                <a:cubicBezTo>
                  <a:pt x="66007" y="61355"/>
                  <a:pt x="65854" y="61302"/>
                  <a:pt x="65701" y="61302"/>
                </a:cubicBezTo>
                <a:close/>
                <a:moveTo>
                  <a:pt x="11538" y="63268"/>
                </a:moveTo>
                <a:cubicBezTo>
                  <a:pt x="11369" y="63268"/>
                  <a:pt x="11201" y="63333"/>
                  <a:pt x="11073" y="63461"/>
                </a:cubicBezTo>
                <a:cubicBezTo>
                  <a:pt x="10820" y="63714"/>
                  <a:pt x="10816" y="64122"/>
                  <a:pt x="11063" y="64380"/>
                </a:cubicBezTo>
                <a:cubicBezTo>
                  <a:pt x="11696" y="65012"/>
                  <a:pt x="12359" y="65628"/>
                  <a:pt x="13033" y="66213"/>
                </a:cubicBezTo>
                <a:cubicBezTo>
                  <a:pt x="13153" y="66316"/>
                  <a:pt x="13304" y="66373"/>
                  <a:pt x="13463" y="66373"/>
                </a:cubicBezTo>
                <a:cubicBezTo>
                  <a:pt x="13737" y="66373"/>
                  <a:pt x="13983" y="66203"/>
                  <a:pt x="14078" y="65945"/>
                </a:cubicBezTo>
                <a:cubicBezTo>
                  <a:pt x="14175" y="65688"/>
                  <a:pt x="14100" y="65398"/>
                  <a:pt x="13893" y="65218"/>
                </a:cubicBezTo>
                <a:cubicBezTo>
                  <a:pt x="13242" y="64655"/>
                  <a:pt x="12603" y="64059"/>
                  <a:pt x="11991" y="63449"/>
                </a:cubicBezTo>
                <a:cubicBezTo>
                  <a:pt x="11864" y="63328"/>
                  <a:pt x="11701" y="63268"/>
                  <a:pt x="11538" y="63268"/>
                </a:cubicBezTo>
                <a:close/>
                <a:moveTo>
                  <a:pt x="61971" y="65034"/>
                </a:moveTo>
                <a:cubicBezTo>
                  <a:pt x="61815" y="65034"/>
                  <a:pt x="61659" y="65089"/>
                  <a:pt x="61533" y="65201"/>
                </a:cubicBezTo>
                <a:cubicBezTo>
                  <a:pt x="60882" y="65765"/>
                  <a:pt x="60203" y="66314"/>
                  <a:pt x="59513" y="66831"/>
                </a:cubicBezTo>
                <a:cubicBezTo>
                  <a:pt x="59286" y="67001"/>
                  <a:pt x="59194" y="67297"/>
                  <a:pt x="59284" y="67565"/>
                </a:cubicBezTo>
                <a:cubicBezTo>
                  <a:pt x="59373" y="67833"/>
                  <a:pt x="59624" y="68014"/>
                  <a:pt x="59905" y="68014"/>
                </a:cubicBezTo>
                <a:cubicBezTo>
                  <a:pt x="59906" y="68014"/>
                  <a:pt x="59907" y="68014"/>
                  <a:pt x="59908" y="68014"/>
                </a:cubicBezTo>
                <a:cubicBezTo>
                  <a:pt x="60050" y="68014"/>
                  <a:pt x="60188" y="67969"/>
                  <a:pt x="60302" y="67883"/>
                </a:cubicBezTo>
                <a:cubicBezTo>
                  <a:pt x="61016" y="67347"/>
                  <a:pt x="61720" y="66778"/>
                  <a:pt x="62395" y="66194"/>
                </a:cubicBezTo>
                <a:cubicBezTo>
                  <a:pt x="62675" y="65957"/>
                  <a:pt x="62708" y="65536"/>
                  <a:pt x="62468" y="65260"/>
                </a:cubicBezTo>
                <a:cubicBezTo>
                  <a:pt x="62337" y="65110"/>
                  <a:pt x="62154" y="65034"/>
                  <a:pt x="61971" y="65034"/>
                </a:cubicBezTo>
                <a:close/>
                <a:moveTo>
                  <a:pt x="15524" y="66717"/>
                </a:moveTo>
                <a:cubicBezTo>
                  <a:pt x="15324" y="66717"/>
                  <a:pt x="15126" y="66808"/>
                  <a:pt x="14997" y="66981"/>
                </a:cubicBezTo>
                <a:cubicBezTo>
                  <a:pt x="14780" y="67271"/>
                  <a:pt x="14839" y="67684"/>
                  <a:pt x="15130" y="67901"/>
                </a:cubicBezTo>
                <a:cubicBezTo>
                  <a:pt x="15846" y="68438"/>
                  <a:pt x="16589" y="68954"/>
                  <a:pt x="17341" y="69436"/>
                </a:cubicBezTo>
                <a:cubicBezTo>
                  <a:pt x="17446" y="69505"/>
                  <a:pt x="17570" y="69542"/>
                  <a:pt x="17696" y="69542"/>
                </a:cubicBezTo>
                <a:cubicBezTo>
                  <a:pt x="17987" y="69542"/>
                  <a:pt x="18244" y="69349"/>
                  <a:pt x="18327" y="69070"/>
                </a:cubicBezTo>
                <a:cubicBezTo>
                  <a:pt x="18409" y="68789"/>
                  <a:pt x="18298" y="68489"/>
                  <a:pt x="18053" y="68331"/>
                </a:cubicBezTo>
                <a:cubicBezTo>
                  <a:pt x="17328" y="67864"/>
                  <a:pt x="16609" y="67366"/>
                  <a:pt x="15918" y="66848"/>
                </a:cubicBezTo>
                <a:cubicBezTo>
                  <a:pt x="15800" y="66760"/>
                  <a:pt x="15661" y="66717"/>
                  <a:pt x="15524" y="66717"/>
                </a:cubicBezTo>
                <a:close/>
                <a:moveTo>
                  <a:pt x="57739" y="68209"/>
                </a:moveTo>
                <a:cubicBezTo>
                  <a:pt x="57617" y="68209"/>
                  <a:pt x="57494" y="68243"/>
                  <a:pt x="57383" y="68313"/>
                </a:cubicBezTo>
                <a:cubicBezTo>
                  <a:pt x="56658" y="68781"/>
                  <a:pt x="55908" y="69227"/>
                  <a:pt x="55153" y="69640"/>
                </a:cubicBezTo>
                <a:cubicBezTo>
                  <a:pt x="54889" y="69785"/>
                  <a:pt x="54757" y="70088"/>
                  <a:pt x="54831" y="70380"/>
                </a:cubicBezTo>
                <a:cubicBezTo>
                  <a:pt x="54907" y="70671"/>
                  <a:pt x="55168" y="70874"/>
                  <a:pt x="55469" y="70874"/>
                </a:cubicBezTo>
                <a:lnTo>
                  <a:pt x="55469" y="70874"/>
                </a:lnTo>
                <a:cubicBezTo>
                  <a:pt x="55579" y="70874"/>
                  <a:pt x="55688" y="70846"/>
                  <a:pt x="55785" y="70793"/>
                </a:cubicBezTo>
                <a:cubicBezTo>
                  <a:pt x="56566" y="70366"/>
                  <a:pt x="57345" y="69903"/>
                  <a:pt x="58095" y="69419"/>
                </a:cubicBezTo>
                <a:cubicBezTo>
                  <a:pt x="58401" y="69223"/>
                  <a:pt x="58489" y="68816"/>
                  <a:pt x="58293" y="68510"/>
                </a:cubicBezTo>
                <a:cubicBezTo>
                  <a:pt x="58166" y="68315"/>
                  <a:pt x="57955" y="68209"/>
                  <a:pt x="57739" y="68209"/>
                </a:cubicBezTo>
                <a:close/>
                <a:moveTo>
                  <a:pt x="55469" y="70874"/>
                </a:moveTo>
                <a:cubicBezTo>
                  <a:pt x="55469" y="70874"/>
                  <a:pt x="55468" y="70874"/>
                  <a:pt x="55468" y="70874"/>
                </a:cubicBezTo>
                <a:lnTo>
                  <a:pt x="55470" y="70874"/>
                </a:lnTo>
                <a:cubicBezTo>
                  <a:pt x="55470" y="70874"/>
                  <a:pt x="55469" y="70874"/>
                  <a:pt x="55469" y="70874"/>
                </a:cubicBezTo>
                <a:close/>
                <a:moveTo>
                  <a:pt x="19975" y="69578"/>
                </a:moveTo>
                <a:cubicBezTo>
                  <a:pt x="19742" y="69578"/>
                  <a:pt x="19516" y="69703"/>
                  <a:pt x="19397" y="69921"/>
                </a:cubicBezTo>
                <a:cubicBezTo>
                  <a:pt x="19223" y="70238"/>
                  <a:pt x="19340" y="70636"/>
                  <a:pt x="19656" y="70811"/>
                </a:cubicBezTo>
                <a:cubicBezTo>
                  <a:pt x="20442" y="71241"/>
                  <a:pt x="21252" y="71646"/>
                  <a:pt x="22063" y="72017"/>
                </a:cubicBezTo>
                <a:cubicBezTo>
                  <a:pt x="22149" y="72056"/>
                  <a:pt x="22242" y="72076"/>
                  <a:pt x="22336" y="72076"/>
                </a:cubicBezTo>
                <a:cubicBezTo>
                  <a:pt x="22645" y="72076"/>
                  <a:pt x="22913" y="71861"/>
                  <a:pt x="22979" y="71558"/>
                </a:cubicBezTo>
                <a:cubicBezTo>
                  <a:pt x="23045" y="71256"/>
                  <a:pt x="22890" y="70949"/>
                  <a:pt x="22610" y="70820"/>
                </a:cubicBezTo>
                <a:cubicBezTo>
                  <a:pt x="21826" y="70463"/>
                  <a:pt x="21045" y="70072"/>
                  <a:pt x="20285" y="69657"/>
                </a:cubicBezTo>
                <a:cubicBezTo>
                  <a:pt x="20186" y="69604"/>
                  <a:pt x="20080" y="69578"/>
                  <a:pt x="19975" y="69578"/>
                </a:cubicBezTo>
                <a:close/>
                <a:moveTo>
                  <a:pt x="53103" y="70746"/>
                </a:moveTo>
                <a:cubicBezTo>
                  <a:pt x="53013" y="70746"/>
                  <a:pt x="52921" y="70765"/>
                  <a:pt x="52834" y="70805"/>
                </a:cubicBezTo>
                <a:cubicBezTo>
                  <a:pt x="52050" y="71163"/>
                  <a:pt x="51244" y="71497"/>
                  <a:pt x="50438" y="71799"/>
                </a:cubicBezTo>
                <a:cubicBezTo>
                  <a:pt x="50141" y="71910"/>
                  <a:pt x="49965" y="72218"/>
                  <a:pt x="50021" y="72532"/>
                </a:cubicBezTo>
                <a:cubicBezTo>
                  <a:pt x="50079" y="72844"/>
                  <a:pt x="50350" y="73072"/>
                  <a:pt x="50668" y="73073"/>
                </a:cubicBezTo>
                <a:lnTo>
                  <a:pt x="50668" y="73073"/>
                </a:lnTo>
                <a:cubicBezTo>
                  <a:pt x="50747" y="73073"/>
                  <a:pt x="50825" y="73058"/>
                  <a:pt x="50899" y="73031"/>
                </a:cubicBezTo>
                <a:cubicBezTo>
                  <a:pt x="51734" y="72719"/>
                  <a:pt x="52569" y="72372"/>
                  <a:pt x="53381" y="72000"/>
                </a:cubicBezTo>
                <a:cubicBezTo>
                  <a:pt x="53708" y="71847"/>
                  <a:pt x="53851" y="71459"/>
                  <a:pt x="53701" y="71130"/>
                </a:cubicBezTo>
                <a:cubicBezTo>
                  <a:pt x="53591" y="70889"/>
                  <a:pt x="53353" y="70746"/>
                  <a:pt x="53103" y="70746"/>
                </a:cubicBezTo>
                <a:close/>
                <a:moveTo>
                  <a:pt x="50668" y="73073"/>
                </a:moveTo>
                <a:cubicBezTo>
                  <a:pt x="50668" y="73073"/>
                  <a:pt x="50668" y="73073"/>
                  <a:pt x="50668" y="73073"/>
                </a:cubicBezTo>
                <a:lnTo>
                  <a:pt x="50669" y="73073"/>
                </a:lnTo>
                <a:cubicBezTo>
                  <a:pt x="50669" y="73073"/>
                  <a:pt x="50669" y="73073"/>
                  <a:pt x="50668" y="73073"/>
                </a:cubicBezTo>
                <a:close/>
                <a:moveTo>
                  <a:pt x="24782" y="71773"/>
                </a:moveTo>
                <a:cubicBezTo>
                  <a:pt x="24515" y="71773"/>
                  <a:pt x="24264" y="71937"/>
                  <a:pt x="24165" y="72201"/>
                </a:cubicBezTo>
                <a:cubicBezTo>
                  <a:pt x="24039" y="72542"/>
                  <a:pt x="24212" y="72921"/>
                  <a:pt x="24552" y="73047"/>
                </a:cubicBezTo>
                <a:cubicBezTo>
                  <a:pt x="25390" y="73359"/>
                  <a:pt x="26250" y="73644"/>
                  <a:pt x="27106" y="73894"/>
                </a:cubicBezTo>
                <a:cubicBezTo>
                  <a:pt x="27166" y="73912"/>
                  <a:pt x="27228" y="73921"/>
                  <a:pt x="27292" y="73921"/>
                </a:cubicBezTo>
                <a:cubicBezTo>
                  <a:pt x="27618" y="73921"/>
                  <a:pt x="27895" y="73680"/>
                  <a:pt x="27941" y="73357"/>
                </a:cubicBezTo>
                <a:cubicBezTo>
                  <a:pt x="27988" y="73033"/>
                  <a:pt x="27789" y="72725"/>
                  <a:pt x="27476" y="72633"/>
                </a:cubicBezTo>
                <a:cubicBezTo>
                  <a:pt x="26649" y="72391"/>
                  <a:pt x="25819" y="72116"/>
                  <a:pt x="25011" y="71814"/>
                </a:cubicBezTo>
                <a:cubicBezTo>
                  <a:pt x="24936" y="71786"/>
                  <a:pt x="24858" y="71773"/>
                  <a:pt x="24782" y="71773"/>
                </a:cubicBezTo>
                <a:close/>
                <a:moveTo>
                  <a:pt x="48180" y="72586"/>
                </a:moveTo>
                <a:cubicBezTo>
                  <a:pt x="48112" y="72586"/>
                  <a:pt x="48043" y="72597"/>
                  <a:pt x="47975" y="72619"/>
                </a:cubicBezTo>
                <a:cubicBezTo>
                  <a:pt x="47149" y="72862"/>
                  <a:pt x="46302" y="73078"/>
                  <a:pt x="45459" y="73261"/>
                </a:cubicBezTo>
                <a:cubicBezTo>
                  <a:pt x="45131" y="73332"/>
                  <a:pt x="44909" y="73639"/>
                  <a:pt x="44945" y="73973"/>
                </a:cubicBezTo>
                <a:cubicBezTo>
                  <a:pt x="44980" y="74307"/>
                  <a:pt x="45262" y="74560"/>
                  <a:pt x="45598" y="74562"/>
                </a:cubicBezTo>
                <a:cubicBezTo>
                  <a:pt x="45644" y="74560"/>
                  <a:pt x="45692" y="74556"/>
                  <a:pt x="45738" y="74546"/>
                </a:cubicBezTo>
                <a:cubicBezTo>
                  <a:pt x="46612" y="74355"/>
                  <a:pt x="47489" y="74133"/>
                  <a:pt x="48345" y="73881"/>
                </a:cubicBezTo>
                <a:cubicBezTo>
                  <a:pt x="48704" y="73787"/>
                  <a:pt x="48915" y="73414"/>
                  <a:pt x="48810" y="73058"/>
                </a:cubicBezTo>
                <a:cubicBezTo>
                  <a:pt x="48725" y="72771"/>
                  <a:pt x="48463" y="72586"/>
                  <a:pt x="48180" y="72586"/>
                </a:cubicBezTo>
                <a:close/>
                <a:moveTo>
                  <a:pt x="29845" y="73254"/>
                </a:moveTo>
                <a:cubicBezTo>
                  <a:pt x="29542" y="73254"/>
                  <a:pt x="29269" y="73463"/>
                  <a:pt x="29202" y="73772"/>
                </a:cubicBezTo>
                <a:cubicBezTo>
                  <a:pt x="29125" y="74130"/>
                  <a:pt x="29355" y="74483"/>
                  <a:pt x="29714" y="74556"/>
                </a:cubicBezTo>
                <a:cubicBezTo>
                  <a:pt x="30585" y="74743"/>
                  <a:pt x="31477" y="74903"/>
                  <a:pt x="32363" y="75028"/>
                </a:cubicBezTo>
                <a:cubicBezTo>
                  <a:pt x="32393" y="75033"/>
                  <a:pt x="32425" y="75035"/>
                  <a:pt x="32456" y="75035"/>
                </a:cubicBezTo>
                <a:lnTo>
                  <a:pt x="32456" y="75035"/>
                </a:lnTo>
                <a:cubicBezTo>
                  <a:pt x="32802" y="75035"/>
                  <a:pt x="33087" y="74768"/>
                  <a:pt x="33111" y="74423"/>
                </a:cubicBezTo>
                <a:cubicBezTo>
                  <a:pt x="33135" y="74079"/>
                  <a:pt x="32889" y="73774"/>
                  <a:pt x="32547" y="73727"/>
                </a:cubicBezTo>
                <a:cubicBezTo>
                  <a:pt x="31692" y="73605"/>
                  <a:pt x="30831" y="73452"/>
                  <a:pt x="29991" y="73270"/>
                </a:cubicBezTo>
                <a:cubicBezTo>
                  <a:pt x="29942" y="73259"/>
                  <a:pt x="29893" y="73254"/>
                  <a:pt x="29845" y="73254"/>
                </a:cubicBezTo>
                <a:close/>
                <a:moveTo>
                  <a:pt x="32456" y="75035"/>
                </a:moveTo>
                <a:cubicBezTo>
                  <a:pt x="32456" y="75035"/>
                  <a:pt x="32456" y="75035"/>
                  <a:pt x="32455" y="75035"/>
                </a:cubicBezTo>
                <a:lnTo>
                  <a:pt x="32457" y="75035"/>
                </a:lnTo>
                <a:cubicBezTo>
                  <a:pt x="32456" y="75035"/>
                  <a:pt x="32456" y="75035"/>
                  <a:pt x="32456" y="75035"/>
                </a:cubicBezTo>
                <a:close/>
                <a:moveTo>
                  <a:pt x="42996" y="73714"/>
                </a:moveTo>
                <a:cubicBezTo>
                  <a:pt x="42965" y="73714"/>
                  <a:pt x="42934" y="73716"/>
                  <a:pt x="42903" y="73720"/>
                </a:cubicBezTo>
                <a:cubicBezTo>
                  <a:pt x="42052" y="73842"/>
                  <a:pt x="41182" y="73935"/>
                  <a:pt x="40321" y="73996"/>
                </a:cubicBezTo>
                <a:cubicBezTo>
                  <a:pt x="39968" y="74023"/>
                  <a:pt x="39700" y="74322"/>
                  <a:pt x="39712" y="74675"/>
                </a:cubicBezTo>
                <a:cubicBezTo>
                  <a:pt x="39725" y="75028"/>
                  <a:pt x="40014" y="75309"/>
                  <a:pt x="40368" y="75310"/>
                </a:cubicBezTo>
                <a:cubicBezTo>
                  <a:pt x="40383" y="75310"/>
                  <a:pt x="40399" y="75309"/>
                  <a:pt x="40415" y="75309"/>
                </a:cubicBezTo>
                <a:cubicBezTo>
                  <a:pt x="41308" y="75244"/>
                  <a:pt x="42207" y="75148"/>
                  <a:pt x="43089" y="75022"/>
                </a:cubicBezTo>
                <a:cubicBezTo>
                  <a:pt x="43449" y="74971"/>
                  <a:pt x="43699" y="74637"/>
                  <a:pt x="43647" y="74278"/>
                </a:cubicBezTo>
                <a:cubicBezTo>
                  <a:pt x="43600" y="73950"/>
                  <a:pt x="43318" y="73714"/>
                  <a:pt x="42996" y="73714"/>
                </a:cubicBezTo>
                <a:close/>
                <a:moveTo>
                  <a:pt x="35081" y="73998"/>
                </a:moveTo>
                <a:cubicBezTo>
                  <a:pt x="34739" y="73998"/>
                  <a:pt x="34451" y="74263"/>
                  <a:pt x="34427" y="74609"/>
                </a:cubicBezTo>
                <a:cubicBezTo>
                  <a:pt x="34401" y="74972"/>
                  <a:pt x="34676" y="75287"/>
                  <a:pt x="35039" y="75311"/>
                </a:cubicBezTo>
                <a:cubicBezTo>
                  <a:pt x="35921" y="75373"/>
                  <a:pt x="36818" y="75404"/>
                  <a:pt x="37702" y="75404"/>
                </a:cubicBezTo>
                <a:lnTo>
                  <a:pt x="37726" y="75404"/>
                </a:lnTo>
                <a:cubicBezTo>
                  <a:pt x="38089" y="75404"/>
                  <a:pt x="38372" y="75109"/>
                  <a:pt x="38372" y="74747"/>
                </a:cubicBezTo>
                <a:cubicBezTo>
                  <a:pt x="38372" y="74383"/>
                  <a:pt x="38066" y="74089"/>
                  <a:pt x="37702" y="74089"/>
                </a:cubicBezTo>
                <a:cubicBezTo>
                  <a:pt x="36848" y="74089"/>
                  <a:pt x="35982" y="74059"/>
                  <a:pt x="35129" y="74000"/>
                </a:cubicBezTo>
                <a:cubicBezTo>
                  <a:pt x="35113" y="73998"/>
                  <a:pt x="35097" y="73998"/>
                  <a:pt x="35081" y="73998"/>
                </a:cubicBezTo>
                <a:close/>
              </a:path>
            </a:pathLst>
          </a:custGeom>
          <a:solidFill>
            <a:srgbClr val="FE524D">
              <a:alpha val="45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5" name="Google Shape;835;p31"/>
          <p:cNvGrpSpPr/>
          <p:nvPr/>
        </p:nvGrpSpPr>
        <p:grpSpPr>
          <a:xfrm>
            <a:off x="8769625" y="3768025"/>
            <a:ext cx="229075" cy="1063850"/>
            <a:chOff x="6963625" y="2302750"/>
            <a:chExt cx="229075" cy="1063850"/>
          </a:xfrm>
        </p:grpSpPr>
        <p:sp>
          <p:nvSpPr>
            <p:cNvPr id="836" name="Google Shape;836;p31"/>
            <p:cNvSpPr/>
            <p:nvPr/>
          </p:nvSpPr>
          <p:spPr>
            <a:xfrm>
              <a:off x="6963625" y="2302750"/>
              <a:ext cx="229075" cy="137775"/>
            </a:xfrm>
            <a:custGeom>
              <a:rect b="b" l="l" r="r" t="t"/>
              <a:pathLst>
                <a:path extrusionOk="0" h="5511" w="9163">
                  <a:moveTo>
                    <a:pt x="4582" y="1"/>
                  </a:moveTo>
                  <a:lnTo>
                    <a:pt x="1" y="4582"/>
                  </a:lnTo>
                  <a:lnTo>
                    <a:pt x="930" y="5511"/>
                  </a:lnTo>
                  <a:lnTo>
                    <a:pt x="4582" y="1860"/>
                  </a:lnTo>
                  <a:lnTo>
                    <a:pt x="8232" y="5511"/>
                  </a:lnTo>
                  <a:lnTo>
                    <a:pt x="9162" y="4582"/>
                  </a:lnTo>
                  <a:lnTo>
                    <a:pt x="4582"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1"/>
            <p:cNvSpPr/>
            <p:nvPr/>
          </p:nvSpPr>
          <p:spPr>
            <a:xfrm>
              <a:off x="6963625" y="2405625"/>
              <a:ext cx="229075" cy="137800"/>
            </a:xfrm>
            <a:custGeom>
              <a:rect b="b" l="l" r="r" t="t"/>
              <a:pathLst>
                <a:path extrusionOk="0" h="5512" w="9163">
                  <a:moveTo>
                    <a:pt x="4582" y="1"/>
                  </a:moveTo>
                  <a:lnTo>
                    <a:pt x="1" y="4582"/>
                  </a:lnTo>
                  <a:lnTo>
                    <a:pt x="930" y="5512"/>
                  </a:lnTo>
                  <a:lnTo>
                    <a:pt x="4582" y="1861"/>
                  </a:lnTo>
                  <a:lnTo>
                    <a:pt x="8232" y="5512"/>
                  </a:lnTo>
                  <a:lnTo>
                    <a:pt x="9162" y="4582"/>
                  </a:lnTo>
                  <a:lnTo>
                    <a:pt x="4582"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1"/>
            <p:cNvSpPr/>
            <p:nvPr/>
          </p:nvSpPr>
          <p:spPr>
            <a:xfrm>
              <a:off x="6963625" y="2508550"/>
              <a:ext cx="229075" cy="137800"/>
            </a:xfrm>
            <a:custGeom>
              <a:rect b="b" l="l" r="r" t="t"/>
              <a:pathLst>
                <a:path extrusionOk="0" h="5512" w="9163">
                  <a:moveTo>
                    <a:pt x="4582" y="0"/>
                  </a:moveTo>
                  <a:lnTo>
                    <a:pt x="1" y="4581"/>
                  </a:lnTo>
                  <a:lnTo>
                    <a:pt x="930" y="5511"/>
                  </a:lnTo>
                  <a:lnTo>
                    <a:pt x="4582" y="1859"/>
                  </a:lnTo>
                  <a:lnTo>
                    <a:pt x="8232" y="5511"/>
                  </a:lnTo>
                  <a:lnTo>
                    <a:pt x="9162" y="4581"/>
                  </a:lnTo>
                  <a:lnTo>
                    <a:pt x="4582"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1"/>
            <p:cNvSpPr/>
            <p:nvPr/>
          </p:nvSpPr>
          <p:spPr>
            <a:xfrm>
              <a:off x="6963625" y="2611450"/>
              <a:ext cx="229075" cy="137775"/>
            </a:xfrm>
            <a:custGeom>
              <a:rect b="b" l="l" r="r" t="t"/>
              <a:pathLst>
                <a:path extrusionOk="0" h="5511" w="9163">
                  <a:moveTo>
                    <a:pt x="4582" y="0"/>
                  </a:moveTo>
                  <a:lnTo>
                    <a:pt x="1" y="4581"/>
                  </a:lnTo>
                  <a:lnTo>
                    <a:pt x="930" y="5510"/>
                  </a:lnTo>
                  <a:lnTo>
                    <a:pt x="4582" y="1860"/>
                  </a:lnTo>
                  <a:lnTo>
                    <a:pt x="8232" y="5510"/>
                  </a:lnTo>
                  <a:lnTo>
                    <a:pt x="9162" y="4581"/>
                  </a:lnTo>
                  <a:lnTo>
                    <a:pt x="4582"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1"/>
            <p:cNvSpPr/>
            <p:nvPr/>
          </p:nvSpPr>
          <p:spPr>
            <a:xfrm>
              <a:off x="6963625" y="2714325"/>
              <a:ext cx="229075" cy="137800"/>
            </a:xfrm>
            <a:custGeom>
              <a:rect b="b" l="l" r="r" t="t"/>
              <a:pathLst>
                <a:path extrusionOk="0" h="5512" w="9163">
                  <a:moveTo>
                    <a:pt x="4582" y="1"/>
                  </a:moveTo>
                  <a:lnTo>
                    <a:pt x="1" y="4581"/>
                  </a:lnTo>
                  <a:lnTo>
                    <a:pt x="930" y="5511"/>
                  </a:lnTo>
                  <a:lnTo>
                    <a:pt x="4582" y="1861"/>
                  </a:lnTo>
                  <a:lnTo>
                    <a:pt x="8232" y="5511"/>
                  </a:lnTo>
                  <a:lnTo>
                    <a:pt x="9162" y="4581"/>
                  </a:lnTo>
                  <a:lnTo>
                    <a:pt x="4582"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1"/>
            <p:cNvSpPr/>
            <p:nvPr/>
          </p:nvSpPr>
          <p:spPr>
            <a:xfrm>
              <a:off x="6963625" y="2817225"/>
              <a:ext cx="229075" cy="137800"/>
            </a:xfrm>
            <a:custGeom>
              <a:rect b="b" l="l" r="r" t="t"/>
              <a:pathLst>
                <a:path extrusionOk="0" h="5512" w="9163">
                  <a:moveTo>
                    <a:pt x="4582" y="1"/>
                  </a:moveTo>
                  <a:lnTo>
                    <a:pt x="1" y="4582"/>
                  </a:lnTo>
                  <a:lnTo>
                    <a:pt x="930" y="5512"/>
                  </a:lnTo>
                  <a:lnTo>
                    <a:pt x="4582" y="1860"/>
                  </a:lnTo>
                  <a:lnTo>
                    <a:pt x="8232" y="5512"/>
                  </a:lnTo>
                  <a:lnTo>
                    <a:pt x="9162" y="4582"/>
                  </a:lnTo>
                  <a:lnTo>
                    <a:pt x="4582"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1"/>
            <p:cNvSpPr/>
            <p:nvPr/>
          </p:nvSpPr>
          <p:spPr>
            <a:xfrm>
              <a:off x="6963625" y="2920100"/>
              <a:ext cx="229075" cy="137800"/>
            </a:xfrm>
            <a:custGeom>
              <a:rect b="b" l="l" r="r" t="t"/>
              <a:pathLst>
                <a:path extrusionOk="0" h="5512" w="9163">
                  <a:moveTo>
                    <a:pt x="4582" y="1"/>
                  </a:moveTo>
                  <a:lnTo>
                    <a:pt x="1" y="4583"/>
                  </a:lnTo>
                  <a:lnTo>
                    <a:pt x="930" y="5512"/>
                  </a:lnTo>
                  <a:lnTo>
                    <a:pt x="4582" y="1861"/>
                  </a:lnTo>
                  <a:lnTo>
                    <a:pt x="8232" y="5512"/>
                  </a:lnTo>
                  <a:lnTo>
                    <a:pt x="9162" y="4583"/>
                  </a:lnTo>
                  <a:lnTo>
                    <a:pt x="4582"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1"/>
            <p:cNvSpPr/>
            <p:nvPr/>
          </p:nvSpPr>
          <p:spPr>
            <a:xfrm>
              <a:off x="6963625" y="3023025"/>
              <a:ext cx="229075" cy="137800"/>
            </a:xfrm>
            <a:custGeom>
              <a:rect b="b" l="l" r="r" t="t"/>
              <a:pathLst>
                <a:path extrusionOk="0" h="5512" w="9163">
                  <a:moveTo>
                    <a:pt x="4582" y="0"/>
                  </a:moveTo>
                  <a:lnTo>
                    <a:pt x="1" y="4581"/>
                  </a:lnTo>
                  <a:lnTo>
                    <a:pt x="930" y="5511"/>
                  </a:lnTo>
                  <a:lnTo>
                    <a:pt x="4582" y="1860"/>
                  </a:lnTo>
                  <a:lnTo>
                    <a:pt x="8232" y="5511"/>
                  </a:lnTo>
                  <a:lnTo>
                    <a:pt x="9162" y="4581"/>
                  </a:lnTo>
                  <a:lnTo>
                    <a:pt x="4582"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1"/>
            <p:cNvSpPr/>
            <p:nvPr/>
          </p:nvSpPr>
          <p:spPr>
            <a:xfrm>
              <a:off x="6963625" y="3125925"/>
              <a:ext cx="229075" cy="137775"/>
            </a:xfrm>
            <a:custGeom>
              <a:rect b="b" l="l" r="r" t="t"/>
              <a:pathLst>
                <a:path extrusionOk="0" h="5511" w="9163">
                  <a:moveTo>
                    <a:pt x="4582" y="0"/>
                  </a:moveTo>
                  <a:lnTo>
                    <a:pt x="1" y="4581"/>
                  </a:lnTo>
                  <a:lnTo>
                    <a:pt x="930" y="5510"/>
                  </a:lnTo>
                  <a:lnTo>
                    <a:pt x="4582" y="1860"/>
                  </a:lnTo>
                  <a:lnTo>
                    <a:pt x="8232" y="5510"/>
                  </a:lnTo>
                  <a:lnTo>
                    <a:pt x="9162" y="4581"/>
                  </a:lnTo>
                  <a:lnTo>
                    <a:pt x="4582"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1"/>
            <p:cNvSpPr/>
            <p:nvPr/>
          </p:nvSpPr>
          <p:spPr>
            <a:xfrm>
              <a:off x="6963625" y="3228800"/>
              <a:ext cx="229075" cy="137800"/>
            </a:xfrm>
            <a:custGeom>
              <a:rect b="b" l="l" r="r" t="t"/>
              <a:pathLst>
                <a:path extrusionOk="0" h="5512" w="9163">
                  <a:moveTo>
                    <a:pt x="4582" y="1"/>
                  </a:moveTo>
                  <a:lnTo>
                    <a:pt x="1" y="4581"/>
                  </a:lnTo>
                  <a:lnTo>
                    <a:pt x="930" y="5512"/>
                  </a:lnTo>
                  <a:lnTo>
                    <a:pt x="4582" y="1861"/>
                  </a:lnTo>
                  <a:lnTo>
                    <a:pt x="8232" y="5512"/>
                  </a:lnTo>
                  <a:lnTo>
                    <a:pt x="9162" y="4581"/>
                  </a:lnTo>
                  <a:lnTo>
                    <a:pt x="4582"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6" name="Google Shape;846;p31"/>
          <p:cNvSpPr/>
          <p:nvPr/>
        </p:nvSpPr>
        <p:spPr>
          <a:xfrm>
            <a:off x="0" y="0"/>
            <a:ext cx="1034061" cy="1034061"/>
          </a:xfrm>
          <a:custGeom>
            <a:rect b="b" l="l" r="r" t="t"/>
            <a:pathLst>
              <a:path extrusionOk="0" h="19840" w="19840">
                <a:moveTo>
                  <a:pt x="0" y="0"/>
                </a:moveTo>
                <a:lnTo>
                  <a:pt x="0" y="19840"/>
                </a:lnTo>
                <a:lnTo>
                  <a:pt x="19840" y="0"/>
                </a:lnTo>
                <a:close/>
              </a:path>
            </a:pathLst>
          </a:custGeom>
          <a:solidFill>
            <a:srgbClr val="FE524D">
              <a:alpha val="45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1"/>
          <p:cNvSpPr/>
          <p:nvPr/>
        </p:nvSpPr>
        <p:spPr>
          <a:xfrm>
            <a:off x="191050" y="231175"/>
            <a:ext cx="1034061" cy="1034061"/>
          </a:xfrm>
          <a:custGeom>
            <a:rect b="b" l="l" r="r" t="t"/>
            <a:pathLst>
              <a:path extrusionOk="0" h="19840" w="19840">
                <a:moveTo>
                  <a:pt x="0" y="0"/>
                </a:moveTo>
                <a:lnTo>
                  <a:pt x="0" y="19840"/>
                </a:lnTo>
                <a:lnTo>
                  <a:pt x="19840"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1"/>
          <p:cNvSpPr txBox="1"/>
          <p:nvPr/>
        </p:nvSpPr>
        <p:spPr>
          <a:xfrm>
            <a:off x="2569500" y="3394625"/>
            <a:ext cx="4005000" cy="7557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zh-CN" sz="1200">
                <a:solidFill>
                  <a:schemeClr val="lt2"/>
                </a:solidFill>
                <a:latin typeface="Montserrat"/>
                <a:ea typeface="Montserrat"/>
                <a:cs typeface="Montserrat"/>
                <a:sym typeface="Montserrat"/>
              </a:rPr>
              <a:t>CREDITS: This presentation template was created by </a:t>
            </a:r>
            <a:r>
              <a:rPr lang="zh-CN" sz="1200">
                <a:solidFill>
                  <a:schemeClr val="lt2"/>
                </a:solidFill>
                <a:uFill>
                  <a:noFill/>
                </a:uFill>
                <a:latin typeface="Montserrat"/>
                <a:ea typeface="Montserrat"/>
                <a:cs typeface="Montserrat"/>
                <a:sym typeface="Montserrat"/>
                <a:hlinkClick r:id="rId2">
                  <a:extLst>
                    <a:ext uri="{A12FA001-AC4F-418D-AE19-62706E023703}">
                      <ahyp:hlinkClr val="tx"/>
                    </a:ext>
                  </a:extLst>
                </a:hlinkClick>
              </a:rPr>
              <a:t>Slidesgo</a:t>
            </a:r>
            <a:r>
              <a:rPr lang="zh-CN" sz="1200">
                <a:solidFill>
                  <a:schemeClr val="lt2"/>
                </a:solidFill>
                <a:latin typeface="Montserrat"/>
                <a:ea typeface="Montserrat"/>
                <a:cs typeface="Montserrat"/>
                <a:sym typeface="Montserrat"/>
              </a:rPr>
              <a:t>, including icons by </a:t>
            </a:r>
            <a:r>
              <a:rPr lang="zh-CN" sz="1200">
                <a:solidFill>
                  <a:schemeClr val="lt2"/>
                </a:solidFill>
                <a:uFill>
                  <a:noFill/>
                </a:uFill>
                <a:latin typeface="Montserrat"/>
                <a:ea typeface="Montserrat"/>
                <a:cs typeface="Montserrat"/>
                <a:sym typeface="Montserrat"/>
                <a:hlinkClick r:id="rId3">
                  <a:extLst>
                    <a:ext uri="{A12FA001-AC4F-418D-AE19-62706E023703}">
                      <ahyp:hlinkClr val="tx"/>
                    </a:ext>
                  </a:extLst>
                </a:hlinkClick>
              </a:rPr>
              <a:t>Flaticon</a:t>
            </a:r>
            <a:r>
              <a:rPr lang="zh-CN" sz="1200">
                <a:solidFill>
                  <a:schemeClr val="lt2"/>
                </a:solidFill>
                <a:latin typeface="Montserrat"/>
                <a:ea typeface="Montserrat"/>
                <a:cs typeface="Montserrat"/>
                <a:sym typeface="Montserrat"/>
              </a:rPr>
              <a:t>, and infographics &amp; images by </a:t>
            </a:r>
            <a:r>
              <a:rPr lang="zh-CN" sz="1200">
                <a:solidFill>
                  <a:schemeClr val="lt2"/>
                </a:solidFill>
                <a:uFill>
                  <a:noFill/>
                </a:uFill>
                <a:latin typeface="Montserrat"/>
                <a:ea typeface="Montserrat"/>
                <a:cs typeface="Montserrat"/>
                <a:sym typeface="Montserrat"/>
                <a:hlinkClick r:id="rId4">
                  <a:extLst>
                    <a:ext uri="{A12FA001-AC4F-418D-AE19-62706E023703}">
                      <ahyp:hlinkClr val="tx"/>
                    </a:ext>
                  </a:extLst>
                </a:hlinkClick>
              </a:rPr>
              <a:t>Freepik</a:t>
            </a:r>
            <a:r>
              <a:rPr lang="zh-CN" sz="1200">
                <a:solidFill>
                  <a:schemeClr val="lt2"/>
                </a:solidFill>
                <a:latin typeface="Montserrat"/>
                <a:ea typeface="Montserrat"/>
                <a:cs typeface="Montserrat"/>
                <a:sym typeface="Montserrat"/>
              </a:rPr>
              <a:t>.</a:t>
            </a:r>
            <a:endParaRPr sz="1200">
              <a:solidFill>
                <a:schemeClr val="lt2"/>
              </a:solidFill>
              <a:latin typeface="Montserrat"/>
              <a:ea typeface="Montserrat"/>
              <a:cs typeface="Montserrat"/>
              <a:sym typeface="Montserra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IG_NUMBER_1">
    <p:spTree>
      <p:nvGrpSpPr>
        <p:cNvPr id="849" name="Shape 849"/>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TITLE_1">
    <p:spTree>
      <p:nvGrpSpPr>
        <p:cNvPr id="850" name="Shape 850"/>
        <p:cNvGrpSpPr/>
        <p:nvPr/>
      </p:nvGrpSpPr>
      <p:grpSpPr>
        <a:xfrm>
          <a:off x="0" y="0"/>
          <a:ext cx="0" cy="0"/>
          <a:chOff x="0" y="0"/>
          <a:chExt cx="0" cy="0"/>
        </a:xfrm>
      </p:grpSpPr>
      <p:grpSp>
        <p:nvGrpSpPr>
          <p:cNvPr id="851" name="Google Shape;851;p33"/>
          <p:cNvGrpSpPr/>
          <p:nvPr/>
        </p:nvGrpSpPr>
        <p:grpSpPr>
          <a:xfrm>
            <a:off x="191056" y="3920210"/>
            <a:ext cx="2052698" cy="2052613"/>
            <a:chOff x="3088025" y="3941925"/>
            <a:chExt cx="600450" cy="600425"/>
          </a:xfrm>
        </p:grpSpPr>
        <p:sp>
          <p:nvSpPr>
            <p:cNvPr id="852" name="Google Shape;852;p33"/>
            <p:cNvSpPr/>
            <p:nvPr/>
          </p:nvSpPr>
          <p:spPr>
            <a:xfrm>
              <a:off x="3359125" y="3941925"/>
              <a:ext cx="39025" cy="39000"/>
            </a:xfrm>
            <a:custGeom>
              <a:rect b="b" l="l" r="r" t="t"/>
              <a:pathLst>
                <a:path extrusionOk="0" h="1560" w="1561">
                  <a:moveTo>
                    <a:pt x="383" y="0"/>
                  </a:moveTo>
                  <a:lnTo>
                    <a:pt x="1" y="383"/>
                  </a:lnTo>
                  <a:lnTo>
                    <a:pt x="398" y="781"/>
                  </a:lnTo>
                  <a:lnTo>
                    <a:pt x="1" y="1176"/>
                  </a:lnTo>
                  <a:lnTo>
                    <a:pt x="383" y="1560"/>
                  </a:lnTo>
                  <a:lnTo>
                    <a:pt x="780" y="1163"/>
                  </a:lnTo>
                  <a:lnTo>
                    <a:pt x="1177" y="1560"/>
                  </a:lnTo>
                  <a:lnTo>
                    <a:pt x="1560" y="1176"/>
                  </a:lnTo>
                  <a:lnTo>
                    <a:pt x="1164" y="781"/>
                  </a:lnTo>
                  <a:lnTo>
                    <a:pt x="1560" y="383"/>
                  </a:lnTo>
                  <a:lnTo>
                    <a:pt x="1177" y="0"/>
                  </a:lnTo>
                  <a:lnTo>
                    <a:pt x="780" y="397"/>
                  </a:lnTo>
                  <a:lnTo>
                    <a:pt x="383"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3"/>
            <p:cNvSpPr/>
            <p:nvPr/>
          </p:nvSpPr>
          <p:spPr>
            <a:xfrm>
              <a:off x="3407500" y="3990300"/>
              <a:ext cx="39050" cy="39025"/>
            </a:xfrm>
            <a:custGeom>
              <a:rect b="b" l="l" r="r" t="t"/>
              <a:pathLst>
                <a:path extrusionOk="0" h="1561" w="1562">
                  <a:moveTo>
                    <a:pt x="384" y="1"/>
                  </a:moveTo>
                  <a:lnTo>
                    <a:pt x="1" y="383"/>
                  </a:lnTo>
                  <a:lnTo>
                    <a:pt x="398" y="780"/>
                  </a:lnTo>
                  <a:lnTo>
                    <a:pt x="0" y="1177"/>
                  </a:lnTo>
                  <a:lnTo>
                    <a:pt x="384" y="1561"/>
                  </a:lnTo>
                  <a:lnTo>
                    <a:pt x="781" y="1164"/>
                  </a:lnTo>
                  <a:lnTo>
                    <a:pt x="1177" y="1561"/>
                  </a:lnTo>
                  <a:lnTo>
                    <a:pt x="1561" y="1177"/>
                  </a:lnTo>
                  <a:lnTo>
                    <a:pt x="1164" y="780"/>
                  </a:lnTo>
                  <a:lnTo>
                    <a:pt x="1561" y="383"/>
                  </a:lnTo>
                  <a:lnTo>
                    <a:pt x="1177" y="1"/>
                  </a:lnTo>
                  <a:lnTo>
                    <a:pt x="781" y="398"/>
                  </a:lnTo>
                  <a:lnTo>
                    <a:pt x="384"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3"/>
            <p:cNvSpPr/>
            <p:nvPr/>
          </p:nvSpPr>
          <p:spPr>
            <a:xfrm>
              <a:off x="3455875" y="4038700"/>
              <a:ext cx="39050" cy="39025"/>
            </a:xfrm>
            <a:custGeom>
              <a:rect b="b" l="l" r="r" t="t"/>
              <a:pathLst>
                <a:path extrusionOk="0" h="1561" w="1562">
                  <a:moveTo>
                    <a:pt x="384" y="0"/>
                  </a:moveTo>
                  <a:lnTo>
                    <a:pt x="1" y="383"/>
                  </a:lnTo>
                  <a:lnTo>
                    <a:pt x="399" y="780"/>
                  </a:lnTo>
                  <a:lnTo>
                    <a:pt x="1" y="1177"/>
                  </a:lnTo>
                  <a:lnTo>
                    <a:pt x="384" y="1560"/>
                  </a:lnTo>
                  <a:lnTo>
                    <a:pt x="781" y="1163"/>
                  </a:lnTo>
                  <a:lnTo>
                    <a:pt x="1178" y="1560"/>
                  </a:lnTo>
                  <a:lnTo>
                    <a:pt x="1562" y="1177"/>
                  </a:lnTo>
                  <a:lnTo>
                    <a:pt x="1165" y="780"/>
                  </a:lnTo>
                  <a:lnTo>
                    <a:pt x="1562" y="383"/>
                  </a:lnTo>
                  <a:lnTo>
                    <a:pt x="1178" y="0"/>
                  </a:lnTo>
                  <a:lnTo>
                    <a:pt x="781" y="397"/>
                  </a:lnTo>
                  <a:lnTo>
                    <a:pt x="384"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3"/>
            <p:cNvSpPr/>
            <p:nvPr/>
          </p:nvSpPr>
          <p:spPr>
            <a:xfrm>
              <a:off x="3504275" y="4087050"/>
              <a:ext cx="39050" cy="39050"/>
            </a:xfrm>
            <a:custGeom>
              <a:rect b="b" l="l" r="r" t="t"/>
              <a:pathLst>
                <a:path extrusionOk="0" h="1562" w="1562">
                  <a:moveTo>
                    <a:pt x="384" y="1"/>
                  </a:moveTo>
                  <a:lnTo>
                    <a:pt x="0" y="384"/>
                  </a:lnTo>
                  <a:lnTo>
                    <a:pt x="397" y="781"/>
                  </a:lnTo>
                  <a:lnTo>
                    <a:pt x="0" y="1178"/>
                  </a:lnTo>
                  <a:lnTo>
                    <a:pt x="384" y="1562"/>
                  </a:lnTo>
                  <a:lnTo>
                    <a:pt x="781" y="1164"/>
                  </a:lnTo>
                  <a:lnTo>
                    <a:pt x="1178" y="1562"/>
                  </a:lnTo>
                  <a:lnTo>
                    <a:pt x="1560" y="1178"/>
                  </a:lnTo>
                  <a:lnTo>
                    <a:pt x="1163" y="781"/>
                  </a:lnTo>
                  <a:lnTo>
                    <a:pt x="1561" y="384"/>
                  </a:lnTo>
                  <a:lnTo>
                    <a:pt x="1178" y="1"/>
                  </a:lnTo>
                  <a:lnTo>
                    <a:pt x="781" y="398"/>
                  </a:lnTo>
                  <a:lnTo>
                    <a:pt x="384"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3"/>
            <p:cNvSpPr/>
            <p:nvPr/>
          </p:nvSpPr>
          <p:spPr>
            <a:xfrm>
              <a:off x="3552675" y="4135450"/>
              <a:ext cx="39000" cy="39025"/>
            </a:xfrm>
            <a:custGeom>
              <a:rect b="b" l="l" r="r" t="t"/>
              <a:pathLst>
                <a:path extrusionOk="0" h="1561" w="1560">
                  <a:moveTo>
                    <a:pt x="384" y="1"/>
                  </a:moveTo>
                  <a:lnTo>
                    <a:pt x="0" y="384"/>
                  </a:lnTo>
                  <a:lnTo>
                    <a:pt x="397" y="781"/>
                  </a:lnTo>
                  <a:lnTo>
                    <a:pt x="0" y="1178"/>
                  </a:lnTo>
                  <a:lnTo>
                    <a:pt x="384" y="1560"/>
                  </a:lnTo>
                  <a:lnTo>
                    <a:pt x="780" y="1163"/>
                  </a:lnTo>
                  <a:lnTo>
                    <a:pt x="1177" y="1560"/>
                  </a:lnTo>
                  <a:lnTo>
                    <a:pt x="1560" y="1178"/>
                  </a:lnTo>
                  <a:lnTo>
                    <a:pt x="1163" y="781"/>
                  </a:lnTo>
                  <a:lnTo>
                    <a:pt x="1560" y="384"/>
                  </a:lnTo>
                  <a:lnTo>
                    <a:pt x="1177" y="1"/>
                  </a:lnTo>
                  <a:lnTo>
                    <a:pt x="780" y="397"/>
                  </a:lnTo>
                  <a:lnTo>
                    <a:pt x="384"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3"/>
            <p:cNvSpPr/>
            <p:nvPr/>
          </p:nvSpPr>
          <p:spPr>
            <a:xfrm>
              <a:off x="3601050" y="4183850"/>
              <a:ext cx="39025" cy="39000"/>
            </a:xfrm>
            <a:custGeom>
              <a:rect b="b" l="l" r="r" t="t"/>
              <a:pathLst>
                <a:path extrusionOk="0" h="1560" w="1561">
                  <a:moveTo>
                    <a:pt x="383" y="0"/>
                  </a:moveTo>
                  <a:lnTo>
                    <a:pt x="1" y="384"/>
                  </a:lnTo>
                  <a:lnTo>
                    <a:pt x="398" y="779"/>
                  </a:lnTo>
                  <a:lnTo>
                    <a:pt x="1" y="1177"/>
                  </a:lnTo>
                  <a:lnTo>
                    <a:pt x="383" y="1560"/>
                  </a:lnTo>
                  <a:lnTo>
                    <a:pt x="781" y="1163"/>
                  </a:lnTo>
                  <a:lnTo>
                    <a:pt x="1178" y="1560"/>
                  </a:lnTo>
                  <a:lnTo>
                    <a:pt x="1560" y="1177"/>
                  </a:lnTo>
                  <a:lnTo>
                    <a:pt x="1164" y="781"/>
                  </a:lnTo>
                  <a:lnTo>
                    <a:pt x="1560" y="384"/>
                  </a:lnTo>
                  <a:lnTo>
                    <a:pt x="1178" y="0"/>
                  </a:lnTo>
                  <a:lnTo>
                    <a:pt x="781" y="397"/>
                  </a:lnTo>
                  <a:lnTo>
                    <a:pt x="383"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3"/>
            <p:cNvSpPr/>
            <p:nvPr/>
          </p:nvSpPr>
          <p:spPr>
            <a:xfrm>
              <a:off x="3649450" y="4232225"/>
              <a:ext cx="39025" cy="39025"/>
            </a:xfrm>
            <a:custGeom>
              <a:rect b="b" l="l" r="r" t="t"/>
              <a:pathLst>
                <a:path extrusionOk="0" h="1561" w="1561">
                  <a:moveTo>
                    <a:pt x="383" y="1"/>
                  </a:moveTo>
                  <a:lnTo>
                    <a:pt x="0" y="383"/>
                  </a:lnTo>
                  <a:lnTo>
                    <a:pt x="397" y="780"/>
                  </a:lnTo>
                  <a:lnTo>
                    <a:pt x="0" y="1178"/>
                  </a:lnTo>
                  <a:lnTo>
                    <a:pt x="383" y="1561"/>
                  </a:lnTo>
                  <a:lnTo>
                    <a:pt x="780" y="1164"/>
                  </a:lnTo>
                  <a:lnTo>
                    <a:pt x="1178" y="1561"/>
                  </a:lnTo>
                  <a:lnTo>
                    <a:pt x="1560" y="1178"/>
                  </a:lnTo>
                  <a:lnTo>
                    <a:pt x="1163" y="781"/>
                  </a:lnTo>
                  <a:lnTo>
                    <a:pt x="1560" y="383"/>
                  </a:lnTo>
                  <a:lnTo>
                    <a:pt x="1176" y="1"/>
                  </a:lnTo>
                  <a:lnTo>
                    <a:pt x="780" y="398"/>
                  </a:lnTo>
                  <a:lnTo>
                    <a:pt x="383"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3"/>
            <p:cNvSpPr/>
            <p:nvPr/>
          </p:nvSpPr>
          <p:spPr>
            <a:xfrm>
              <a:off x="3304900" y="3996125"/>
              <a:ext cx="39050" cy="39025"/>
            </a:xfrm>
            <a:custGeom>
              <a:rect b="b" l="l" r="r" t="t"/>
              <a:pathLst>
                <a:path extrusionOk="0" h="1561" w="1562">
                  <a:moveTo>
                    <a:pt x="384" y="1"/>
                  </a:moveTo>
                  <a:lnTo>
                    <a:pt x="0" y="384"/>
                  </a:lnTo>
                  <a:lnTo>
                    <a:pt x="397" y="781"/>
                  </a:lnTo>
                  <a:lnTo>
                    <a:pt x="0" y="1178"/>
                  </a:lnTo>
                  <a:lnTo>
                    <a:pt x="384" y="1560"/>
                  </a:lnTo>
                  <a:lnTo>
                    <a:pt x="781" y="1163"/>
                  </a:lnTo>
                  <a:lnTo>
                    <a:pt x="1177" y="1560"/>
                  </a:lnTo>
                  <a:lnTo>
                    <a:pt x="1561" y="1178"/>
                  </a:lnTo>
                  <a:lnTo>
                    <a:pt x="1164" y="781"/>
                  </a:lnTo>
                  <a:lnTo>
                    <a:pt x="1561" y="384"/>
                  </a:lnTo>
                  <a:lnTo>
                    <a:pt x="1177" y="1"/>
                  </a:lnTo>
                  <a:lnTo>
                    <a:pt x="781" y="397"/>
                  </a:lnTo>
                  <a:lnTo>
                    <a:pt x="384"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3"/>
            <p:cNvSpPr/>
            <p:nvPr/>
          </p:nvSpPr>
          <p:spPr>
            <a:xfrm>
              <a:off x="3353275" y="4044525"/>
              <a:ext cx="39050" cy="39000"/>
            </a:xfrm>
            <a:custGeom>
              <a:rect b="b" l="l" r="r" t="t"/>
              <a:pathLst>
                <a:path extrusionOk="0" h="1560" w="1562">
                  <a:moveTo>
                    <a:pt x="384" y="0"/>
                  </a:moveTo>
                  <a:lnTo>
                    <a:pt x="1" y="384"/>
                  </a:lnTo>
                  <a:lnTo>
                    <a:pt x="398" y="781"/>
                  </a:lnTo>
                  <a:lnTo>
                    <a:pt x="1" y="1178"/>
                  </a:lnTo>
                  <a:lnTo>
                    <a:pt x="384" y="1560"/>
                  </a:lnTo>
                  <a:lnTo>
                    <a:pt x="781" y="1163"/>
                  </a:lnTo>
                  <a:lnTo>
                    <a:pt x="1178" y="1560"/>
                  </a:lnTo>
                  <a:lnTo>
                    <a:pt x="1561" y="1178"/>
                  </a:lnTo>
                  <a:lnTo>
                    <a:pt x="1164" y="781"/>
                  </a:lnTo>
                  <a:lnTo>
                    <a:pt x="1562" y="384"/>
                  </a:lnTo>
                  <a:lnTo>
                    <a:pt x="1178" y="0"/>
                  </a:lnTo>
                  <a:lnTo>
                    <a:pt x="781" y="397"/>
                  </a:lnTo>
                  <a:lnTo>
                    <a:pt x="384"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3"/>
            <p:cNvSpPr/>
            <p:nvPr/>
          </p:nvSpPr>
          <p:spPr>
            <a:xfrm>
              <a:off x="3401675" y="4092900"/>
              <a:ext cx="39025" cy="39025"/>
            </a:xfrm>
            <a:custGeom>
              <a:rect b="b" l="l" r="r" t="t"/>
              <a:pathLst>
                <a:path extrusionOk="0" h="1561" w="1561">
                  <a:moveTo>
                    <a:pt x="384" y="1"/>
                  </a:moveTo>
                  <a:lnTo>
                    <a:pt x="0" y="383"/>
                  </a:lnTo>
                  <a:lnTo>
                    <a:pt x="397" y="780"/>
                  </a:lnTo>
                  <a:lnTo>
                    <a:pt x="0" y="1178"/>
                  </a:lnTo>
                  <a:lnTo>
                    <a:pt x="384" y="1561"/>
                  </a:lnTo>
                  <a:lnTo>
                    <a:pt x="781" y="1164"/>
                  </a:lnTo>
                  <a:lnTo>
                    <a:pt x="1178" y="1561"/>
                  </a:lnTo>
                  <a:lnTo>
                    <a:pt x="1560" y="1178"/>
                  </a:lnTo>
                  <a:lnTo>
                    <a:pt x="1163" y="781"/>
                  </a:lnTo>
                  <a:lnTo>
                    <a:pt x="1560" y="383"/>
                  </a:lnTo>
                  <a:lnTo>
                    <a:pt x="1178" y="1"/>
                  </a:lnTo>
                  <a:lnTo>
                    <a:pt x="781" y="398"/>
                  </a:lnTo>
                  <a:lnTo>
                    <a:pt x="384"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3"/>
            <p:cNvSpPr/>
            <p:nvPr/>
          </p:nvSpPr>
          <p:spPr>
            <a:xfrm>
              <a:off x="3450050" y="4141300"/>
              <a:ext cx="39025" cy="39025"/>
            </a:xfrm>
            <a:custGeom>
              <a:rect b="b" l="l" r="r" t="t"/>
              <a:pathLst>
                <a:path extrusionOk="0" h="1561" w="1561">
                  <a:moveTo>
                    <a:pt x="383" y="0"/>
                  </a:moveTo>
                  <a:lnTo>
                    <a:pt x="1" y="383"/>
                  </a:lnTo>
                  <a:lnTo>
                    <a:pt x="398" y="780"/>
                  </a:lnTo>
                  <a:lnTo>
                    <a:pt x="1" y="1177"/>
                  </a:lnTo>
                  <a:lnTo>
                    <a:pt x="383" y="1560"/>
                  </a:lnTo>
                  <a:lnTo>
                    <a:pt x="780" y="1163"/>
                  </a:lnTo>
                  <a:lnTo>
                    <a:pt x="1178" y="1560"/>
                  </a:lnTo>
                  <a:lnTo>
                    <a:pt x="1561" y="1177"/>
                  </a:lnTo>
                  <a:lnTo>
                    <a:pt x="1164" y="780"/>
                  </a:lnTo>
                  <a:lnTo>
                    <a:pt x="1561" y="383"/>
                  </a:lnTo>
                  <a:lnTo>
                    <a:pt x="1178" y="0"/>
                  </a:lnTo>
                  <a:lnTo>
                    <a:pt x="780" y="397"/>
                  </a:lnTo>
                  <a:lnTo>
                    <a:pt x="383"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3"/>
            <p:cNvSpPr/>
            <p:nvPr/>
          </p:nvSpPr>
          <p:spPr>
            <a:xfrm>
              <a:off x="3498450" y="4189700"/>
              <a:ext cx="39025" cy="39000"/>
            </a:xfrm>
            <a:custGeom>
              <a:rect b="b" l="l" r="r" t="t"/>
              <a:pathLst>
                <a:path extrusionOk="0" h="1560" w="1561">
                  <a:moveTo>
                    <a:pt x="383" y="0"/>
                  </a:moveTo>
                  <a:lnTo>
                    <a:pt x="1" y="383"/>
                  </a:lnTo>
                  <a:lnTo>
                    <a:pt x="397" y="779"/>
                  </a:lnTo>
                  <a:lnTo>
                    <a:pt x="1" y="1176"/>
                  </a:lnTo>
                  <a:lnTo>
                    <a:pt x="383" y="1560"/>
                  </a:lnTo>
                  <a:lnTo>
                    <a:pt x="780" y="1163"/>
                  </a:lnTo>
                  <a:lnTo>
                    <a:pt x="1177" y="1560"/>
                  </a:lnTo>
                  <a:lnTo>
                    <a:pt x="1560" y="1176"/>
                  </a:lnTo>
                  <a:lnTo>
                    <a:pt x="1164" y="779"/>
                  </a:lnTo>
                  <a:lnTo>
                    <a:pt x="1560" y="383"/>
                  </a:lnTo>
                  <a:lnTo>
                    <a:pt x="1177" y="0"/>
                  </a:lnTo>
                  <a:lnTo>
                    <a:pt x="780" y="397"/>
                  </a:lnTo>
                  <a:lnTo>
                    <a:pt x="383"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3"/>
            <p:cNvSpPr/>
            <p:nvPr/>
          </p:nvSpPr>
          <p:spPr>
            <a:xfrm>
              <a:off x="3546850" y="4238050"/>
              <a:ext cx="39000" cy="39050"/>
            </a:xfrm>
            <a:custGeom>
              <a:rect b="b" l="l" r="r" t="t"/>
              <a:pathLst>
                <a:path extrusionOk="0" h="1562" w="1560">
                  <a:moveTo>
                    <a:pt x="383" y="1"/>
                  </a:moveTo>
                  <a:lnTo>
                    <a:pt x="0" y="384"/>
                  </a:lnTo>
                  <a:lnTo>
                    <a:pt x="397" y="781"/>
                  </a:lnTo>
                  <a:lnTo>
                    <a:pt x="0" y="1178"/>
                  </a:lnTo>
                  <a:lnTo>
                    <a:pt x="383" y="1561"/>
                  </a:lnTo>
                  <a:lnTo>
                    <a:pt x="780" y="1165"/>
                  </a:lnTo>
                  <a:lnTo>
                    <a:pt x="1176" y="1561"/>
                  </a:lnTo>
                  <a:lnTo>
                    <a:pt x="1560" y="1178"/>
                  </a:lnTo>
                  <a:lnTo>
                    <a:pt x="1163" y="781"/>
                  </a:lnTo>
                  <a:lnTo>
                    <a:pt x="1560" y="384"/>
                  </a:lnTo>
                  <a:lnTo>
                    <a:pt x="1176" y="1"/>
                  </a:lnTo>
                  <a:lnTo>
                    <a:pt x="780" y="399"/>
                  </a:lnTo>
                  <a:lnTo>
                    <a:pt x="383"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3"/>
            <p:cNvSpPr/>
            <p:nvPr/>
          </p:nvSpPr>
          <p:spPr>
            <a:xfrm>
              <a:off x="3595200" y="4286450"/>
              <a:ext cx="39050" cy="39000"/>
            </a:xfrm>
            <a:custGeom>
              <a:rect b="b" l="l" r="r" t="t"/>
              <a:pathLst>
                <a:path extrusionOk="0" h="1560" w="1562">
                  <a:moveTo>
                    <a:pt x="384" y="0"/>
                  </a:moveTo>
                  <a:lnTo>
                    <a:pt x="1" y="384"/>
                  </a:lnTo>
                  <a:lnTo>
                    <a:pt x="399" y="781"/>
                  </a:lnTo>
                  <a:lnTo>
                    <a:pt x="1" y="1178"/>
                  </a:lnTo>
                  <a:lnTo>
                    <a:pt x="384" y="1560"/>
                  </a:lnTo>
                  <a:lnTo>
                    <a:pt x="781" y="1163"/>
                  </a:lnTo>
                  <a:lnTo>
                    <a:pt x="1178" y="1560"/>
                  </a:lnTo>
                  <a:lnTo>
                    <a:pt x="1562" y="1178"/>
                  </a:lnTo>
                  <a:lnTo>
                    <a:pt x="1165" y="781"/>
                  </a:lnTo>
                  <a:lnTo>
                    <a:pt x="1562" y="384"/>
                  </a:lnTo>
                  <a:lnTo>
                    <a:pt x="1178" y="0"/>
                  </a:lnTo>
                  <a:lnTo>
                    <a:pt x="781" y="397"/>
                  </a:lnTo>
                  <a:lnTo>
                    <a:pt x="384"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3"/>
            <p:cNvSpPr/>
            <p:nvPr/>
          </p:nvSpPr>
          <p:spPr>
            <a:xfrm>
              <a:off x="3250675" y="4050375"/>
              <a:ext cx="39025" cy="39000"/>
            </a:xfrm>
            <a:custGeom>
              <a:rect b="b" l="l" r="r" t="t"/>
              <a:pathLst>
                <a:path extrusionOk="0" h="1560" w="1561">
                  <a:moveTo>
                    <a:pt x="384" y="0"/>
                  </a:moveTo>
                  <a:lnTo>
                    <a:pt x="1" y="383"/>
                  </a:lnTo>
                  <a:lnTo>
                    <a:pt x="398" y="779"/>
                  </a:lnTo>
                  <a:lnTo>
                    <a:pt x="1" y="1176"/>
                  </a:lnTo>
                  <a:lnTo>
                    <a:pt x="384" y="1560"/>
                  </a:lnTo>
                  <a:lnTo>
                    <a:pt x="780" y="1163"/>
                  </a:lnTo>
                  <a:lnTo>
                    <a:pt x="1178" y="1560"/>
                  </a:lnTo>
                  <a:lnTo>
                    <a:pt x="1560" y="1176"/>
                  </a:lnTo>
                  <a:lnTo>
                    <a:pt x="1164" y="779"/>
                  </a:lnTo>
                  <a:lnTo>
                    <a:pt x="1560" y="383"/>
                  </a:lnTo>
                  <a:lnTo>
                    <a:pt x="1178" y="0"/>
                  </a:lnTo>
                  <a:lnTo>
                    <a:pt x="780" y="397"/>
                  </a:lnTo>
                  <a:lnTo>
                    <a:pt x="384"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3"/>
            <p:cNvSpPr/>
            <p:nvPr/>
          </p:nvSpPr>
          <p:spPr>
            <a:xfrm>
              <a:off x="3299075" y="4098725"/>
              <a:ext cx="39025" cy="39050"/>
            </a:xfrm>
            <a:custGeom>
              <a:rect b="b" l="l" r="r" t="t"/>
              <a:pathLst>
                <a:path extrusionOk="0" h="1562" w="1561">
                  <a:moveTo>
                    <a:pt x="383" y="1"/>
                  </a:moveTo>
                  <a:lnTo>
                    <a:pt x="0" y="384"/>
                  </a:lnTo>
                  <a:lnTo>
                    <a:pt x="397" y="781"/>
                  </a:lnTo>
                  <a:lnTo>
                    <a:pt x="0" y="1178"/>
                  </a:lnTo>
                  <a:lnTo>
                    <a:pt x="383" y="1562"/>
                  </a:lnTo>
                  <a:lnTo>
                    <a:pt x="780" y="1165"/>
                  </a:lnTo>
                  <a:lnTo>
                    <a:pt x="1178" y="1562"/>
                  </a:lnTo>
                  <a:lnTo>
                    <a:pt x="1560" y="1178"/>
                  </a:lnTo>
                  <a:lnTo>
                    <a:pt x="1163" y="781"/>
                  </a:lnTo>
                  <a:lnTo>
                    <a:pt x="1560" y="384"/>
                  </a:lnTo>
                  <a:lnTo>
                    <a:pt x="1177" y="1"/>
                  </a:lnTo>
                  <a:lnTo>
                    <a:pt x="780" y="399"/>
                  </a:lnTo>
                  <a:lnTo>
                    <a:pt x="383"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3"/>
            <p:cNvSpPr/>
            <p:nvPr/>
          </p:nvSpPr>
          <p:spPr>
            <a:xfrm>
              <a:off x="3347450" y="4147125"/>
              <a:ext cx="39025" cy="39050"/>
            </a:xfrm>
            <a:custGeom>
              <a:rect b="b" l="l" r="r" t="t"/>
              <a:pathLst>
                <a:path extrusionOk="0" h="1562" w="1561">
                  <a:moveTo>
                    <a:pt x="383" y="0"/>
                  </a:moveTo>
                  <a:lnTo>
                    <a:pt x="1" y="384"/>
                  </a:lnTo>
                  <a:lnTo>
                    <a:pt x="398" y="781"/>
                  </a:lnTo>
                  <a:lnTo>
                    <a:pt x="1" y="1178"/>
                  </a:lnTo>
                  <a:lnTo>
                    <a:pt x="383" y="1561"/>
                  </a:lnTo>
                  <a:lnTo>
                    <a:pt x="780" y="1163"/>
                  </a:lnTo>
                  <a:lnTo>
                    <a:pt x="1177" y="1561"/>
                  </a:lnTo>
                  <a:lnTo>
                    <a:pt x="1561" y="1178"/>
                  </a:lnTo>
                  <a:lnTo>
                    <a:pt x="1164" y="781"/>
                  </a:lnTo>
                  <a:lnTo>
                    <a:pt x="1561" y="384"/>
                  </a:lnTo>
                  <a:lnTo>
                    <a:pt x="1177" y="0"/>
                  </a:lnTo>
                  <a:lnTo>
                    <a:pt x="780" y="398"/>
                  </a:lnTo>
                  <a:lnTo>
                    <a:pt x="383"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3"/>
            <p:cNvSpPr/>
            <p:nvPr/>
          </p:nvSpPr>
          <p:spPr>
            <a:xfrm>
              <a:off x="3395850" y="4195500"/>
              <a:ext cx="39025" cy="39025"/>
            </a:xfrm>
            <a:custGeom>
              <a:rect b="b" l="l" r="r" t="t"/>
              <a:pathLst>
                <a:path extrusionOk="0" h="1561" w="1561">
                  <a:moveTo>
                    <a:pt x="383" y="1"/>
                  </a:moveTo>
                  <a:lnTo>
                    <a:pt x="1" y="384"/>
                  </a:lnTo>
                  <a:lnTo>
                    <a:pt x="397" y="781"/>
                  </a:lnTo>
                  <a:lnTo>
                    <a:pt x="1" y="1178"/>
                  </a:lnTo>
                  <a:lnTo>
                    <a:pt x="383" y="1561"/>
                  </a:lnTo>
                  <a:lnTo>
                    <a:pt x="780" y="1164"/>
                  </a:lnTo>
                  <a:lnTo>
                    <a:pt x="1177" y="1561"/>
                  </a:lnTo>
                  <a:lnTo>
                    <a:pt x="1560" y="1178"/>
                  </a:lnTo>
                  <a:lnTo>
                    <a:pt x="1162" y="781"/>
                  </a:lnTo>
                  <a:lnTo>
                    <a:pt x="1560" y="384"/>
                  </a:lnTo>
                  <a:lnTo>
                    <a:pt x="1177" y="1"/>
                  </a:lnTo>
                  <a:lnTo>
                    <a:pt x="780" y="398"/>
                  </a:lnTo>
                  <a:lnTo>
                    <a:pt x="383"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3"/>
            <p:cNvSpPr/>
            <p:nvPr/>
          </p:nvSpPr>
          <p:spPr>
            <a:xfrm>
              <a:off x="3444225" y="4243900"/>
              <a:ext cx="39000" cy="39025"/>
            </a:xfrm>
            <a:custGeom>
              <a:rect b="b" l="l" r="r" t="t"/>
              <a:pathLst>
                <a:path extrusionOk="0" h="1561" w="1560">
                  <a:moveTo>
                    <a:pt x="384" y="0"/>
                  </a:moveTo>
                  <a:lnTo>
                    <a:pt x="0" y="384"/>
                  </a:lnTo>
                  <a:lnTo>
                    <a:pt x="397" y="781"/>
                  </a:lnTo>
                  <a:lnTo>
                    <a:pt x="0" y="1178"/>
                  </a:lnTo>
                  <a:lnTo>
                    <a:pt x="384" y="1560"/>
                  </a:lnTo>
                  <a:lnTo>
                    <a:pt x="781" y="1163"/>
                  </a:lnTo>
                  <a:lnTo>
                    <a:pt x="1177" y="1560"/>
                  </a:lnTo>
                  <a:lnTo>
                    <a:pt x="1560" y="1178"/>
                  </a:lnTo>
                  <a:lnTo>
                    <a:pt x="1163" y="781"/>
                  </a:lnTo>
                  <a:lnTo>
                    <a:pt x="1560" y="384"/>
                  </a:lnTo>
                  <a:lnTo>
                    <a:pt x="1177" y="0"/>
                  </a:lnTo>
                  <a:lnTo>
                    <a:pt x="781" y="397"/>
                  </a:lnTo>
                  <a:lnTo>
                    <a:pt x="384"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3"/>
            <p:cNvSpPr/>
            <p:nvPr/>
          </p:nvSpPr>
          <p:spPr>
            <a:xfrm>
              <a:off x="3492600" y="4292300"/>
              <a:ext cx="39025" cy="39000"/>
            </a:xfrm>
            <a:custGeom>
              <a:rect b="b" l="l" r="r" t="t"/>
              <a:pathLst>
                <a:path extrusionOk="0" h="1560" w="1561">
                  <a:moveTo>
                    <a:pt x="384" y="0"/>
                  </a:moveTo>
                  <a:lnTo>
                    <a:pt x="1" y="383"/>
                  </a:lnTo>
                  <a:lnTo>
                    <a:pt x="398" y="779"/>
                  </a:lnTo>
                  <a:lnTo>
                    <a:pt x="1" y="1176"/>
                  </a:lnTo>
                  <a:lnTo>
                    <a:pt x="384" y="1560"/>
                  </a:lnTo>
                  <a:lnTo>
                    <a:pt x="781" y="1163"/>
                  </a:lnTo>
                  <a:lnTo>
                    <a:pt x="1178" y="1560"/>
                  </a:lnTo>
                  <a:lnTo>
                    <a:pt x="1560" y="1176"/>
                  </a:lnTo>
                  <a:lnTo>
                    <a:pt x="1164" y="779"/>
                  </a:lnTo>
                  <a:lnTo>
                    <a:pt x="1560" y="384"/>
                  </a:lnTo>
                  <a:lnTo>
                    <a:pt x="1178" y="0"/>
                  </a:lnTo>
                  <a:lnTo>
                    <a:pt x="781" y="397"/>
                  </a:lnTo>
                  <a:lnTo>
                    <a:pt x="384"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3"/>
            <p:cNvSpPr/>
            <p:nvPr/>
          </p:nvSpPr>
          <p:spPr>
            <a:xfrm>
              <a:off x="3541000" y="4340675"/>
              <a:ext cx="39025" cy="39025"/>
            </a:xfrm>
            <a:custGeom>
              <a:rect b="b" l="l" r="r" t="t"/>
              <a:pathLst>
                <a:path extrusionOk="0" h="1561" w="1561">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3"/>
            <p:cNvSpPr/>
            <p:nvPr/>
          </p:nvSpPr>
          <p:spPr>
            <a:xfrm>
              <a:off x="3196475" y="4104575"/>
              <a:ext cx="39025" cy="39025"/>
            </a:xfrm>
            <a:custGeom>
              <a:rect b="b" l="l" r="r" t="t"/>
              <a:pathLst>
                <a:path extrusionOk="0" h="1561" w="1561">
                  <a:moveTo>
                    <a:pt x="383" y="1"/>
                  </a:moveTo>
                  <a:lnTo>
                    <a:pt x="0" y="384"/>
                  </a:lnTo>
                  <a:lnTo>
                    <a:pt x="397" y="781"/>
                  </a:lnTo>
                  <a:lnTo>
                    <a:pt x="0" y="1178"/>
                  </a:lnTo>
                  <a:lnTo>
                    <a:pt x="383" y="1560"/>
                  </a:lnTo>
                  <a:lnTo>
                    <a:pt x="780" y="1163"/>
                  </a:lnTo>
                  <a:lnTo>
                    <a:pt x="1176" y="1560"/>
                  </a:lnTo>
                  <a:lnTo>
                    <a:pt x="1560" y="1178"/>
                  </a:lnTo>
                  <a:lnTo>
                    <a:pt x="1163" y="781"/>
                  </a:lnTo>
                  <a:lnTo>
                    <a:pt x="1560" y="384"/>
                  </a:lnTo>
                  <a:lnTo>
                    <a:pt x="1176" y="1"/>
                  </a:lnTo>
                  <a:lnTo>
                    <a:pt x="780" y="397"/>
                  </a:lnTo>
                  <a:lnTo>
                    <a:pt x="383"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3"/>
            <p:cNvSpPr/>
            <p:nvPr/>
          </p:nvSpPr>
          <p:spPr>
            <a:xfrm>
              <a:off x="3244825" y="4152975"/>
              <a:ext cx="39050" cy="39000"/>
            </a:xfrm>
            <a:custGeom>
              <a:rect b="b" l="l" r="r" t="t"/>
              <a:pathLst>
                <a:path extrusionOk="0" h="1560" w="1562">
                  <a:moveTo>
                    <a:pt x="384" y="0"/>
                  </a:moveTo>
                  <a:lnTo>
                    <a:pt x="1" y="384"/>
                  </a:lnTo>
                  <a:lnTo>
                    <a:pt x="398" y="781"/>
                  </a:lnTo>
                  <a:lnTo>
                    <a:pt x="1" y="1176"/>
                  </a:lnTo>
                  <a:lnTo>
                    <a:pt x="384" y="1560"/>
                  </a:lnTo>
                  <a:lnTo>
                    <a:pt x="781" y="1163"/>
                  </a:lnTo>
                  <a:lnTo>
                    <a:pt x="1178" y="1560"/>
                  </a:lnTo>
                  <a:lnTo>
                    <a:pt x="1561" y="1176"/>
                  </a:lnTo>
                  <a:lnTo>
                    <a:pt x="1165" y="781"/>
                  </a:lnTo>
                  <a:lnTo>
                    <a:pt x="1562" y="384"/>
                  </a:lnTo>
                  <a:lnTo>
                    <a:pt x="1178" y="0"/>
                  </a:lnTo>
                  <a:lnTo>
                    <a:pt x="781" y="397"/>
                  </a:lnTo>
                  <a:lnTo>
                    <a:pt x="384"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3"/>
            <p:cNvSpPr/>
            <p:nvPr/>
          </p:nvSpPr>
          <p:spPr>
            <a:xfrm>
              <a:off x="3293225" y="4201350"/>
              <a:ext cx="39025" cy="39025"/>
            </a:xfrm>
            <a:custGeom>
              <a:rect b="b" l="l" r="r" t="t"/>
              <a:pathLst>
                <a:path extrusionOk="0" h="1561" w="1561">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3"/>
            <p:cNvSpPr/>
            <p:nvPr/>
          </p:nvSpPr>
          <p:spPr>
            <a:xfrm>
              <a:off x="3341625" y="4249750"/>
              <a:ext cx="39000" cy="39025"/>
            </a:xfrm>
            <a:custGeom>
              <a:rect b="b" l="l" r="r" t="t"/>
              <a:pathLst>
                <a:path extrusionOk="0" h="1561" w="1560">
                  <a:moveTo>
                    <a:pt x="384" y="0"/>
                  </a:moveTo>
                  <a:lnTo>
                    <a:pt x="0" y="383"/>
                  </a:lnTo>
                  <a:lnTo>
                    <a:pt x="397" y="780"/>
                  </a:lnTo>
                  <a:lnTo>
                    <a:pt x="0" y="1177"/>
                  </a:lnTo>
                  <a:lnTo>
                    <a:pt x="384" y="1560"/>
                  </a:lnTo>
                  <a:lnTo>
                    <a:pt x="780" y="1163"/>
                  </a:lnTo>
                  <a:lnTo>
                    <a:pt x="1177" y="1560"/>
                  </a:lnTo>
                  <a:lnTo>
                    <a:pt x="1560" y="1177"/>
                  </a:lnTo>
                  <a:lnTo>
                    <a:pt x="1163" y="780"/>
                  </a:lnTo>
                  <a:lnTo>
                    <a:pt x="1560" y="383"/>
                  </a:lnTo>
                  <a:lnTo>
                    <a:pt x="1177" y="0"/>
                  </a:lnTo>
                  <a:lnTo>
                    <a:pt x="780" y="397"/>
                  </a:lnTo>
                  <a:lnTo>
                    <a:pt x="384"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3"/>
            <p:cNvSpPr/>
            <p:nvPr/>
          </p:nvSpPr>
          <p:spPr>
            <a:xfrm>
              <a:off x="3390000" y="4298100"/>
              <a:ext cx="39025" cy="39050"/>
            </a:xfrm>
            <a:custGeom>
              <a:rect b="b" l="l" r="r" t="t"/>
              <a:pathLst>
                <a:path extrusionOk="0" h="1562" w="1561">
                  <a:moveTo>
                    <a:pt x="383" y="1"/>
                  </a:moveTo>
                  <a:lnTo>
                    <a:pt x="1" y="384"/>
                  </a:lnTo>
                  <a:lnTo>
                    <a:pt x="398" y="781"/>
                  </a:lnTo>
                  <a:lnTo>
                    <a:pt x="1" y="1178"/>
                  </a:lnTo>
                  <a:lnTo>
                    <a:pt x="383" y="1562"/>
                  </a:lnTo>
                  <a:lnTo>
                    <a:pt x="780" y="1164"/>
                  </a:lnTo>
                  <a:lnTo>
                    <a:pt x="1178" y="1562"/>
                  </a:lnTo>
                  <a:lnTo>
                    <a:pt x="1560" y="1178"/>
                  </a:lnTo>
                  <a:lnTo>
                    <a:pt x="1164" y="781"/>
                  </a:lnTo>
                  <a:lnTo>
                    <a:pt x="1560" y="384"/>
                  </a:lnTo>
                  <a:lnTo>
                    <a:pt x="1178" y="1"/>
                  </a:lnTo>
                  <a:lnTo>
                    <a:pt x="780" y="399"/>
                  </a:lnTo>
                  <a:lnTo>
                    <a:pt x="383"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3"/>
            <p:cNvSpPr/>
            <p:nvPr/>
          </p:nvSpPr>
          <p:spPr>
            <a:xfrm>
              <a:off x="3438400" y="4346500"/>
              <a:ext cx="39025" cy="39050"/>
            </a:xfrm>
            <a:custGeom>
              <a:rect b="b" l="l" r="r" t="t"/>
              <a:pathLst>
                <a:path extrusionOk="0" h="1562" w="1561">
                  <a:moveTo>
                    <a:pt x="383" y="1"/>
                  </a:moveTo>
                  <a:lnTo>
                    <a:pt x="0" y="384"/>
                  </a:lnTo>
                  <a:lnTo>
                    <a:pt x="397" y="781"/>
                  </a:lnTo>
                  <a:lnTo>
                    <a:pt x="0" y="1178"/>
                  </a:lnTo>
                  <a:lnTo>
                    <a:pt x="383" y="1561"/>
                  </a:lnTo>
                  <a:lnTo>
                    <a:pt x="780" y="1163"/>
                  </a:lnTo>
                  <a:lnTo>
                    <a:pt x="1176" y="1561"/>
                  </a:lnTo>
                  <a:lnTo>
                    <a:pt x="1560" y="1178"/>
                  </a:lnTo>
                  <a:lnTo>
                    <a:pt x="1163" y="781"/>
                  </a:lnTo>
                  <a:lnTo>
                    <a:pt x="1560" y="384"/>
                  </a:lnTo>
                  <a:lnTo>
                    <a:pt x="1176" y="1"/>
                  </a:lnTo>
                  <a:lnTo>
                    <a:pt x="780" y="397"/>
                  </a:lnTo>
                  <a:lnTo>
                    <a:pt x="383"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3"/>
            <p:cNvSpPr/>
            <p:nvPr/>
          </p:nvSpPr>
          <p:spPr>
            <a:xfrm>
              <a:off x="3486775" y="4394900"/>
              <a:ext cx="39025" cy="39000"/>
            </a:xfrm>
            <a:custGeom>
              <a:rect b="b" l="l" r="r" t="t"/>
              <a:pathLst>
                <a:path extrusionOk="0" h="1560" w="1561">
                  <a:moveTo>
                    <a:pt x="383" y="0"/>
                  </a:moveTo>
                  <a:lnTo>
                    <a:pt x="1" y="384"/>
                  </a:lnTo>
                  <a:lnTo>
                    <a:pt x="398" y="781"/>
                  </a:lnTo>
                  <a:lnTo>
                    <a:pt x="1" y="1178"/>
                  </a:lnTo>
                  <a:lnTo>
                    <a:pt x="383" y="1560"/>
                  </a:lnTo>
                  <a:lnTo>
                    <a:pt x="780" y="1163"/>
                  </a:lnTo>
                  <a:lnTo>
                    <a:pt x="1177" y="1560"/>
                  </a:lnTo>
                  <a:lnTo>
                    <a:pt x="1561" y="1178"/>
                  </a:lnTo>
                  <a:lnTo>
                    <a:pt x="1164" y="781"/>
                  </a:lnTo>
                  <a:lnTo>
                    <a:pt x="1561" y="384"/>
                  </a:lnTo>
                  <a:lnTo>
                    <a:pt x="1177" y="0"/>
                  </a:lnTo>
                  <a:lnTo>
                    <a:pt x="780" y="397"/>
                  </a:lnTo>
                  <a:lnTo>
                    <a:pt x="383"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3"/>
            <p:cNvSpPr/>
            <p:nvPr/>
          </p:nvSpPr>
          <p:spPr>
            <a:xfrm>
              <a:off x="3142225" y="4158825"/>
              <a:ext cx="39025" cy="39000"/>
            </a:xfrm>
            <a:custGeom>
              <a:rect b="b" l="l" r="r" t="t"/>
              <a:pathLst>
                <a:path extrusionOk="0" h="1560" w="1561">
                  <a:moveTo>
                    <a:pt x="384" y="0"/>
                  </a:moveTo>
                  <a:lnTo>
                    <a:pt x="1" y="383"/>
                  </a:lnTo>
                  <a:lnTo>
                    <a:pt x="398" y="779"/>
                  </a:lnTo>
                  <a:lnTo>
                    <a:pt x="1" y="1176"/>
                  </a:lnTo>
                  <a:lnTo>
                    <a:pt x="384" y="1560"/>
                  </a:lnTo>
                  <a:lnTo>
                    <a:pt x="781" y="1163"/>
                  </a:lnTo>
                  <a:lnTo>
                    <a:pt x="1178" y="1560"/>
                  </a:lnTo>
                  <a:lnTo>
                    <a:pt x="1561" y="1176"/>
                  </a:lnTo>
                  <a:lnTo>
                    <a:pt x="1164" y="779"/>
                  </a:lnTo>
                  <a:lnTo>
                    <a:pt x="1561" y="383"/>
                  </a:lnTo>
                  <a:lnTo>
                    <a:pt x="1178" y="0"/>
                  </a:lnTo>
                  <a:lnTo>
                    <a:pt x="781" y="397"/>
                  </a:lnTo>
                  <a:lnTo>
                    <a:pt x="384"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3"/>
            <p:cNvSpPr/>
            <p:nvPr/>
          </p:nvSpPr>
          <p:spPr>
            <a:xfrm>
              <a:off x="3190625" y="4207175"/>
              <a:ext cx="39025" cy="39050"/>
            </a:xfrm>
            <a:custGeom>
              <a:rect b="b" l="l" r="r" t="t"/>
              <a:pathLst>
                <a:path extrusionOk="0" h="1562" w="1561">
                  <a:moveTo>
                    <a:pt x="383" y="1"/>
                  </a:moveTo>
                  <a:lnTo>
                    <a:pt x="0" y="384"/>
                  </a:lnTo>
                  <a:lnTo>
                    <a:pt x="397" y="781"/>
                  </a:lnTo>
                  <a:lnTo>
                    <a:pt x="0" y="1178"/>
                  </a:lnTo>
                  <a:lnTo>
                    <a:pt x="383" y="1561"/>
                  </a:lnTo>
                  <a:lnTo>
                    <a:pt x="781" y="1165"/>
                  </a:lnTo>
                  <a:lnTo>
                    <a:pt x="1178" y="1561"/>
                  </a:lnTo>
                  <a:lnTo>
                    <a:pt x="1560" y="1178"/>
                  </a:lnTo>
                  <a:lnTo>
                    <a:pt x="1163" y="781"/>
                  </a:lnTo>
                  <a:lnTo>
                    <a:pt x="1560" y="384"/>
                  </a:lnTo>
                  <a:lnTo>
                    <a:pt x="1178" y="1"/>
                  </a:lnTo>
                  <a:lnTo>
                    <a:pt x="780" y="397"/>
                  </a:lnTo>
                  <a:lnTo>
                    <a:pt x="383"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3"/>
            <p:cNvSpPr/>
            <p:nvPr/>
          </p:nvSpPr>
          <p:spPr>
            <a:xfrm>
              <a:off x="3239000" y="4255575"/>
              <a:ext cx="39025" cy="39000"/>
            </a:xfrm>
            <a:custGeom>
              <a:rect b="b" l="l" r="r" t="t"/>
              <a:pathLst>
                <a:path extrusionOk="0" h="1560" w="1561">
                  <a:moveTo>
                    <a:pt x="383" y="0"/>
                  </a:moveTo>
                  <a:lnTo>
                    <a:pt x="1" y="384"/>
                  </a:lnTo>
                  <a:lnTo>
                    <a:pt x="398" y="781"/>
                  </a:lnTo>
                  <a:lnTo>
                    <a:pt x="1" y="1178"/>
                  </a:lnTo>
                  <a:lnTo>
                    <a:pt x="383" y="1560"/>
                  </a:lnTo>
                  <a:lnTo>
                    <a:pt x="780" y="1163"/>
                  </a:lnTo>
                  <a:lnTo>
                    <a:pt x="1177" y="1560"/>
                  </a:lnTo>
                  <a:lnTo>
                    <a:pt x="1561" y="1178"/>
                  </a:lnTo>
                  <a:lnTo>
                    <a:pt x="1164" y="781"/>
                  </a:lnTo>
                  <a:lnTo>
                    <a:pt x="1561" y="384"/>
                  </a:lnTo>
                  <a:lnTo>
                    <a:pt x="1177" y="0"/>
                  </a:lnTo>
                  <a:lnTo>
                    <a:pt x="780" y="397"/>
                  </a:lnTo>
                  <a:lnTo>
                    <a:pt x="383"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3"/>
            <p:cNvSpPr/>
            <p:nvPr/>
          </p:nvSpPr>
          <p:spPr>
            <a:xfrm>
              <a:off x="3287400" y="4303950"/>
              <a:ext cx="39025" cy="39025"/>
            </a:xfrm>
            <a:custGeom>
              <a:rect b="b" l="l" r="r" t="t"/>
              <a:pathLst>
                <a:path extrusionOk="0" h="1561" w="1561">
                  <a:moveTo>
                    <a:pt x="383" y="1"/>
                  </a:moveTo>
                  <a:lnTo>
                    <a:pt x="1" y="383"/>
                  </a:lnTo>
                  <a:lnTo>
                    <a:pt x="397" y="781"/>
                  </a:lnTo>
                  <a:lnTo>
                    <a:pt x="1" y="1178"/>
                  </a:lnTo>
                  <a:lnTo>
                    <a:pt x="383" y="1561"/>
                  </a:lnTo>
                  <a:lnTo>
                    <a:pt x="780" y="1164"/>
                  </a:lnTo>
                  <a:lnTo>
                    <a:pt x="1177" y="1561"/>
                  </a:lnTo>
                  <a:lnTo>
                    <a:pt x="1560" y="1178"/>
                  </a:lnTo>
                  <a:lnTo>
                    <a:pt x="1164" y="781"/>
                  </a:lnTo>
                  <a:lnTo>
                    <a:pt x="1560" y="384"/>
                  </a:lnTo>
                  <a:lnTo>
                    <a:pt x="1177" y="1"/>
                  </a:lnTo>
                  <a:lnTo>
                    <a:pt x="780" y="398"/>
                  </a:lnTo>
                  <a:lnTo>
                    <a:pt x="383"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3"/>
            <p:cNvSpPr/>
            <p:nvPr/>
          </p:nvSpPr>
          <p:spPr>
            <a:xfrm>
              <a:off x="3335800" y="4352350"/>
              <a:ext cx="39000" cy="39025"/>
            </a:xfrm>
            <a:custGeom>
              <a:rect b="b" l="l" r="r" t="t"/>
              <a:pathLst>
                <a:path extrusionOk="0" h="1561" w="1560">
                  <a:moveTo>
                    <a:pt x="383" y="0"/>
                  </a:moveTo>
                  <a:lnTo>
                    <a:pt x="0" y="383"/>
                  </a:lnTo>
                  <a:lnTo>
                    <a:pt x="396" y="780"/>
                  </a:lnTo>
                  <a:lnTo>
                    <a:pt x="0" y="1178"/>
                  </a:lnTo>
                  <a:lnTo>
                    <a:pt x="383" y="1560"/>
                  </a:lnTo>
                  <a:lnTo>
                    <a:pt x="780" y="1163"/>
                  </a:lnTo>
                  <a:lnTo>
                    <a:pt x="1176" y="1560"/>
                  </a:lnTo>
                  <a:lnTo>
                    <a:pt x="1560" y="1178"/>
                  </a:lnTo>
                  <a:lnTo>
                    <a:pt x="1163" y="781"/>
                  </a:lnTo>
                  <a:lnTo>
                    <a:pt x="1560" y="383"/>
                  </a:lnTo>
                  <a:lnTo>
                    <a:pt x="1176" y="0"/>
                  </a:lnTo>
                  <a:lnTo>
                    <a:pt x="780" y="397"/>
                  </a:lnTo>
                  <a:lnTo>
                    <a:pt x="383"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3"/>
            <p:cNvSpPr/>
            <p:nvPr/>
          </p:nvSpPr>
          <p:spPr>
            <a:xfrm>
              <a:off x="3384150" y="4400750"/>
              <a:ext cx="39050" cy="39000"/>
            </a:xfrm>
            <a:custGeom>
              <a:rect b="b" l="l" r="r" t="t"/>
              <a:pathLst>
                <a:path extrusionOk="0" h="1560" w="1562">
                  <a:moveTo>
                    <a:pt x="384" y="0"/>
                  </a:moveTo>
                  <a:lnTo>
                    <a:pt x="1" y="383"/>
                  </a:lnTo>
                  <a:lnTo>
                    <a:pt x="398" y="779"/>
                  </a:lnTo>
                  <a:lnTo>
                    <a:pt x="1" y="1176"/>
                  </a:lnTo>
                  <a:lnTo>
                    <a:pt x="384" y="1560"/>
                  </a:lnTo>
                  <a:lnTo>
                    <a:pt x="781" y="1163"/>
                  </a:lnTo>
                  <a:lnTo>
                    <a:pt x="1178" y="1560"/>
                  </a:lnTo>
                  <a:lnTo>
                    <a:pt x="1561" y="1176"/>
                  </a:lnTo>
                  <a:lnTo>
                    <a:pt x="1164" y="781"/>
                  </a:lnTo>
                  <a:lnTo>
                    <a:pt x="1562" y="383"/>
                  </a:lnTo>
                  <a:lnTo>
                    <a:pt x="1178" y="0"/>
                  </a:lnTo>
                  <a:lnTo>
                    <a:pt x="781" y="397"/>
                  </a:lnTo>
                  <a:lnTo>
                    <a:pt x="384"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3"/>
            <p:cNvSpPr/>
            <p:nvPr/>
          </p:nvSpPr>
          <p:spPr>
            <a:xfrm>
              <a:off x="3432550" y="4449125"/>
              <a:ext cx="39025" cy="39025"/>
            </a:xfrm>
            <a:custGeom>
              <a:rect b="b" l="l" r="r" t="t"/>
              <a:pathLst>
                <a:path extrusionOk="0" h="1561" w="1561">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3"/>
            <p:cNvSpPr/>
            <p:nvPr/>
          </p:nvSpPr>
          <p:spPr>
            <a:xfrm>
              <a:off x="3088025" y="4213025"/>
              <a:ext cx="39025" cy="39025"/>
            </a:xfrm>
            <a:custGeom>
              <a:rect b="b" l="l" r="r" t="t"/>
              <a:pathLst>
                <a:path extrusionOk="0" h="1561" w="1561">
                  <a:moveTo>
                    <a:pt x="383" y="0"/>
                  </a:moveTo>
                  <a:lnTo>
                    <a:pt x="0" y="383"/>
                  </a:lnTo>
                  <a:lnTo>
                    <a:pt x="397" y="780"/>
                  </a:lnTo>
                  <a:lnTo>
                    <a:pt x="0" y="1178"/>
                  </a:lnTo>
                  <a:lnTo>
                    <a:pt x="383" y="1560"/>
                  </a:lnTo>
                  <a:lnTo>
                    <a:pt x="780" y="1163"/>
                  </a:lnTo>
                  <a:lnTo>
                    <a:pt x="1177" y="1560"/>
                  </a:lnTo>
                  <a:lnTo>
                    <a:pt x="1560" y="1178"/>
                  </a:lnTo>
                  <a:lnTo>
                    <a:pt x="1163" y="781"/>
                  </a:lnTo>
                  <a:lnTo>
                    <a:pt x="1560" y="383"/>
                  </a:lnTo>
                  <a:lnTo>
                    <a:pt x="1177" y="0"/>
                  </a:lnTo>
                  <a:lnTo>
                    <a:pt x="780" y="397"/>
                  </a:lnTo>
                  <a:lnTo>
                    <a:pt x="383"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3"/>
            <p:cNvSpPr/>
            <p:nvPr/>
          </p:nvSpPr>
          <p:spPr>
            <a:xfrm>
              <a:off x="3136400" y="4261425"/>
              <a:ext cx="39025" cy="39000"/>
            </a:xfrm>
            <a:custGeom>
              <a:rect b="b" l="l" r="r" t="t"/>
              <a:pathLst>
                <a:path extrusionOk="0" h="1560" w="1561">
                  <a:moveTo>
                    <a:pt x="383" y="0"/>
                  </a:moveTo>
                  <a:lnTo>
                    <a:pt x="1" y="383"/>
                  </a:lnTo>
                  <a:lnTo>
                    <a:pt x="398" y="779"/>
                  </a:lnTo>
                  <a:lnTo>
                    <a:pt x="1" y="1177"/>
                  </a:lnTo>
                  <a:lnTo>
                    <a:pt x="383" y="1560"/>
                  </a:lnTo>
                  <a:lnTo>
                    <a:pt x="780" y="1163"/>
                  </a:lnTo>
                  <a:lnTo>
                    <a:pt x="1177" y="1560"/>
                  </a:lnTo>
                  <a:lnTo>
                    <a:pt x="1561" y="1177"/>
                  </a:lnTo>
                  <a:lnTo>
                    <a:pt x="1164" y="781"/>
                  </a:lnTo>
                  <a:lnTo>
                    <a:pt x="1561" y="383"/>
                  </a:lnTo>
                  <a:lnTo>
                    <a:pt x="1177" y="0"/>
                  </a:lnTo>
                  <a:lnTo>
                    <a:pt x="780" y="397"/>
                  </a:lnTo>
                  <a:lnTo>
                    <a:pt x="383"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3"/>
            <p:cNvSpPr/>
            <p:nvPr/>
          </p:nvSpPr>
          <p:spPr>
            <a:xfrm>
              <a:off x="3184775" y="4309800"/>
              <a:ext cx="39025" cy="39025"/>
            </a:xfrm>
            <a:custGeom>
              <a:rect b="b" l="l" r="r" t="t"/>
              <a:pathLst>
                <a:path extrusionOk="0" h="1561" w="1561">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3"/>
            <p:cNvSpPr/>
            <p:nvPr/>
          </p:nvSpPr>
          <p:spPr>
            <a:xfrm>
              <a:off x="3233175" y="4358200"/>
              <a:ext cx="39000" cy="39025"/>
            </a:xfrm>
            <a:custGeom>
              <a:rect b="b" l="l" r="r" t="t"/>
              <a:pathLst>
                <a:path extrusionOk="0" h="1561" w="1560">
                  <a:moveTo>
                    <a:pt x="384" y="0"/>
                  </a:moveTo>
                  <a:lnTo>
                    <a:pt x="0" y="383"/>
                  </a:lnTo>
                  <a:lnTo>
                    <a:pt x="397" y="780"/>
                  </a:lnTo>
                  <a:lnTo>
                    <a:pt x="0" y="1177"/>
                  </a:lnTo>
                  <a:lnTo>
                    <a:pt x="384" y="1560"/>
                  </a:lnTo>
                  <a:lnTo>
                    <a:pt x="781" y="1163"/>
                  </a:lnTo>
                  <a:lnTo>
                    <a:pt x="1177" y="1560"/>
                  </a:lnTo>
                  <a:lnTo>
                    <a:pt x="1560" y="1177"/>
                  </a:lnTo>
                  <a:lnTo>
                    <a:pt x="1163" y="780"/>
                  </a:lnTo>
                  <a:lnTo>
                    <a:pt x="1560" y="383"/>
                  </a:lnTo>
                  <a:lnTo>
                    <a:pt x="1177" y="0"/>
                  </a:lnTo>
                  <a:lnTo>
                    <a:pt x="781" y="397"/>
                  </a:lnTo>
                  <a:lnTo>
                    <a:pt x="384"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3"/>
            <p:cNvSpPr/>
            <p:nvPr/>
          </p:nvSpPr>
          <p:spPr>
            <a:xfrm>
              <a:off x="3281550" y="4406550"/>
              <a:ext cx="39025" cy="39025"/>
            </a:xfrm>
            <a:custGeom>
              <a:rect b="b" l="l" r="r" t="t"/>
              <a:pathLst>
                <a:path extrusionOk="0" h="1561" w="1561">
                  <a:moveTo>
                    <a:pt x="384" y="1"/>
                  </a:moveTo>
                  <a:lnTo>
                    <a:pt x="1" y="384"/>
                  </a:lnTo>
                  <a:lnTo>
                    <a:pt x="398" y="781"/>
                  </a:lnTo>
                  <a:lnTo>
                    <a:pt x="1" y="1178"/>
                  </a:lnTo>
                  <a:lnTo>
                    <a:pt x="384" y="1561"/>
                  </a:lnTo>
                  <a:lnTo>
                    <a:pt x="781" y="1165"/>
                  </a:lnTo>
                  <a:lnTo>
                    <a:pt x="1178" y="1561"/>
                  </a:lnTo>
                  <a:lnTo>
                    <a:pt x="1560" y="1178"/>
                  </a:lnTo>
                  <a:lnTo>
                    <a:pt x="1164" y="781"/>
                  </a:lnTo>
                  <a:lnTo>
                    <a:pt x="1560" y="384"/>
                  </a:lnTo>
                  <a:lnTo>
                    <a:pt x="1178" y="1"/>
                  </a:lnTo>
                  <a:lnTo>
                    <a:pt x="781" y="398"/>
                  </a:lnTo>
                  <a:lnTo>
                    <a:pt x="384"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3"/>
            <p:cNvSpPr/>
            <p:nvPr/>
          </p:nvSpPr>
          <p:spPr>
            <a:xfrm>
              <a:off x="3329950" y="4454950"/>
              <a:ext cx="39025" cy="39025"/>
            </a:xfrm>
            <a:custGeom>
              <a:rect b="b" l="l" r="r" t="t"/>
              <a:pathLst>
                <a:path extrusionOk="0" h="1561" w="1561">
                  <a:moveTo>
                    <a:pt x="383" y="1"/>
                  </a:moveTo>
                  <a:lnTo>
                    <a:pt x="0" y="384"/>
                  </a:lnTo>
                  <a:lnTo>
                    <a:pt x="397" y="781"/>
                  </a:lnTo>
                  <a:lnTo>
                    <a:pt x="0" y="1178"/>
                  </a:lnTo>
                  <a:lnTo>
                    <a:pt x="383" y="1560"/>
                  </a:lnTo>
                  <a:lnTo>
                    <a:pt x="781" y="1163"/>
                  </a:lnTo>
                  <a:lnTo>
                    <a:pt x="1177" y="1560"/>
                  </a:lnTo>
                  <a:lnTo>
                    <a:pt x="1560" y="1178"/>
                  </a:lnTo>
                  <a:lnTo>
                    <a:pt x="1163" y="781"/>
                  </a:lnTo>
                  <a:lnTo>
                    <a:pt x="1560" y="384"/>
                  </a:lnTo>
                  <a:lnTo>
                    <a:pt x="1177" y="1"/>
                  </a:lnTo>
                  <a:lnTo>
                    <a:pt x="780" y="397"/>
                  </a:lnTo>
                  <a:lnTo>
                    <a:pt x="383"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3"/>
            <p:cNvSpPr/>
            <p:nvPr/>
          </p:nvSpPr>
          <p:spPr>
            <a:xfrm>
              <a:off x="3378325" y="4503350"/>
              <a:ext cx="39025" cy="39000"/>
            </a:xfrm>
            <a:custGeom>
              <a:rect b="b" l="l" r="r" t="t"/>
              <a:pathLst>
                <a:path extrusionOk="0" h="1560" w="1561">
                  <a:moveTo>
                    <a:pt x="383" y="0"/>
                  </a:moveTo>
                  <a:lnTo>
                    <a:pt x="1" y="383"/>
                  </a:lnTo>
                  <a:lnTo>
                    <a:pt x="398" y="780"/>
                  </a:lnTo>
                  <a:lnTo>
                    <a:pt x="1" y="1177"/>
                  </a:lnTo>
                  <a:lnTo>
                    <a:pt x="383" y="1560"/>
                  </a:lnTo>
                  <a:lnTo>
                    <a:pt x="780" y="1163"/>
                  </a:lnTo>
                  <a:lnTo>
                    <a:pt x="1177" y="1560"/>
                  </a:lnTo>
                  <a:lnTo>
                    <a:pt x="1561" y="1177"/>
                  </a:lnTo>
                  <a:lnTo>
                    <a:pt x="1164" y="780"/>
                  </a:lnTo>
                  <a:lnTo>
                    <a:pt x="1561" y="384"/>
                  </a:lnTo>
                  <a:lnTo>
                    <a:pt x="1177" y="0"/>
                  </a:lnTo>
                  <a:lnTo>
                    <a:pt x="780" y="397"/>
                  </a:lnTo>
                  <a:lnTo>
                    <a:pt x="383"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4" name="Google Shape;894;p33"/>
          <p:cNvGrpSpPr/>
          <p:nvPr/>
        </p:nvGrpSpPr>
        <p:grpSpPr>
          <a:xfrm>
            <a:off x="8769625" y="3768025"/>
            <a:ext cx="229075" cy="1063850"/>
            <a:chOff x="6963625" y="2302750"/>
            <a:chExt cx="229075" cy="1063850"/>
          </a:xfrm>
        </p:grpSpPr>
        <p:sp>
          <p:nvSpPr>
            <p:cNvPr id="895" name="Google Shape;895;p33"/>
            <p:cNvSpPr/>
            <p:nvPr/>
          </p:nvSpPr>
          <p:spPr>
            <a:xfrm>
              <a:off x="6963625" y="2302750"/>
              <a:ext cx="229075" cy="137775"/>
            </a:xfrm>
            <a:custGeom>
              <a:rect b="b" l="l" r="r" t="t"/>
              <a:pathLst>
                <a:path extrusionOk="0" h="5511" w="9163">
                  <a:moveTo>
                    <a:pt x="4582" y="1"/>
                  </a:moveTo>
                  <a:lnTo>
                    <a:pt x="1" y="4582"/>
                  </a:lnTo>
                  <a:lnTo>
                    <a:pt x="930" y="5511"/>
                  </a:lnTo>
                  <a:lnTo>
                    <a:pt x="4582" y="1860"/>
                  </a:lnTo>
                  <a:lnTo>
                    <a:pt x="8232" y="5511"/>
                  </a:lnTo>
                  <a:lnTo>
                    <a:pt x="9162" y="4582"/>
                  </a:lnTo>
                  <a:lnTo>
                    <a:pt x="4582"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3"/>
            <p:cNvSpPr/>
            <p:nvPr/>
          </p:nvSpPr>
          <p:spPr>
            <a:xfrm>
              <a:off x="6963625" y="2405625"/>
              <a:ext cx="229075" cy="137800"/>
            </a:xfrm>
            <a:custGeom>
              <a:rect b="b" l="l" r="r" t="t"/>
              <a:pathLst>
                <a:path extrusionOk="0" h="5512" w="9163">
                  <a:moveTo>
                    <a:pt x="4582" y="1"/>
                  </a:moveTo>
                  <a:lnTo>
                    <a:pt x="1" y="4582"/>
                  </a:lnTo>
                  <a:lnTo>
                    <a:pt x="930" y="5512"/>
                  </a:lnTo>
                  <a:lnTo>
                    <a:pt x="4582" y="1861"/>
                  </a:lnTo>
                  <a:lnTo>
                    <a:pt x="8232" y="5512"/>
                  </a:lnTo>
                  <a:lnTo>
                    <a:pt x="9162" y="4582"/>
                  </a:lnTo>
                  <a:lnTo>
                    <a:pt x="4582"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3"/>
            <p:cNvSpPr/>
            <p:nvPr/>
          </p:nvSpPr>
          <p:spPr>
            <a:xfrm>
              <a:off x="6963625" y="2508550"/>
              <a:ext cx="229075" cy="137800"/>
            </a:xfrm>
            <a:custGeom>
              <a:rect b="b" l="l" r="r" t="t"/>
              <a:pathLst>
                <a:path extrusionOk="0" h="5512" w="9163">
                  <a:moveTo>
                    <a:pt x="4582" y="0"/>
                  </a:moveTo>
                  <a:lnTo>
                    <a:pt x="1" y="4581"/>
                  </a:lnTo>
                  <a:lnTo>
                    <a:pt x="930" y="5511"/>
                  </a:lnTo>
                  <a:lnTo>
                    <a:pt x="4582" y="1859"/>
                  </a:lnTo>
                  <a:lnTo>
                    <a:pt x="8232" y="5511"/>
                  </a:lnTo>
                  <a:lnTo>
                    <a:pt x="9162" y="4581"/>
                  </a:lnTo>
                  <a:lnTo>
                    <a:pt x="4582"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3"/>
            <p:cNvSpPr/>
            <p:nvPr/>
          </p:nvSpPr>
          <p:spPr>
            <a:xfrm>
              <a:off x="6963625" y="2611450"/>
              <a:ext cx="229075" cy="137775"/>
            </a:xfrm>
            <a:custGeom>
              <a:rect b="b" l="l" r="r" t="t"/>
              <a:pathLst>
                <a:path extrusionOk="0" h="5511" w="9163">
                  <a:moveTo>
                    <a:pt x="4582" y="0"/>
                  </a:moveTo>
                  <a:lnTo>
                    <a:pt x="1" y="4581"/>
                  </a:lnTo>
                  <a:lnTo>
                    <a:pt x="930" y="5510"/>
                  </a:lnTo>
                  <a:lnTo>
                    <a:pt x="4582" y="1860"/>
                  </a:lnTo>
                  <a:lnTo>
                    <a:pt x="8232" y="5510"/>
                  </a:lnTo>
                  <a:lnTo>
                    <a:pt x="9162" y="4581"/>
                  </a:lnTo>
                  <a:lnTo>
                    <a:pt x="4582"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3"/>
            <p:cNvSpPr/>
            <p:nvPr/>
          </p:nvSpPr>
          <p:spPr>
            <a:xfrm>
              <a:off x="6963625" y="2714325"/>
              <a:ext cx="229075" cy="137800"/>
            </a:xfrm>
            <a:custGeom>
              <a:rect b="b" l="l" r="r" t="t"/>
              <a:pathLst>
                <a:path extrusionOk="0" h="5512" w="9163">
                  <a:moveTo>
                    <a:pt x="4582" y="1"/>
                  </a:moveTo>
                  <a:lnTo>
                    <a:pt x="1" y="4581"/>
                  </a:lnTo>
                  <a:lnTo>
                    <a:pt x="930" y="5511"/>
                  </a:lnTo>
                  <a:lnTo>
                    <a:pt x="4582" y="1861"/>
                  </a:lnTo>
                  <a:lnTo>
                    <a:pt x="8232" y="5511"/>
                  </a:lnTo>
                  <a:lnTo>
                    <a:pt x="9162" y="4581"/>
                  </a:lnTo>
                  <a:lnTo>
                    <a:pt x="4582"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3"/>
            <p:cNvSpPr/>
            <p:nvPr/>
          </p:nvSpPr>
          <p:spPr>
            <a:xfrm>
              <a:off x="6963625" y="2817225"/>
              <a:ext cx="229075" cy="137800"/>
            </a:xfrm>
            <a:custGeom>
              <a:rect b="b" l="l" r="r" t="t"/>
              <a:pathLst>
                <a:path extrusionOk="0" h="5512" w="9163">
                  <a:moveTo>
                    <a:pt x="4582" y="1"/>
                  </a:moveTo>
                  <a:lnTo>
                    <a:pt x="1" y="4582"/>
                  </a:lnTo>
                  <a:lnTo>
                    <a:pt x="930" y="5512"/>
                  </a:lnTo>
                  <a:lnTo>
                    <a:pt x="4582" y="1860"/>
                  </a:lnTo>
                  <a:lnTo>
                    <a:pt x="8232" y="5512"/>
                  </a:lnTo>
                  <a:lnTo>
                    <a:pt x="9162" y="4582"/>
                  </a:lnTo>
                  <a:lnTo>
                    <a:pt x="4582"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3"/>
            <p:cNvSpPr/>
            <p:nvPr/>
          </p:nvSpPr>
          <p:spPr>
            <a:xfrm>
              <a:off x="6963625" y="2920100"/>
              <a:ext cx="229075" cy="137800"/>
            </a:xfrm>
            <a:custGeom>
              <a:rect b="b" l="l" r="r" t="t"/>
              <a:pathLst>
                <a:path extrusionOk="0" h="5512" w="9163">
                  <a:moveTo>
                    <a:pt x="4582" y="1"/>
                  </a:moveTo>
                  <a:lnTo>
                    <a:pt x="1" y="4583"/>
                  </a:lnTo>
                  <a:lnTo>
                    <a:pt x="930" y="5512"/>
                  </a:lnTo>
                  <a:lnTo>
                    <a:pt x="4582" y="1861"/>
                  </a:lnTo>
                  <a:lnTo>
                    <a:pt x="8232" y="5512"/>
                  </a:lnTo>
                  <a:lnTo>
                    <a:pt x="9162" y="4583"/>
                  </a:lnTo>
                  <a:lnTo>
                    <a:pt x="4582"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3"/>
            <p:cNvSpPr/>
            <p:nvPr/>
          </p:nvSpPr>
          <p:spPr>
            <a:xfrm>
              <a:off x="6963625" y="3023025"/>
              <a:ext cx="229075" cy="137800"/>
            </a:xfrm>
            <a:custGeom>
              <a:rect b="b" l="l" r="r" t="t"/>
              <a:pathLst>
                <a:path extrusionOk="0" h="5512" w="9163">
                  <a:moveTo>
                    <a:pt x="4582" y="0"/>
                  </a:moveTo>
                  <a:lnTo>
                    <a:pt x="1" y="4581"/>
                  </a:lnTo>
                  <a:lnTo>
                    <a:pt x="930" y="5511"/>
                  </a:lnTo>
                  <a:lnTo>
                    <a:pt x="4582" y="1860"/>
                  </a:lnTo>
                  <a:lnTo>
                    <a:pt x="8232" y="5511"/>
                  </a:lnTo>
                  <a:lnTo>
                    <a:pt x="9162" y="4581"/>
                  </a:lnTo>
                  <a:lnTo>
                    <a:pt x="4582"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3"/>
            <p:cNvSpPr/>
            <p:nvPr/>
          </p:nvSpPr>
          <p:spPr>
            <a:xfrm>
              <a:off x="6963625" y="3125925"/>
              <a:ext cx="229075" cy="137775"/>
            </a:xfrm>
            <a:custGeom>
              <a:rect b="b" l="l" r="r" t="t"/>
              <a:pathLst>
                <a:path extrusionOk="0" h="5511" w="9163">
                  <a:moveTo>
                    <a:pt x="4582" y="0"/>
                  </a:moveTo>
                  <a:lnTo>
                    <a:pt x="1" y="4581"/>
                  </a:lnTo>
                  <a:lnTo>
                    <a:pt x="930" y="5510"/>
                  </a:lnTo>
                  <a:lnTo>
                    <a:pt x="4582" y="1860"/>
                  </a:lnTo>
                  <a:lnTo>
                    <a:pt x="8232" y="5510"/>
                  </a:lnTo>
                  <a:lnTo>
                    <a:pt x="9162" y="4581"/>
                  </a:lnTo>
                  <a:lnTo>
                    <a:pt x="4582"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3"/>
            <p:cNvSpPr/>
            <p:nvPr/>
          </p:nvSpPr>
          <p:spPr>
            <a:xfrm>
              <a:off x="6963625" y="3228800"/>
              <a:ext cx="229075" cy="137800"/>
            </a:xfrm>
            <a:custGeom>
              <a:rect b="b" l="l" r="r" t="t"/>
              <a:pathLst>
                <a:path extrusionOk="0" h="5512" w="9163">
                  <a:moveTo>
                    <a:pt x="4582" y="1"/>
                  </a:moveTo>
                  <a:lnTo>
                    <a:pt x="1" y="4581"/>
                  </a:lnTo>
                  <a:lnTo>
                    <a:pt x="930" y="5512"/>
                  </a:lnTo>
                  <a:lnTo>
                    <a:pt x="4582" y="1861"/>
                  </a:lnTo>
                  <a:lnTo>
                    <a:pt x="8232" y="5512"/>
                  </a:lnTo>
                  <a:lnTo>
                    <a:pt x="9162" y="4581"/>
                  </a:lnTo>
                  <a:lnTo>
                    <a:pt x="4582"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5" name="Google Shape;905;p33"/>
          <p:cNvSpPr/>
          <p:nvPr/>
        </p:nvSpPr>
        <p:spPr>
          <a:xfrm>
            <a:off x="0" y="0"/>
            <a:ext cx="1034061" cy="1034061"/>
          </a:xfrm>
          <a:custGeom>
            <a:rect b="b" l="l" r="r" t="t"/>
            <a:pathLst>
              <a:path extrusionOk="0" h="19840" w="19840">
                <a:moveTo>
                  <a:pt x="0" y="0"/>
                </a:moveTo>
                <a:lnTo>
                  <a:pt x="0" y="19840"/>
                </a:lnTo>
                <a:lnTo>
                  <a:pt x="19840" y="0"/>
                </a:lnTo>
                <a:close/>
              </a:path>
            </a:pathLst>
          </a:custGeom>
          <a:solidFill>
            <a:srgbClr val="FE524D">
              <a:alpha val="45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3"/>
          <p:cNvSpPr/>
          <p:nvPr/>
        </p:nvSpPr>
        <p:spPr>
          <a:xfrm>
            <a:off x="191050" y="231175"/>
            <a:ext cx="1034061" cy="1034061"/>
          </a:xfrm>
          <a:custGeom>
            <a:rect b="b" l="l" r="r" t="t"/>
            <a:pathLst>
              <a:path extrusionOk="0" h="19840" w="19840">
                <a:moveTo>
                  <a:pt x="0" y="0"/>
                </a:moveTo>
                <a:lnTo>
                  <a:pt x="0" y="19840"/>
                </a:lnTo>
                <a:lnTo>
                  <a:pt x="19840"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uerpo 1">
  <p:cSld name="TITLE_AND_BODY_2">
    <p:spTree>
      <p:nvGrpSpPr>
        <p:cNvPr id="907" name="Shape 907"/>
        <p:cNvGrpSpPr/>
        <p:nvPr/>
      </p:nvGrpSpPr>
      <p:grpSpPr>
        <a:xfrm>
          <a:off x="0" y="0"/>
          <a:ext cx="0" cy="0"/>
          <a:chOff x="0" y="0"/>
          <a:chExt cx="0" cy="0"/>
        </a:xfrm>
      </p:grpSpPr>
      <p:sp>
        <p:nvSpPr>
          <p:cNvPr id="908" name="Google Shape;908;p34"/>
          <p:cNvSpPr/>
          <p:nvPr/>
        </p:nvSpPr>
        <p:spPr>
          <a:xfrm>
            <a:off x="450" y="-42050"/>
            <a:ext cx="5860200" cy="5185500"/>
          </a:xfrm>
          <a:prstGeom prst="rtTriangle">
            <a:avLst/>
          </a:pr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4"/>
          <p:cNvSpPr/>
          <p:nvPr/>
        </p:nvSpPr>
        <p:spPr>
          <a:xfrm>
            <a:off x="-1034350" y="3669800"/>
            <a:ext cx="1885125" cy="1885125"/>
          </a:xfrm>
          <a:custGeom>
            <a:rect b="b" l="l" r="r" t="t"/>
            <a:pathLst>
              <a:path extrusionOk="0" h="75405" w="75405">
                <a:moveTo>
                  <a:pt x="37634" y="0"/>
                </a:moveTo>
                <a:cubicBezTo>
                  <a:pt x="37270" y="0"/>
                  <a:pt x="36976" y="295"/>
                  <a:pt x="36976" y="657"/>
                </a:cubicBezTo>
                <a:cubicBezTo>
                  <a:pt x="36976" y="1021"/>
                  <a:pt x="37270" y="1315"/>
                  <a:pt x="37634" y="1315"/>
                </a:cubicBezTo>
                <a:lnTo>
                  <a:pt x="37702" y="1315"/>
                </a:lnTo>
                <a:cubicBezTo>
                  <a:pt x="38544" y="1315"/>
                  <a:pt x="39394" y="1345"/>
                  <a:pt x="40230" y="1401"/>
                </a:cubicBezTo>
                <a:cubicBezTo>
                  <a:pt x="40245" y="1403"/>
                  <a:pt x="40260" y="1403"/>
                  <a:pt x="40276" y="1403"/>
                </a:cubicBezTo>
                <a:cubicBezTo>
                  <a:pt x="40629" y="1401"/>
                  <a:pt x="40919" y="1121"/>
                  <a:pt x="40931" y="767"/>
                </a:cubicBezTo>
                <a:cubicBezTo>
                  <a:pt x="40942" y="415"/>
                  <a:pt x="40672" y="114"/>
                  <a:pt x="40320" y="90"/>
                </a:cubicBezTo>
                <a:cubicBezTo>
                  <a:pt x="39454" y="30"/>
                  <a:pt x="38574" y="0"/>
                  <a:pt x="37702" y="0"/>
                </a:cubicBezTo>
                <a:close/>
                <a:moveTo>
                  <a:pt x="34992" y="98"/>
                </a:moveTo>
                <a:cubicBezTo>
                  <a:pt x="34976" y="98"/>
                  <a:pt x="34960" y="99"/>
                  <a:pt x="34943" y="100"/>
                </a:cubicBezTo>
                <a:cubicBezTo>
                  <a:pt x="34052" y="164"/>
                  <a:pt x="33152" y="262"/>
                  <a:pt x="32269" y="389"/>
                </a:cubicBezTo>
                <a:cubicBezTo>
                  <a:pt x="31928" y="438"/>
                  <a:pt x="31682" y="742"/>
                  <a:pt x="31706" y="1086"/>
                </a:cubicBezTo>
                <a:cubicBezTo>
                  <a:pt x="31730" y="1430"/>
                  <a:pt x="32018" y="1697"/>
                  <a:pt x="32362" y="1697"/>
                </a:cubicBezTo>
                <a:cubicBezTo>
                  <a:pt x="32393" y="1697"/>
                  <a:pt x="32426" y="1695"/>
                  <a:pt x="32457" y="1691"/>
                </a:cubicBezTo>
                <a:cubicBezTo>
                  <a:pt x="33309" y="1568"/>
                  <a:pt x="34177" y="1473"/>
                  <a:pt x="35039" y="1411"/>
                </a:cubicBezTo>
                <a:cubicBezTo>
                  <a:pt x="35401" y="1385"/>
                  <a:pt x="35673" y="1070"/>
                  <a:pt x="35647" y="707"/>
                </a:cubicBezTo>
                <a:cubicBezTo>
                  <a:pt x="35622" y="362"/>
                  <a:pt x="35334" y="98"/>
                  <a:pt x="34992" y="98"/>
                </a:cubicBezTo>
                <a:close/>
                <a:moveTo>
                  <a:pt x="42905" y="362"/>
                </a:moveTo>
                <a:cubicBezTo>
                  <a:pt x="42581" y="362"/>
                  <a:pt x="42299" y="599"/>
                  <a:pt x="42253" y="928"/>
                </a:cubicBezTo>
                <a:cubicBezTo>
                  <a:pt x="42202" y="1288"/>
                  <a:pt x="42453" y="1621"/>
                  <a:pt x="42813" y="1671"/>
                </a:cubicBezTo>
                <a:cubicBezTo>
                  <a:pt x="43667" y="1792"/>
                  <a:pt x="44528" y="1943"/>
                  <a:pt x="45370" y="2124"/>
                </a:cubicBezTo>
                <a:cubicBezTo>
                  <a:pt x="45415" y="2134"/>
                  <a:pt x="45462" y="2139"/>
                  <a:pt x="45508" y="2139"/>
                </a:cubicBezTo>
                <a:cubicBezTo>
                  <a:pt x="45844" y="2137"/>
                  <a:pt x="46126" y="1884"/>
                  <a:pt x="46161" y="1550"/>
                </a:cubicBezTo>
                <a:cubicBezTo>
                  <a:pt x="46195" y="1215"/>
                  <a:pt x="45974" y="908"/>
                  <a:pt x="45646" y="838"/>
                </a:cubicBezTo>
                <a:cubicBezTo>
                  <a:pt x="44773" y="651"/>
                  <a:pt x="43882" y="493"/>
                  <a:pt x="42996" y="368"/>
                </a:cubicBezTo>
                <a:cubicBezTo>
                  <a:pt x="42965" y="364"/>
                  <a:pt x="42935" y="362"/>
                  <a:pt x="42905" y="362"/>
                </a:cubicBezTo>
                <a:close/>
                <a:moveTo>
                  <a:pt x="29768" y="852"/>
                </a:moveTo>
                <a:cubicBezTo>
                  <a:pt x="29720" y="852"/>
                  <a:pt x="29671" y="857"/>
                  <a:pt x="29622" y="868"/>
                </a:cubicBezTo>
                <a:cubicBezTo>
                  <a:pt x="28747" y="1059"/>
                  <a:pt x="27870" y="1284"/>
                  <a:pt x="27016" y="1537"/>
                </a:cubicBezTo>
                <a:cubicBezTo>
                  <a:pt x="26701" y="1629"/>
                  <a:pt x="26502" y="1937"/>
                  <a:pt x="26549" y="2262"/>
                </a:cubicBezTo>
                <a:cubicBezTo>
                  <a:pt x="26595" y="2585"/>
                  <a:pt x="26874" y="2825"/>
                  <a:pt x="27201" y="2825"/>
                </a:cubicBezTo>
                <a:cubicBezTo>
                  <a:pt x="27264" y="2825"/>
                  <a:pt x="27327" y="2816"/>
                  <a:pt x="27387" y="2797"/>
                </a:cubicBezTo>
                <a:cubicBezTo>
                  <a:pt x="28213" y="2554"/>
                  <a:pt x="29059" y="2337"/>
                  <a:pt x="29902" y="2153"/>
                </a:cubicBezTo>
                <a:cubicBezTo>
                  <a:pt x="30259" y="2078"/>
                  <a:pt x="30487" y="1725"/>
                  <a:pt x="30408" y="1369"/>
                </a:cubicBezTo>
                <a:cubicBezTo>
                  <a:pt x="30341" y="1061"/>
                  <a:pt x="30070" y="852"/>
                  <a:pt x="29768" y="852"/>
                </a:cubicBezTo>
                <a:close/>
                <a:moveTo>
                  <a:pt x="48088" y="1475"/>
                </a:moveTo>
                <a:cubicBezTo>
                  <a:pt x="47802" y="1475"/>
                  <a:pt x="47541" y="1663"/>
                  <a:pt x="47457" y="1949"/>
                </a:cubicBezTo>
                <a:cubicBezTo>
                  <a:pt x="47357" y="2290"/>
                  <a:pt x="47548" y="2650"/>
                  <a:pt x="47886" y="2758"/>
                </a:cubicBezTo>
                <a:cubicBezTo>
                  <a:pt x="48713" y="2999"/>
                  <a:pt x="49542" y="3274"/>
                  <a:pt x="50352" y="3573"/>
                </a:cubicBezTo>
                <a:cubicBezTo>
                  <a:pt x="50425" y="3601"/>
                  <a:pt x="50502" y="3614"/>
                  <a:pt x="50581" y="3615"/>
                </a:cubicBezTo>
                <a:cubicBezTo>
                  <a:pt x="50582" y="3615"/>
                  <a:pt x="50583" y="3615"/>
                  <a:pt x="50583" y="3615"/>
                </a:cubicBezTo>
                <a:cubicBezTo>
                  <a:pt x="50901" y="3615"/>
                  <a:pt x="51173" y="3387"/>
                  <a:pt x="51230" y="3074"/>
                </a:cubicBezTo>
                <a:cubicBezTo>
                  <a:pt x="51285" y="2760"/>
                  <a:pt x="51109" y="2451"/>
                  <a:pt x="50809" y="2340"/>
                </a:cubicBezTo>
                <a:cubicBezTo>
                  <a:pt x="49970" y="2030"/>
                  <a:pt x="49111" y="1746"/>
                  <a:pt x="48254" y="1497"/>
                </a:cubicBezTo>
                <a:cubicBezTo>
                  <a:pt x="48199" y="1482"/>
                  <a:pt x="48143" y="1475"/>
                  <a:pt x="48088" y="1475"/>
                </a:cubicBezTo>
                <a:close/>
                <a:moveTo>
                  <a:pt x="24687" y="2351"/>
                </a:moveTo>
                <a:cubicBezTo>
                  <a:pt x="24612" y="2351"/>
                  <a:pt x="24537" y="2363"/>
                  <a:pt x="24462" y="2390"/>
                </a:cubicBezTo>
                <a:cubicBezTo>
                  <a:pt x="23628" y="2704"/>
                  <a:pt x="22793" y="3052"/>
                  <a:pt x="21983" y="3424"/>
                </a:cubicBezTo>
                <a:cubicBezTo>
                  <a:pt x="21701" y="3553"/>
                  <a:pt x="21548" y="3860"/>
                  <a:pt x="21614" y="4162"/>
                </a:cubicBezTo>
                <a:cubicBezTo>
                  <a:pt x="21681" y="4464"/>
                  <a:pt x="21948" y="4679"/>
                  <a:pt x="22257" y="4679"/>
                </a:cubicBezTo>
                <a:cubicBezTo>
                  <a:pt x="22352" y="4679"/>
                  <a:pt x="22445" y="4658"/>
                  <a:pt x="22530" y="4620"/>
                </a:cubicBezTo>
                <a:cubicBezTo>
                  <a:pt x="23313" y="4259"/>
                  <a:pt x="24119" y="3924"/>
                  <a:pt x="24925" y="3622"/>
                </a:cubicBezTo>
                <a:cubicBezTo>
                  <a:pt x="25261" y="3492"/>
                  <a:pt x="25430" y="3115"/>
                  <a:pt x="25304" y="2777"/>
                </a:cubicBezTo>
                <a:cubicBezTo>
                  <a:pt x="25204" y="2514"/>
                  <a:pt x="24954" y="2351"/>
                  <a:pt x="24687" y="2351"/>
                </a:cubicBezTo>
                <a:close/>
                <a:moveTo>
                  <a:pt x="53027" y="3309"/>
                </a:moveTo>
                <a:cubicBezTo>
                  <a:pt x="52778" y="3309"/>
                  <a:pt x="52538" y="3452"/>
                  <a:pt x="52428" y="3694"/>
                </a:cubicBezTo>
                <a:cubicBezTo>
                  <a:pt x="52278" y="4024"/>
                  <a:pt x="52425" y="4414"/>
                  <a:pt x="52755" y="4564"/>
                </a:cubicBezTo>
                <a:cubicBezTo>
                  <a:pt x="53539" y="4921"/>
                  <a:pt x="54322" y="5311"/>
                  <a:pt x="55080" y="5725"/>
                </a:cubicBezTo>
                <a:cubicBezTo>
                  <a:pt x="55176" y="5778"/>
                  <a:pt x="55285" y="5805"/>
                  <a:pt x="55395" y="5805"/>
                </a:cubicBezTo>
                <a:cubicBezTo>
                  <a:pt x="55695" y="5805"/>
                  <a:pt x="55958" y="5601"/>
                  <a:pt x="56032" y="5310"/>
                </a:cubicBezTo>
                <a:cubicBezTo>
                  <a:pt x="56106" y="5019"/>
                  <a:pt x="55973" y="4714"/>
                  <a:pt x="55708" y="4570"/>
                </a:cubicBezTo>
                <a:cubicBezTo>
                  <a:pt x="54922" y="4142"/>
                  <a:pt x="54112" y="3737"/>
                  <a:pt x="53299" y="3368"/>
                </a:cubicBezTo>
                <a:cubicBezTo>
                  <a:pt x="53211" y="3328"/>
                  <a:pt x="53118" y="3309"/>
                  <a:pt x="53027" y="3309"/>
                </a:cubicBezTo>
                <a:close/>
                <a:moveTo>
                  <a:pt x="19896" y="4552"/>
                </a:moveTo>
                <a:cubicBezTo>
                  <a:pt x="19790" y="4552"/>
                  <a:pt x="19681" y="4578"/>
                  <a:pt x="19581" y="4633"/>
                </a:cubicBezTo>
                <a:cubicBezTo>
                  <a:pt x="18800" y="5063"/>
                  <a:pt x="18023" y="5526"/>
                  <a:pt x="17272" y="6011"/>
                </a:cubicBezTo>
                <a:cubicBezTo>
                  <a:pt x="17027" y="6169"/>
                  <a:pt x="16916" y="6470"/>
                  <a:pt x="16998" y="6749"/>
                </a:cubicBezTo>
                <a:cubicBezTo>
                  <a:pt x="17080" y="7029"/>
                  <a:pt x="17337" y="7220"/>
                  <a:pt x="17629" y="7221"/>
                </a:cubicBezTo>
                <a:cubicBezTo>
                  <a:pt x="17755" y="7221"/>
                  <a:pt x="17880" y="7185"/>
                  <a:pt x="17986" y="7116"/>
                </a:cubicBezTo>
                <a:cubicBezTo>
                  <a:pt x="18710" y="6648"/>
                  <a:pt x="19459" y="6200"/>
                  <a:pt x="20214" y="5786"/>
                </a:cubicBezTo>
                <a:cubicBezTo>
                  <a:pt x="20532" y="5612"/>
                  <a:pt x="20649" y="5212"/>
                  <a:pt x="20474" y="4893"/>
                </a:cubicBezTo>
                <a:cubicBezTo>
                  <a:pt x="20354" y="4675"/>
                  <a:pt x="20129" y="4552"/>
                  <a:pt x="19896" y="4552"/>
                </a:cubicBezTo>
                <a:close/>
                <a:moveTo>
                  <a:pt x="57672" y="5837"/>
                </a:moveTo>
                <a:cubicBezTo>
                  <a:pt x="57456" y="5837"/>
                  <a:pt x="57244" y="5944"/>
                  <a:pt x="57119" y="6139"/>
                </a:cubicBezTo>
                <a:cubicBezTo>
                  <a:pt x="56922" y="6445"/>
                  <a:pt x="57011" y="6852"/>
                  <a:pt x="57316" y="7049"/>
                </a:cubicBezTo>
                <a:cubicBezTo>
                  <a:pt x="58043" y="7514"/>
                  <a:pt x="58761" y="8012"/>
                  <a:pt x="59452" y="8529"/>
                </a:cubicBezTo>
                <a:cubicBezTo>
                  <a:pt x="59564" y="8612"/>
                  <a:pt x="59701" y="8658"/>
                  <a:pt x="59841" y="8658"/>
                </a:cubicBezTo>
                <a:cubicBezTo>
                  <a:pt x="59842" y="8658"/>
                  <a:pt x="59844" y="8658"/>
                  <a:pt x="59846" y="8658"/>
                </a:cubicBezTo>
                <a:lnTo>
                  <a:pt x="59846" y="8659"/>
                </a:lnTo>
                <a:cubicBezTo>
                  <a:pt x="60129" y="8659"/>
                  <a:pt x="60381" y="8478"/>
                  <a:pt x="60470" y="8209"/>
                </a:cubicBezTo>
                <a:cubicBezTo>
                  <a:pt x="60560" y="7940"/>
                  <a:pt x="60466" y="7644"/>
                  <a:pt x="60240" y="7474"/>
                </a:cubicBezTo>
                <a:cubicBezTo>
                  <a:pt x="59524" y="6940"/>
                  <a:pt x="58779" y="6424"/>
                  <a:pt x="58028" y="5942"/>
                </a:cubicBezTo>
                <a:cubicBezTo>
                  <a:pt x="57917" y="5871"/>
                  <a:pt x="57794" y="5837"/>
                  <a:pt x="57672" y="5837"/>
                </a:cubicBezTo>
                <a:close/>
                <a:moveTo>
                  <a:pt x="15473" y="7408"/>
                </a:moveTo>
                <a:cubicBezTo>
                  <a:pt x="15330" y="7408"/>
                  <a:pt x="15187" y="7454"/>
                  <a:pt x="15066" y="7550"/>
                </a:cubicBezTo>
                <a:cubicBezTo>
                  <a:pt x="14352" y="8086"/>
                  <a:pt x="13648" y="8655"/>
                  <a:pt x="12974" y="9242"/>
                </a:cubicBezTo>
                <a:cubicBezTo>
                  <a:pt x="12767" y="9422"/>
                  <a:pt x="12694" y="9711"/>
                  <a:pt x="12790" y="9969"/>
                </a:cubicBezTo>
                <a:cubicBezTo>
                  <a:pt x="12886" y="10226"/>
                  <a:pt x="13131" y="10395"/>
                  <a:pt x="13406" y="10395"/>
                </a:cubicBezTo>
                <a:cubicBezTo>
                  <a:pt x="13564" y="10395"/>
                  <a:pt x="13717" y="10339"/>
                  <a:pt x="13837" y="10235"/>
                </a:cubicBezTo>
                <a:cubicBezTo>
                  <a:pt x="14487" y="9668"/>
                  <a:pt x="15167" y="9118"/>
                  <a:pt x="15855" y="8601"/>
                </a:cubicBezTo>
                <a:cubicBezTo>
                  <a:pt x="16156" y="8387"/>
                  <a:pt x="16221" y="7966"/>
                  <a:pt x="15998" y="7670"/>
                </a:cubicBezTo>
                <a:cubicBezTo>
                  <a:pt x="15869" y="7498"/>
                  <a:pt x="15672" y="7408"/>
                  <a:pt x="15473" y="7408"/>
                </a:cubicBezTo>
                <a:close/>
                <a:moveTo>
                  <a:pt x="61907" y="9000"/>
                </a:moveTo>
                <a:cubicBezTo>
                  <a:pt x="61722" y="9000"/>
                  <a:pt x="61539" y="9077"/>
                  <a:pt x="61409" y="9228"/>
                </a:cubicBezTo>
                <a:cubicBezTo>
                  <a:pt x="61172" y="9503"/>
                  <a:pt x="61203" y="9919"/>
                  <a:pt x="61478" y="10156"/>
                </a:cubicBezTo>
                <a:cubicBezTo>
                  <a:pt x="62129" y="10719"/>
                  <a:pt x="62770" y="11313"/>
                  <a:pt x="63382" y="11923"/>
                </a:cubicBezTo>
                <a:cubicBezTo>
                  <a:pt x="63505" y="12045"/>
                  <a:pt x="63671" y="12115"/>
                  <a:pt x="63846" y="12115"/>
                </a:cubicBezTo>
                <a:lnTo>
                  <a:pt x="63846" y="12114"/>
                </a:lnTo>
                <a:cubicBezTo>
                  <a:pt x="64112" y="12114"/>
                  <a:pt x="64351" y="11953"/>
                  <a:pt x="64453" y="11707"/>
                </a:cubicBezTo>
                <a:cubicBezTo>
                  <a:pt x="64554" y="11461"/>
                  <a:pt x="64497" y="11178"/>
                  <a:pt x="64309" y="10990"/>
                </a:cubicBezTo>
                <a:cubicBezTo>
                  <a:pt x="63675" y="10359"/>
                  <a:pt x="63012" y="9742"/>
                  <a:pt x="62337" y="9160"/>
                </a:cubicBezTo>
                <a:cubicBezTo>
                  <a:pt x="62212" y="9053"/>
                  <a:pt x="62059" y="9000"/>
                  <a:pt x="61907" y="9000"/>
                </a:cubicBezTo>
                <a:close/>
                <a:moveTo>
                  <a:pt x="11466" y="10893"/>
                </a:moveTo>
                <a:cubicBezTo>
                  <a:pt x="11301" y="10893"/>
                  <a:pt x="11136" y="10955"/>
                  <a:pt x="11008" y="11078"/>
                </a:cubicBezTo>
                <a:cubicBezTo>
                  <a:pt x="10377" y="11711"/>
                  <a:pt x="9760" y="12374"/>
                  <a:pt x="9176" y="13049"/>
                </a:cubicBezTo>
                <a:cubicBezTo>
                  <a:pt x="9009" y="13245"/>
                  <a:pt x="8969" y="13519"/>
                  <a:pt x="9076" y="13753"/>
                </a:cubicBezTo>
                <a:cubicBezTo>
                  <a:pt x="9183" y="13987"/>
                  <a:pt x="9417" y="14137"/>
                  <a:pt x="9674" y="14138"/>
                </a:cubicBezTo>
                <a:cubicBezTo>
                  <a:pt x="9864" y="14138"/>
                  <a:pt x="10046" y="14055"/>
                  <a:pt x="10171" y="13910"/>
                </a:cubicBezTo>
                <a:cubicBezTo>
                  <a:pt x="10735" y="13258"/>
                  <a:pt x="11329" y="12618"/>
                  <a:pt x="11939" y="12007"/>
                </a:cubicBezTo>
                <a:cubicBezTo>
                  <a:pt x="12188" y="11748"/>
                  <a:pt x="12184" y="11338"/>
                  <a:pt x="11930" y="11085"/>
                </a:cubicBezTo>
                <a:cubicBezTo>
                  <a:pt x="11802" y="10957"/>
                  <a:pt x="11634" y="10893"/>
                  <a:pt x="11466" y="10893"/>
                </a:cubicBezTo>
                <a:close/>
                <a:moveTo>
                  <a:pt x="65651" y="12730"/>
                </a:moveTo>
                <a:cubicBezTo>
                  <a:pt x="65498" y="12730"/>
                  <a:pt x="65344" y="12783"/>
                  <a:pt x="65219" y="12892"/>
                </a:cubicBezTo>
                <a:cubicBezTo>
                  <a:pt x="64945" y="13130"/>
                  <a:pt x="64916" y="13545"/>
                  <a:pt x="65155" y="13820"/>
                </a:cubicBezTo>
                <a:cubicBezTo>
                  <a:pt x="65721" y="14470"/>
                  <a:pt x="66271" y="15148"/>
                  <a:pt x="66790" y="15838"/>
                </a:cubicBezTo>
                <a:cubicBezTo>
                  <a:pt x="66914" y="16003"/>
                  <a:pt x="67109" y="16099"/>
                  <a:pt x="67315" y="16099"/>
                </a:cubicBezTo>
                <a:lnTo>
                  <a:pt x="67317" y="16099"/>
                </a:lnTo>
                <a:cubicBezTo>
                  <a:pt x="67565" y="16099"/>
                  <a:pt x="67793" y="15958"/>
                  <a:pt x="67904" y="15734"/>
                </a:cubicBezTo>
                <a:cubicBezTo>
                  <a:pt x="68016" y="15512"/>
                  <a:pt x="67991" y="15246"/>
                  <a:pt x="67841" y="15046"/>
                </a:cubicBezTo>
                <a:cubicBezTo>
                  <a:pt x="67303" y="14332"/>
                  <a:pt x="66733" y="13628"/>
                  <a:pt x="66148" y="12956"/>
                </a:cubicBezTo>
                <a:cubicBezTo>
                  <a:pt x="66018" y="12806"/>
                  <a:pt x="65835" y="12730"/>
                  <a:pt x="65651" y="12730"/>
                </a:cubicBezTo>
                <a:close/>
                <a:moveTo>
                  <a:pt x="8017" y="14883"/>
                </a:moveTo>
                <a:cubicBezTo>
                  <a:pt x="7816" y="14883"/>
                  <a:pt x="7619" y="14974"/>
                  <a:pt x="7490" y="15147"/>
                </a:cubicBezTo>
                <a:cubicBezTo>
                  <a:pt x="6954" y="15863"/>
                  <a:pt x="6438" y="16607"/>
                  <a:pt x="5955" y="17360"/>
                </a:cubicBezTo>
                <a:cubicBezTo>
                  <a:pt x="5675" y="17796"/>
                  <a:pt x="5988" y="18371"/>
                  <a:pt x="6508" y="18372"/>
                </a:cubicBezTo>
                <a:cubicBezTo>
                  <a:pt x="6731" y="18372"/>
                  <a:pt x="6941" y="18258"/>
                  <a:pt x="7062" y="18069"/>
                </a:cubicBezTo>
                <a:cubicBezTo>
                  <a:pt x="7527" y="17343"/>
                  <a:pt x="8026" y="16625"/>
                  <a:pt x="8543" y="15935"/>
                </a:cubicBezTo>
                <a:cubicBezTo>
                  <a:pt x="8760" y="15644"/>
                  <a:pt x="8700" y="15232"/>
                  <a:pt x="8410" y="15014"/>
                </a:cubicBezTo>
                <a:cubicBezTo>
                  <a:pt x="8292" y="14926"/>
                  <a:pt x="8154" y="14883"/>
                  <a:pt x="8017" y="14883"/>
                </a:cubicBezTo>
                <a:close/>
                <a:moveTo>
                  <a:pt x="68828" y="16948"/>
                </a:moveTo>
                <a:cubicBezTo>
                  <a:pt x="68705" y="16948"/>
                  <a:pt x="68582" y="16982"/>
                  <a:pt x="68472" y="17054"/>
                </a:cubicBezTo>
                <a:cubicBezTo>
                  <a:pt x="68166" y="17252"/>
                  <a:pt x="68079" y="17660"/>
                  <a:pt x="68278" y="17965"/>
                </a:cubicBezTo>
                <a:cubicBezTo>
                  <a:pt x="68744" y="18688"/>
                  <a:pt x="69192" y="19437"/>
                  <a:pt x="69608" y="20193"/>
                </a:cubicBezTo>
                <a:cubicBezTo>
                  <a:pt x="69723" y="20403"/>
                  <a:pt x="69945" y="20534"/>
                  <a:pt x="70184" y="20534"/>
                </a:cubicBezTo>
                <a:lnTo>
                  <a:pt x="70186" y="20534"/>
                </a:lnTo>
                <a:cubicBezTo>
                  <a:pt x="70686" y="20534"/>
                  <a:pt x="71002" y="19997"/>
                  <a:pt x="70761" y="19559"/>
                </a:cubicBezTo>
                <a:cubicBezTo>
                  <a:pt x="70330" y="18776"/>
                  <a:pt x="69866" y="17999"/>
                  <a:pt x="69382" y="17251"/>
                </a:cubicBezTo>
                <a:cubicBezTo>
                  <a:pt x="69256" y="17055"/>
                  <a:pt x="69044" y="16948"/>
                  <a:pt x="68828" y="16948"/>
                </a:cubicBezTo>
                <a:close/>
                <a:moveTo>
                  <a:pt x="5160" y="19332"/>
                </a:moveTo>
                <a:cubicBezTo>
                  <a:pt x="4927" y="19332"/>
                  <a:pt x="4701" y="19456"/>
                  <a:pt x="4582" y="19674"/>
                </a:cubicBezTo>
                <a:cubicBezTo>
                  <a:pt x="4154" y="20460"/>
                  <a:pt x="3748" y="21271"/>
                  <a:pt x="3378" y="22083"/>
                </a:cubicBezTo>
                <a:cubicBezTo>
                  <a:pt x="3180" y="22519"/>
                  <a:pt x="3498" y="23014"/>
                  <a:pt x="3976" y="23015"/>
                </a:cubicBezTo>
                <a:cubicBezTo>
                  <a:pt x="4234" y="23015"/>
                  <a:pt x="4468" y="22864"/>
                  <a:pt x="4574" y="22629"/>
                </a:cubicBezTo>
                <a:cubicBezTo>
                  <a:pt x="4932" y="21844"/>
                  <a:pt x="5324" y="21062"/>
                  <a:pt x="5737" y="20304"/>
                </a:cubicBezTo>
                <a:cubicBezTo>
                  <a:pt x="5910" y="19986"/>
                  <a:pt x="5793" y="19586"/>
                  <a:pt x="5474" y="19413"/>
                </a:cubicBezTo>
                <a:cubicBezTo>
                  <a:pt x="5374" y="19358"/>
                  <a:pt x="5266" y="19332"/>
                  <a:pt x="5160" y="19332"/>
                </a:cubicBezTo>
                <a:close/>
                <a:moveTo>
                  <a:pt x="71375" y="21582"/>
                </a:moveTo>
                <a:cubicBezTo>
                  <a:pt x="71283" y="21582"/>
                  <a:pt x="71189" y="21601"/>
                  <a:pt x="71100" y="21642"/>
                </a:cubicBezTo>
                <a:cubicBezTo>
                  <a:pt x="70772" y="21793"/>
                  <a:pt x="70628" y="22181"/>
                  <a:pt x="70775" y="22510"/>
                </a:cubicBezTo>
                <a:cubicBezTo>
                  <a:pt x="71137" y="23294"/>
                  <a:pt x="71473" y="24100"/>
                  <a:pt x="71774" y="24904"/>
                </a:cubicBezTo>
                <a:cubicBezTo>
                  <a:pt x="71872" y="25160"/>
                  <a:pt x="72117" y="25329"/>
                  <a:pt x="72391" y="25329"/>
                </a:cubicBezTo>
                <a:cubicBezTo>
                  <a:pt x="72850" y="25328"/>
                  <a:pt x="73167" y="24870"/>
                  <a:pt x="73006" y="24440"/>
                </a:cubicBezTo>
                <a:cubicBezTo>
                  <a:pt x="72692" y="23607"/>
                  <a:pt x="72345" y="22772"/>
                  <a:pt x="71970" y="21960"/>
                </a:cubicBezTo>
                <a:cubicBezTo>
                  <a:pt x="71859" y="21722"/>
                  <a:pt x="71622" y="21582"/>
                  <a:pt x="71375" y="21582"/>
                </a:cubicBezTo>
                <a:close/>
                <a:moveTo>
                  <a:pt x="2971" y="24130"/>
                </a:moveTo>
                <a:cubicBezTo>
                  <a:pt x="2699" y="24130"/>
                  <a:pt x="2444" y="24300"/>
                  <a:pt x="2349" y="24573"/>
                </a:cubicBezTo>
                <a:cubicBezTo>
                  <a:pt x="2039" y="25411"/>
                  <a:pt x="1754" y="26271"/>
                  <a:pt x="1504" y="27129"/>
                </a:cubicBezTo>
                <a:cubicBezTo>
                  <a:pt x="1381" y="27549"/>
                  <a:pt x="1697" y="27969"/>
                  <a:pt x="2135" y="27970"/>
                </a:cubicBezTo>
                <a:cubicBezTo>
                  <a:pt x="2428" y="27969"/>
                  <a:pt x="2684" y="27776"/>
                  <a:pt x="2766" y="27496"/>
                </a:cubicBezTo>
                <a:cubicBezTo>
                  <a:pt x="3007" y="26669"/>
                  <a:pt x="3282" y="25839"/>
                  <a:pt x="3582" y="25031"/>
                </a:cubicBezTo>
                <a:cubicBezTo>
                  <a:pt x="3718" y="24688"/>
                  <a:pt x="3545" y="24300"/>
                  <a:pt x="3199" y="24171"/>
                </a:cubicBezTo>
                <a:cubicBezTo>
                  <a:pt x="3124" y="24143"/>
                  <a:pt x="3047" y="24130"/>
                  <a:pt x="2971" y="24130"/>
                </a:cubicBezTo>
                <a:close/>
                <a:moveTo>
                  <a:pt x="73229" y="26514"/>
                </a:moveTo>
                <a:cubicBezTo>
                  <a:pt x="73167" y="26514"/>
                  <a:pt x="73104" y="26523"/>
                  <a:pt x="73042" y="26541"/>
                </a:cubicBezTo>
                <a:cubicBezTo>
                  <a:pt x="72691" y="26645"/>
                  <a:pt x="72493" y="27016"/>
                  <a:pt x="72600" y="27365"/>
                </a:cubicBezTo>
                <a:cubicBezTo>
                  <a:pt x="72845" y="28194"/>
                  <a:pt x="73062" y="29040"/>
                  <a:pt x="73245" y="29879"/>
                </a:cubicBezTo>
                <a:cubicBezTo>
                  <a:pt x="73312" y="30181"/>
                  <a:pt x="73579" y="30396"/>
                  <a:pt x="73887" y="30397"/>
                </a:cubicBezTo>
                <a:cubicBezTo>
                  <a:pt x="74307" y="30396"/>
                  <a:pt x="74619" y="30009"/>
                  <a:pt x="74530" y="29599"/>
                </a:cubicBezTo>
                <a:cubicBezTo>
                  <a:pt x="74341" y="28728"/>
                  <a:pt x="74114" y="27852"/>
                  <a:pt x="73861" y="26992"/>
                </a:cubicBezTo>
                <a:cubicBezTo>
                  <a:pt x="73779" y="26702"/>
                  <a:pt x="73515" y="26514"/>
                  <a:pt x="73229" y="26514"/>
                </a:cubicBezTo>
                <a:close/>
                <a:moveTo>
                  <a:pt x="1486" y="29218"/>
                </a:moveTo>
                <a:cubicBezTo>
                  <a:pt x="1183" y="29218"/>
                  <a:pt x="910" y="29428"/>
                  <a:pt x="844" y="29737"/>
                </a:cubicBezTo>
                <a:cubicBezTo>
                  <a:pt x="656" y="30609"/>
                  <a:pt x="498" y="31500"/>
                  <a:pt x="373" y="32386"/>
                </a:cubicBezTo>
                <a:cubicBezTo>
                  <a:pt x="317" y="32782"/>
                  <a:pt x="625" y="33135"/>
                  <a:pt x="1024" y="33135"/>
                </a:cubicBezTo>
                <a:cubicBezTo>
                  <a:pt x="1351" y="33135"/>
                  <a:pt x="1629" y="32893"/>
                  <a:pt x="1675" y="32570"/>
                </a:cubicBezTo>
                <a:cubicBezTo>
                  <a:pt x="1796" y="31715"/>
                  <a:pt x="1948" y="30855"/>
                  <a:pt x="2130" y="30014"/>
                </a:cubicBezTo>
                <a:cubicBezTo>
                  <a:pt x="2206" y="29659"/>
                  <a:pt x="1980" y="29309"/>
                  <a:pt x="1625" y="29233"/>
                </a:cubicBezTo>
                <a:cubicBezTo>
                  <a:pt x="1579" y="29223"/>
                  <a:pt x="1532" y="29218"/>
                  <a:pt x="1486" y="29218"/>
                </a:cubicBezTo>
                <a:close/>
                <a:moveTo>
                  <a:pt x="74362" y="31682"/>
                </a:moveTo>
                <a:cubicBezTo>
                  <a:pt x="74331" y="31682"/>
                  <a:pt x="74299" y="31684"/>
                  <a:pt x="74267" y="31688"/>
                </a:cubicBezTo>
                <a:cubicBezTo>
                  <a:pt x="73908" y="31741"/>
                  <a:pt x="73659" y="32074"/>
                  <a:pt x="73711" y="32433"/>
                </a:cubicBezTo>
                <a:cubicBezTo>
                  <a:pt x="73834" y="33283"/>
                  <a:pt x="73928" y="34152"/>
                  <a:pt x="73993" y="35015"/>
                </a:cubicBezTo>
                <a:cubicBezTo>
                  <a:pt x="74017" y="35359"/>
                  <a:pt x="74303" y="35624"/>
                  <a:pt x="74647" y="35625"/>
                </a:cubicBezTo>
                <a:cubicBezTo>
                  <a:pt x="74663" y="35625"/>
                  <a:pt x="74680" y="35624"/>
                  <a:pt x="74695" y="35623"/>
                </a:cubicBezTo>
                <a:cubicBezTo>
                  <a:pt x="75058" y="35597"/>
                  <a:pt x="75331" y="35281"/>
                  <a:pt x="75304" y="34920"/>
                </a:cubicBezTo>
                <a:cubicBezTo>
                  <a:pt x="75237" y="34024"/>
                  <a:pt x="75140" y="33125"/>
                  <a:pt x="75012" y="32245"/>
                </a:cubicBezTo>
                <a:cubicBezTo>
                  <a:pt x="74965" y="31918"/>
                  <a:pt x="74684" y="31682"/>
                  <a:pt x="74362" y="31682"/>
                </a:cubicBezTo>
                <a:close/>
                <a:moveTo>
                  <a:pt x="746" y="34455"/>
                </a:moveTo>
                <a:cubicBezTo>
                  <a:pt x="406" y="34455"/>
                  <a:pt x="119" y="34717"/>
                  <a:pt x="92" y="35062"/>
                </a:cubicBezTo>
                <a:cubicBezTo>
                  <a:pt x="31" y="35934"/>
                  <a:pt x="0" y="36823"/>
                  <a:pt x="0" y="37697"/>
                </a:cubicBezTo>
                <a:lnTo>
                  <a:pt x="0" y="37748"/>
                </a:lnTo>
                <a:cubicBezTo>
                  <a:pt x="0" y="38112"/>
                  <a:pt x="295" y="38405"/>
                  <a:pt x="659" y="38405"/>
                </a:cubicBezTo>
                <a:cubicBezTo>
                  <a:pt x="1021" y="38405"/>
                  <a:pt x="1316" y="38112"/>
                  <a:pt x="1316" y="37748"/>
                </a:cubicBezTo>
                <a:lnTo>
                  <a:pt x="1316" y="37702"/>
                </a:lnTo>
                <a:cubicBezTo>
                  <a:pt x="1316" y="36853"/>
                  <a:pt x="1345" y="35995"/>
                  <a:pt x="1404" y="35152"/>
                </a:cubicBezTo>
                <a:cubicBezTo>
                  <a:pt x="1425" y="34791"/>
                  <a:pt x="1153" y="34481"/>
                  <a:pt x="793" y="34457"/>
                </a:cubicBezTo>
                <a:cubicBezTo>
                  <a:pt x="777" y="34456"/>
                  <a:pt x="761" y="34455"/>
                  <a:pt x="746" y="34455"/>
                </a:cubicBezTo>
                <a:close/>
                <a:moveTo>
                  <a:pt x="74747" y="36952"/>
                </a:moveTo>
                <a:cubicBezTo>
                  <a:pt x="74384" y="36952"/>
                  <a:pt x="74089" y="37246"/>
                  <a:pt x="74089" y="37609"/>
                </a:cubicBezTo>
                <a:lnTo>
                  <a:pt x="74089" y="37703"/>
                </a:lnTo>
                <a:cubicBezTo>
                  <a:pt x="74089" y="38566"/>
                  <a:pt x="74059" y="39439"/>
                  <a:pt x="73998" y="40298"/>
                </a:cubicBezTo>
                <a:cubicBezTo>
                  <a:pt x="73973" y="40660"/>
                  <a:pt x="74245" y="40974"/>
                  <a:pt x="74608" y="41001"/>
                </a:cubicBezTo>
                <a:cubicBezTo>
                  <a:pt x="74624" y="41002"/>
                  <a:pt x="74639" y="41002"/>
                  <a:pt x="74655" y="41002"/>
                </a:cubicBezTo>
                <a:cubicBezTo>
                  <a:pt x="75000" y="41001"/>
                  <a:pt x="75285" y="40735"/>
                  <a:pt x="75311" y="40391"/>
                </a:cubicBezTo>
                <a:cubicBezTo>
                  <a:pt x="75373" y="39501"/>
                  <a:pt x="75405" y="38596"/>
                  <a:pt x="75405" y="37703"/>
                </a:cubicBezTo>
                <a:lnTo>
                  <a:pt x="75405" y="37609"/>
                </a:lnTo>
                <a:cubicBezTo>
                  <a:pt x="75405" y="37246"/>
                  <a:pt x="75110" y="36952"/>
                  <a:pt x="74747" y="36952"/>
                </a:cubicBezTo>
                <a:close/>
                <a:moveTo>
                  <a:pt x="754" y="39733"/>
                </a:moveTo>
                <a:cubicBezTo>
                  <a:pt x="739" y="39733"/>
                  <a:pt x="723" y="39734"/>
                  <a:pt x="707" y="39735"/>
                </a:cubicBezTo>
                <a:cubicBezTo>
                  <a:pt x="345" y="39760"/>
                  <a:pt x="72" y="40075"/>
                  <a:pt x="99" y="40438"/>
                </a:cubicBezTo>
                <a:cubicBezTo>
                  <a:pt x="163" y="41331"/>
                  <a:pt x="259" y="42230"/>
                  <a:pt x="386" y="43113"/>
                </a:cubicBezTo>
                <a:cubicBezTo>
                  <a:pt x="432" y="43435"/>
                  <a:pt x="710" y="43676"/>
                  <a:pt x="1035" y="43677"/>
                </a:cubicBezTo>
                <a:cubicBezTo>
                  <a:pt x="1068" y="43676"/>
                  <a:pt x="1099" y="43674"/>
                  <a:pt x="1130" y="43670"/>
                </a:cubicBezTo>
                <a:cubicBezTo>
                  <a:pt x="1489" y="43618"/>
                  <a:pt x="1738" y="43284"/>
                  <a:pt x="1687" y="42925"/>
                </a:cubicBezTo>
                <a:cubicBezTo>
                  <a:pt x="1565" y="42074"/>
                  <a:pt x="1472" y="41206"/>
                  <a:pt x="1410" y="40343"/>
                </a:cubicBezTo>
                <a:cubicBezTo>
                  <a:pt x="1385" y="39997"/>
                  <a:pt x="1096" y="39733"/>
                  <a:pt x="754" y="39733"/>
                </a:cubicBezTo>
                <a:close/>
                <a:moveTo>
                  <a:pt x="74373" y="42311"/>
                </a:moveTo>
                <a:cubicBezTo>
                  <a:pt x="74050" y="42311"/>
                  <a:pt x="73768" y="42550"/>
                  <a:pt x="73723" y="42880"/>
                </a:cubicBezTo>
                <a:cubicBezTo>
                  <a:pt x="73602" y="43736"/>
                  <a:pt x="73448" y="44595"/>
                  <a:pt x="73266" y="45435"/>
                </a:cubicBezTo>
                <a:cubicBezTo>
                  <a:pt x="73178" y="45845"/>
                  <a:pt x="73490" y="46232"/>
                  <a:pt x="73909" y="46232"/>
                </a:cubicBezTo>
                <a:cubicBezTo>
                  <a:pt x="74219" y="46231"/>
                  <a:pt x="74485" y="46015"/>
                  <a:pt x="74550" y="45713"/>
                </a:cubicBezTo>
                <a:cubicBezTo>
                  <a:pt x="74739" y="44843"/>
                  <a:pt x="74898" y="43952"/>
                  <a:pt x="75025" y="43065"/>
                </a:cubicBezTo>
                <a:cubicBezTo>
                  <a:pt x="75079" y="42705"/>
                  <a:pt x="74828" y="42369"/>
                  <a:pt x="74467" y="42318"/>
                </a:cubicBezTo>
                <a:cubicBezTo>
                  <a:pt x="74435" y="42313"/>
                  <a:pt x="74404" y="42311"/>
                  <a:pt x="74373" y="42311"/>
                </a:cubicBezTo>
                <a:close/>
                <a:moveTo>
                  <a:pt x="1505" y="44962"/>
                </a:moveTo>
                <a:cubicBezTo>
                  <a:pt x="1459" y="44962"/>
                  <a:pt x="1413" y="44967"/>
                  <a:pt x="1366" y="44977"/>
                </a:cubicBezTo>
                <a:cubicBezTo>
                  <a:pt x="1011" y="45055"/>
                  <a:pt x="786" y="45405"/>
                  <a:pt x="864" y="45760"/>
                </a:cubicBezTo>
                <a:cubicBezTo>
                  <a:pt x="1054" y="46634"/>
                  <a:pt x="1278" y="47510"/>
                  <a:pt x="1530" y="48367"/>
                </a:cubicBezTo>
                <a:cubicBezTo>
                  <a:pt x="1613" y="48647"/>
                  <a:pt x="1869" y="48839"/>
                  <a:pt x="2161" y="48840"/>
                </a:cubicBezTo>
                <a:cubicBezTo>
                  <a:pt x="2600" y="48839"/>
                  <a:pt x="2916" y="48417"/>
                  <a:pt x="2792" y="47996"/>
                </a:cubicBezTo>
                <a:cubicBezTo>
                  <a:pt x="2549" y="47169"/>
                  <a:pt x="2333" y="46323"/>
                  <a:pt x="2149" y="45481"/>
                </a:cubicBezTo>
                <a:cubicBezTo>
                  <a:pt x="2081" y="45173"/>
                  <a:pt x="1808" y="44962"/>
                  <a:pt x="1505" y="44962"/>
                </a:cubicBezTo>
                <a:close/>
                <a:moveTo>
                  <a:pt x="73256" y="47479"/>
                </a:moveTo>
                <a:cubicBezTo>
                  <a:pt x="72971" y="47479"/>
                  <a:pt x="72710" y="47665"/>
                  <a:pt x="72626" y="47953"/>
                </a:cubicBezTo>
                <a:cubicBezTo>
                  <a:pt x="72383" y="48779"/>
                  <a:pt x="72108" y="49608"/>
                  <a:pt x="71806" y="50416"/>
                </a:cubicBezTo>
                <a:cubicBezTo>
                  <a:pt x="71648" y="50846"/>
                  <a:pt x="71965" y="51302"/>
                  <a:pt x="72423" y="51303"/>
                </a:cubicBezTo>
                <a:cubicBezTo>
                  <a:pt x="72698" y="51303"/>
                  <a:pt x="72944" y="51132"/>
                  <a:pt x="73039" y="50875"/>
                </a:cubicBezTo>
                <a:cubicBezTo>
                  <a:pt x="73352" y="50037"/>
                  <a:pt x="73637" y="49178"/>
                  <a:pt x="73888" y="48322"/>
                </a:cubicBezTo>
                <a:cubicBezTo>
                  <a:pt x="73990" y="47973"/>
                  <a:pt x="73790" y="47607"/>
                  <a:pt x="73442" y="47506"/>
                </a:cubicBezTo>
                <a:cubicBezTo>
                  <a:pt x="73380" y="47488"/>
                  <a:pt x="73317" y="47479"/>
                  <a:pt x="73256" y="47479"/>
                </a:cubicBezTo>
                <a:close/>
                <a:moveTo>
                  <a:pt x="3000" y="50036"/>
                </a:moveTo>
                <a:cubicBezTo>
                  <a:pt x="2923" y="50036"/>
                  <a:pt x="2845" y="50050"/>
                  <a:pt x="2769" y="50078"/>
                </a:cubicBezTo>
                <a:cubicBezTo>
                  <a:pt x="2431" y="50205"/>
                  <a:pt x="2258" y="50580"/>
                  <a:pt x="2382" y="50919"/>
                </a:cubicBezTo>
                <a:cubicBezTo>
                  <a:pt x="2695" y="51755"/>
                  <a:pt x="3042" y="52590"/>
                  <a:pt x="3415" y="53402"/>
                </a:cubicBezTo>
                <a:cubicBezTo>
                  <a:pt x="3521" y="53636"/>
                  <a:pt x="3755" y="53785"/>
                  <a:pt x="4012" y="53785"/>
                </a:cubicBezTo>
                <a:cubicBezTo>
                  <a:pt x="4491" y="53784"/>
                  <a:pt x="4808" y="53289"/>
                  <a:pt x="4610" y="52854"/>
                </a:cubicBezTo>
                <a:cubicBezTo>
                  <a:pt x="4250" y="52070"/>
                  <a:pt x="3916" y="51265"/>
                  <a:pt x="3613" y="50458"/>
                </a:cubicBezTo>
                <a:cubicBezTo>
                  <a:pt x="3513" y="50197"/>
                  <a:pt x="3264" y="50036"/>
                  <a:pt x="3000" y="50036"/>
                </a:cubicBezTo>
                <a:close/>
                <a:moveTo>
                  <a:pt x="71409" y="52432"/>
                </a:moveTo>
                <a:cubicBezTo>
                  <a:pt x="71160" y="52432"/>
                  <a:pt x="70921" y="52575"/>
                  <a:pt x="70811" y="52816"/>
                </a:cubicBezTo>
                <a:cubicBezTo>
                  <a:pt x="70453" y="53601"/>
                  <a:pt x="70061" y="54383"/>
                  <a:pt x="69647" y="55140"/>
                </a:cubicBezTo>
                <a:cubicBezTo>
                  <a:pt x="69407" y="55578"/>
                  <a:pt x="69724" y="56113"/>
                  <a:pt x="70223" y="56113"/>
                </a:cubicBezTo>
                <a:cubicBezTo>
                  <a:pt x="70464" y="56113"/>
                  <a:pt x="70684" y="55982"/>
                  <a:pt x="70800" y="55771"/>
                </a:cubicBezTo>
                <a:cubicBezTo>
                  <a:pt x="71229" y="54986"/>
                  <a:pt x="71636" y="54177"/>
                  <a:pt x="72007" y="53364"/>
                </a:cubicBezTo>
                <a:cubicBezTo>
                  <a:pt x="72158" y="53034"/>
                  <a:pt x="72013" y="52643"/>
                  <a:pt x="71682" y="52493"/>
                </a:cubicBezTo>
                <a:cubicBezTo>
                  <a:pt x="71593" y="52452"/>
                  <a:pt x="71500" y="52432"/>
                  <a:pt x="71409" y="52432"/>
                </a:cubicBezTo>
                <a:close/>
                <a:moveTo>
                  <a:pt x="5193" y="54822"/>
                </a:moveTo>
                <a:cubicBezTo>
                  <a:pt x="5087" y="54822"/>
                  <a:pt x="4978" y="54848"/>
                  <a:pt x="4878" y="54903"/>
                </a:cubicBezTo>
                <a:cubicBezTo>
                  <a:pt x="4556" y="55079"/>
                  <a:pt x="4441" y="55485"/>
                  <a:pt x="4622" y="55803"/>
                </a:cubicBezTo>
                <a:cubicBezTo>
                  <a:pt x="5052" y="56587"/>
                  <a:pt x="5515" y="57364"/>
                  <a:pt x="5999" y="58113"/>
                </a:cubicBezTo>
                <a:cubicBezTo>
                  <a:pt x="6120" y="58302"/>
                  <a:pt x="6328" y="58415"/>
                  <a:pt x="6552" y="58415"/>
                </a:cubicBezTo>
                <a:cubicBezTo>
                  <a:pt x="7072" y="58414"/>
                  <a:pt x="7386" y="57838"/>
                  <a:pt x="7104" y="57400"/>
                </a:cubicBezTo>
                <a:cubicBezTo>
                  <a:pt x="6637" y="56678"/>
                  <a:pt x="6189" y="55927"/>
                  <a:pt x="5775" y="55171"/>
                </a:cubicBezTo>
                <a:cubicBezTo>
                  <a:pt x="5657" y="54948"/>
                  <a:pt x="5429" y="54822"/>
                  <a:pt x="5193" y="54822"/>
                </a:cubicBezTo>
                <a:close/>
                <a:moveTo>
                  <a:pt x="68877" y="57066"/>
                </a:moveTo>
                <a:cubicBezTo>
                  <a:pt x="68658" y="57066"/>
                  <a:pt x="68443" y="57175"/>
                  <a:pt x="68319" y="57375"/>
                </a:cubicBezTo>
                <a:cubicBezTo>
                  <a:pt x="67853" y="58099"/>
                  <a:pt x="67354" y="58816"/>
                  <a:pt x="66835" y="59508"/>
                </a:cubicBezTo>
                <a:cubicBezTo>
                  <a:pt x="66687" y="59706"/>
                  <a:pt x="66662" y="59973"/>
                  <a:pt x="66773" y="60196"/>
                </a:cubicBezTo>
                <a:cubicBezTo>
                  <a:pt x="66885" y="60418"/>
                  <a:pt x="67113" y="60559"/>
                  <a:pt x="67361" y="60560"/>
                </a:cubicBezTo>
                <a:lnTo>
                  <a:pt x="67361" y="60559"/>
                </a:lnTo>
                <a:cubicBezTo>
                  <a:pt x="67568" y="60559"/>
                  <a:pt x="67763" y="60462"/>
                  <a:pt x="67887" y="60296"/>
                </a:cubicBezTo>
                <a:cubicBezTo>
                  <a:pt x="68424" y="59580"/>
                  <a:pt x="68942" y="58837"/>
                  <a:pt x="69425" y="58087"/>
                </a:cubicBezTo>
                <a:cubicBezTo>
                  <a:pt x="69627" y="57781"/>
                  <a:pt x="69539" y="57369"/>
                  <a:pt x="69232" y="57171"/>
                </a:cubicBezTo>
                <a:cubicBezTo>
                  <a:pt x="69122" y="57100"/>
                  <a:pt x="68999" y="57066"/>
                  <a:pt x="68877" y="57066"/>
                </a:cubicBezTo>
                <a:close/>
                <a:moveTo>
                  <a:pt x="8062" y="59268"/>
                </a:moveTo>
                <a:cubicBezTo>
                  <a:pt x="7924" y="59268"/>
                  <a:pt x="7786" y="59311"/>
                  <a:pt x="7667" y="59400"/>
                </a:cubicBezTo>
                <a:cubicBezTo>
                  <a:pt x="7377" y="59619"/>
                  <a:pt x="7318" y="60030"/>
                  <a:pt x="7536" y="60320"/>
                </a:cubicBezTo>
                <a:cubicBezTo>
                  <a:pt x="8072" y="61034"/>
                  <a:pt x="8640" y="61738"/>
                  <a:pt x="9227" y="62413"/>
                </a:cubicBezTo>
                <a:cubicBezTo>
                  <a:pt x="9352" y="62558"/>
                  <a:pt x="9533" y="62640"/>
                  <a:pt x="9724" y="62640"/>
                </a:cubicBezTo>
                <a:cubicBezTo>
                  <a:pt x="9981" y="62640"/>
                  <a:pt x="10215" y="62489"/>
                  <a:pt x="10322" y="62254"/>
                </a:cubicBezTo>
                <a:cubicBezTo>
                  <a:pt x="10429" y="62020"/>
                  <a:pt x="10389" y="61745"/>
                  <a:pt x="10220" y="61550"/>
                </a:cubicBezTo>
                <a:cubicBezTo>
                  <a:pt x="9654" y="60899"/>
                  <a:pt x="9105" y="60220"/>
                  <a:pt x="8588" y="59531"/>
                </a:cubicBezTo>
                <a:cubicBezTo>
                  <a:pt x="8459" y="59359"/>
                  <a:pt x="8262" y="59268"/>
                  <a:pt x="8062" y="59268"/>
                </a:cubicBezTo>
                <a:close/>
                <a:moveTo>
                  <a:pt x="65701" y="61302"/>
                </a:moveTo>
                <a:cubicBezTo>
                  <a:pt x="65517" y="61302"/>
                  <a:pt x="65334" y="61379"/>
                  <a:pt x="65205" y="61529"/>
                </a:cubicBezTo>
                <a:cubicBezTo>
                  <a:pt x="64639" y="62181"/>
                  <a:pt x="64044" y="62820"/>
                  <a:pt x="63434" y="63430"/>
                </a:cubicBezTo>
                <a:cubicBezTo>
                  <a:pt x="63246" y="63617"/>
                  <a:pt x="63190" y="63900"/>
                  <a:pt x="63291" y="64146"/>
                </a:cubicBezTo>
                <a:cubicBezTo>
                  <a:pt x="63393" y="64391"/>
                  <a:pt x="63633" y="64552"/>
                  <a:pt x="63899" y="64552"/>
                </a:cubicBezTo>
                <a:cubicBezTo>
                  <a:pt x="64074" y="64552"/>
                  <a:pt x="64241" y="64483"/>
                  <a:pt x="64364" y="64359"/>
                </a:cubicBezTo>
                <a:cubicBezTo>
                  <a:pt x="64995" y="63728"/>
                  <a:pt x="65613" y="63065"/>
                  <a:pt x="66198" y="62390"/>
                </a:cubicBezTo>
                <a:cubicBezTo>
                  <a:pt x="66435" y="62115"/>
                  <a:pt x="66406" y="61701"/>
                  <a:pt x="66131" y="61462"/>
                </a:cubicBezTo>
                <a:cubicBezTo>
                  <a:pt x="66007" y="61355"/>
                  <a:pt x="65854" y="61302"/>
                  <a:pt x="65701" y="61302"/>
                </a:cubicBezTo>
                <a:close/>
                <a:moveTo>
                  <a:pt x="11538" y="63268"/>
                </a:moveTo>
                <a:cubicBezTo>
                  <a:pt x="11369" y="63268"/>
                  <a:pt x="11201" y="63333"/>
                  <a:pt x="11073" y="63461"/>
                </a:cubicBezTo>
                <a:cubicBezTo>
                  <a:pt x="10820" y="63714"/>
                  <a:pt x="10816" y="64122"/>
                  <a:pt x="11063" y="64380"/>
                </a:cubicBezTo>
                <a:cubicBezTo>
                  <a:pt x="11696" y="65012"/>
                  <a:pt x="12359" y="65628"/>
                  <a:pt x="13033" y="66213"/>
                </a:cubicBezTo>
                <a:cubicBezTo>
                  <a:pt x="13153" y="66316"/>
                  <a:pt x="13304" y="66373"/>
                  <a:pt x="13463" y="66373"/>
                </a:cubicBezTo>
                <a:cubicBezTo>
                  <a:pt x="13737" y="66373"/>
                  <a:pt x="13983" y="66203"/>
                  <a:pt x="14078" y="65945"/>
                </a:cubicBezTo>
                <a:cubicBezTo>
                  <a:pt x="14175" y="65688"/>
                  <a:pt x="14100" y="65398"/>
                  <a:pt x="13893" y="65218"/>
                </a:cubicBezTo>
                <a:cubicBezTo>
                  <a:pt x="13242" y="64655"/>
                  <a:pt x="12603" y="64059"/>
                  <a:pt x="11991" y="63449"/>
                </a:cubicBezTo>
                <a:cubicBezTo>
                  <a:pt x="11864" y="63328"/>
                  <a:pt x="11701" y="63268"/>
                  <a:pt x="11538" y="63268"/>
                </a:cubicBezTo>
                <a:close/>
                <a:moveTo>
                  <a:pt x="61971" y="65034"/>
                </a:moveTo>
                <a:cubicBezTo>
                  <a:pt x="61815" y="65034"/>
                  <a:pt x="61659" y="65089"/>
                  <a:pt x="61533" y="65201"/>
                </a:cubicBezTo>
                <a:cubicBezTo>
                  <a:pt x="60882" y="65765"/>
                  <a:pt x="60203" y="66314"/>
                  <a:pt x="59513" y="66831"/>
                </a:cubicBezTo>
                <a:cubicBezTo>
                  <a:pt x="59286" y="67001"/>
                  <a:pt x="59194" y="67297"/>
                  <a:pt x="59284" y="67565"/>
                </a:cubicBezTo>
                <a:cubicBezTo>
                  <a:pt x="59373" y="67833"/>
                  <a:pt x="59624" y="68014"/>
                  <a:pt x="59905" y="68014"/>
                </a:cubicBezTo>
                <a:cubicBezTo>
                  <a:pt x="59906" y="68014"/>
                  <a:pt x="59907" y="68014"/>
                  <a:pt x="59908" y="68014"/>
                </a:cubicBezTo>
                <a:cubicBezTo>
                  <a:pt x="60050" y="68014"/>
                  <a:pt x="60188" y="67969"/>
                  <a:pt x="60302" y="67883"/>
                </a:cubicBezTo>
                <a:cubicBezTo>
                  <a:pt x="61016" y="67347"/>
                  <a:pt x="61720" y="66778"/>
                  <a:pt x="62395" y="66194"/>
                </a:cubicBezTo>
                <a:cubicBezTo>
                  <a:pt x="62675" y="65957"/>
                  <a:pt x="62708" y="65536"/>
                  <a:pt x="62468" y="65260"/>
                </a:cubicBezTo>
                <a:cubicBezTo>
                  <a:pt x="62337" y="65110"/>
                  <a:pt x="62154" y="65034"/>
                  <a:pt x="61971" y="65034"/>
                </a:cubicBezTo>
                <a:close/>
                <a:moveTo>
                  <a:pt x="15524" y="66717"/>
                </a:moveTo>
                <a:cubicBezTo>
                  <a:pt x="15324" y="66717"/>
                  <a:pt x="15126" y="66808"/>
                  <a:pt x="14997" y="66981"/>
                </a:cubicBezTo>
                <a:cubicBezTo>
                  <a:pt x="14780" y="67271"/>
                  <a:pt x="14839" y="67684"/>
                  <a:pt x="15130" y="67901"/>
                </a:cubicBezTo>
                <a:cubicBezTo>
                  <a:pt x="15846" y="68438"/>
                  <a:pt x="16589" y="68954"/>
                  <a:pt x="17341" y="69436"/>
                </a:cubicBezTo>
                <a:cubicBezTo>
                  <a:pt x="17446" y="69505"/>
                  <a:pt x="17570" y="69542"/>
                  <a:pt x="17696" y="69542"/>
                </a:cubicBezTo>
                <a:cubicBezTo>
                  <a:pt x="17987" y="69542"/>
                  <a:pt x="18244" y="69349"/>
                  <a:pt x="18327" y="69070"/>
                </a:cubicBezTo>
                <a:cubicBezTo>
                  <a:pt x="18409" y="68789"/>
                  <a:pt x="18298" y="68489"/>
                  <a:pt x="18053" y="68331"/>
                </a:cubicBezTo>
                <a:cubicBezTo>
                  <a:pt x="17328" y="67864"/>
                  <a:pt x="16609" y="67366"/>
                  <a:pt x="15918" y="66848"/>
                </a:cubicBezTo>
                <a:cubicBezTo>
                  <a:pt x="15800" y="66760"/>
                  <a:pt x="15661" y="66717"/>
                  <a:pt x="15524" y="66717"/>
                </a:cubicBezTo>
                <a:close/>
                <a:moveTo>
                  <a:pt x="57739" y="68209"/>
                </a:moveTo>
                <a:cubicBezTo>
                  <a:pt x="57617" y="68209"/>
                  <a:pt x="57494" y="68243"/>
                  <a:pt x="57383" y="68313"/>
                </a:cubicBezTo>
                <a:cubicBezTo>
                  <a:pt x="56658" y="68781"/>
                  <a:pt x="55908" y="69227"/>
                  <a:pt x="55153" y="69640"/>
                </a:cubicBezTo>
                <a:cubicBezTo>
                  <a:pt x="54889" y="69785"/>
                  <a:pt x="54757" y="70088"/>
                  <a:pt x="54831" y="70380"/>
                </a:cubicBezTo>
                <a:cubicBezTo>
                  <a:pt x="54907" y="70671"/>
                  <a:pt x="55168" y="70874"/>
                  <a:pt x="55469" y="70874"/>
                </a:cubicBezTo>
                <a:lnTo>
                  <a:pt x="55469" y="70874"/>
                </a:lnTo>
                <a:cubicBezTo>
                  <a:pt x="55579" y="70874"/>
                  <a:pt x="55688" y="70846"/>
                  <a:pt x="55785" y="70793"/>
                </a:cubicBezTo>
                <a:cubicBezTo>
                  <a:pt x="56566" y="70366"/>
                  <a:pt x="57345" y="69903"/>
                  <a:pt x="58095" y="69419"/>
                </a:cubicBezTo>
                <a:cubicBezTo>
                  <a:pt x="58401" y="69223"/>
                  <a:pt x="58489" y="68816"/>
                  <a:pt x="58293" y="68510"/>
                </a:cubicBezTo>
                <a:cubicBezTo>
                  <a:pt x="58166" y="68315"/>
                  <a:pt x="57955" y="68209"/>
                  <a:pt x="57739" y="68209"/>
                </a:cubicBezTo>
                <a:close/>
                <a:moveTo>
                  <a:pt x="55469" y="70874"/>
                </a:moveTo>
                <a:cubicBezTo>
                  <a:pt x="55469" y="70874"/>
                  <a:pt x="55468" y="70874"/>
                  <a:pt x="55468" y="70874"/>
                </a:cubicBezTo>
                <a:lnTo>
                  <a:pt x="55470" y="70874"/>
                </a:lnTo>
                <a:cubicBezTo>
                  <a:pt x="55470" y="70874"/>
                  <a:pt x="55469" y="70874"/>
                  <a:pt x="55469" y="70874"/>
                </a:cubicBezTo>
                <a:close/>
                <a:moveTo>
                  <a:pt x="19975" y="69578"/>
                </a:moveTo>
                <a:cubicBezTo>
                  <a:pt x="19742" y="69578"/>
                  <a:pt x="19516" y="69703"/>
                  <a:pt x="19397" y="69921"/>
                </a:cubicBezTo>
                <a:cubicBezTo>
                  <a:pt x="19223" y="70238"/>
                  <a:pt x="19340" y="70636"/>
                  <a:pt x="19656" y="70811"/>
                </a:cubicBezTo>
                <a:cubicBezTo>
                  <a:pt x="20442" y="71241"/>
                  <a:pt x="21252" y="71646"/>
                  <a:pt x="22063" y="72017"/>
                </a:cubicBezTo>
                <a:cubicBezTo>
                  <a:pt x="22149" y="72056"/>
                  <a:pt x="22242" y="72076"/>
                  <a:pt x="22336" y="72076"/>
                </a:cubicBezTo>
                <a:cubicBezTo>
                  <a:pt x="22645" y="72076"/>
                  <a:pt x="22913" y="71861"/>
                  <a:pt x="22979" y="71558"/>
                </a:cubicBezTo>
                <a:cubicBezTo>
                  <a:pt x="23045" y="71256"/>
                  <a:pt x="22890" y="70949"/>
                  <a:pt x="22610" y="70820"/>
                </a:cubicBezTo>
                <a:cubicBezTo>
                  <a:pt x="21826" y="70463"/>
                  <a:pt x="21045" y="70072"/>
                  <a:pt x="20285" y="69657"/>
                </a:cubicBezTo>
                <a:cubicBezTo>
                  <a:pt x="20186" y="69604"/>
                  <a:pt x="20080" y="69578"/>
                  <a:pt x="19975" y="69578"/>
                </a:cubicBezTo>
                <a:close/>
                <a:moveTo>
                  <a:pt x="53103" y="70746"/>
                </a:moveTo>
                <a:cubicBezTo>
                  <a:pt x="53013" y="70746"/>
                  <a:pt x="52921" y="70765"/>
                  <a:pt x="52834" y="70805"/>
                </a:cubicBezTo>
                <a:cubicBezTo>
                  <a:pt x="52050" y="71163"/>
                  <a:pt x="51244" y="71497"/>
                  <a:pt x="50438" y="71799"/>
                </a:cubicBezTo>
                <a:cubicBezTo>
                  <a:pt x="50141" y="71910"/>
                  <a:pt x="49965" y="72218"/>
                  <a:pt x="50021" y="72532"/>
                </a:cubicBezTo>
                <a:cubicBezTo>
                  <a:pt x="50079" y="72844"/>
                  <a:pt x="50350" y="73072"/>
                  <a:pt x="50668" y="73073"/>
                </a:cubicBezTo>
                <a:lnTo>
                  <a:pt x="50668" y="73073"/>
                </a:lnTo>
                <a:cubicBezTo>
                  <a:pt x="50747" y="73073"/>
                  <a:pt x="50825" y="73058"/>
                  <a:pt x="50899" y="73031"/>
                </a:cubicBezTo>
                <a:cubicBezTo>
                  <a:pt x="51734" y="72719"/>
                  <a:pt x="52569" y="72372"/>
                  <a:pt x="53381" y="72000"/>
                </a:cubicBezTo>
                <a:cubicBezTo>
                  <a:pt x="53708" y="71847"/>
                  <a:pt x="53851" y="71459"/>
                  <a:pt x="53701" y="71130"/>
                </a:cubicBezTo>
                <a:cubicBezTo>
                  <a:pt x="53591" y="70889"/>
                  <a:pt x="53353" y="70746"/>
                  <a:pt x="53103" y="70746"/>
                </a:cubicBezTo>
                <a:close/>
                <a:moveTo>
                  <a:pt x="50668" y="73073"/>
                </a:moveTo>
                <a:cubicBezTo>
                  <a:pt x="50668" y="73073"/>
                  <a:pt x="50668" y="73073"/>
                  <a:pt x="50668" y="73073"/>
                </a:cubicBezTo>
                <a:lnTo>
                  <a:pt x="50669" y="73073"/>
                </a:lnTo>
                <a:cubicBezTo>
                  <a:pt x="50669" y="73073"/>
                  <a:pt x="50669" y="73073"/>
                  <a:pt x="50668" y="73073"/>
                </a:cubicBezTo>
                <a:close/>
                <a:moveTo>
                  <a:pt x="24782" y="71773"/>
                </a:moveTo>
                <a:cubicBezTo>
                  <a:pt x="24515" y="71773"/>
                  <a:pt x="24264" y="71937"/>
                  <a:pt x="24165" y="72201"/>
                </a:cubicBezTo>
                <a:cubicBezTo>
                  <a:pt x="24039" y="72542"/>
                  <a:pt x="24212" y="72921"/>
                  <a:pt x="24552" y="73047"/>
                </a:cubicBezTo>
                <a:cubicBezTo>
                  <a:pt x="25390" y="73359"/>
                  <a:pt x="26250" y="73644"/>
                  <a:pt x="27106" y="73894"/>
                </a:cubicBezTo>
                <a:cubicBezTo>
                  <a:pt x="27166" y="73912"/>
                  <a:pt x="27228" y="73921"/>
                  <a:pt x="27292" y="73921"/>
                </a:cubicBezTo>
                <a:cubicBezTo>
                  <a:pt x="27618" y="73921"/>
                  <a:pt x="27895" y="73680"/>
                  <a:pt x="27941" y="73357"/>
                </a:cubicBezTo>
                <a:cubicBezTo>
                  <a:pt x="27988" y="73033"/>
                  <a:pt x="27789" y="72725"/>
                  <a:pt x="27476" y="72633"/>
                </a:cubicBezTo>
                <a:cubicBezTo>
                  <a:pt x="26649" y="72391"/>
                  <a:pt x="25819" y="72116"/>
                  <a:pt x="25011" y="71814"/>
                </a:cubicBezTo>
                <a:cubicBezTo>
                  <a:pt x="24936" y="71786"/>
                  <a:pt x="24858" y="71773"/>
                  <a:pt x="24782" y="71773"/>
                </a:cubicBezTo>
                <a:close/>
                <a:moveTo>
                  <a:pt x="48180" y="72586"/>
                </a:moveTo>
                <a:cubicBezTo>
                  <a:pt x="48112" y="72586"/>
                  <a:pt x="48043" y="72597"/>
                  <a:pt x="47975" y="72619"/>
                </a:cubicBezTo>
                <a:cubicBezTo>
                  <a:pt x="47149" y="72862"/>
                  <a:pt x="46302" y="73078"/>
                  <a:pt x="45459" y="73261"/>
                </a:cubicBezTo>
                <a:cubicBezTo>
                  <a:pt x="45131" y="73332"/>
                  <a:pt x="44909" y="73639"/>
                  <a:pt x="44945" y="73973"/>
                </a:cubicBezTo>
                <a:cubicBezTo>
                  <a:pt x="44980" y="74307"/>
                  <a:pt x="45262" y="74560"/>
                  <a:pt x="45598" y="74562"/>
                </a:cubicBezTo>
                <a:cubicBezTo>
                  <a:pt x="45644" y="74560"/>
                  <a:pt x="45692" y="74556"/>
                  <a:pt x="45738" y="74546"/>
                </a:cubicBezTo>
                <a:cubicBezTo>
                  <a:pt x="46612" y="74355"/>
                  <a:pt x="47489" y="74133"/>
                  <a:pt x="48345" y="73881"/>
                </a:cubicBezTo>
                <a:cubicBezTo>
                  <a:pt x="48704" y="73787"/>
                  <a:pt x="48915" y="73414"/>
                  <a:pt x="48810" y="73058"/>
                </a:cubicBezTo>
                <a:cubicBezTo>
                  <a:pt x="48725" y="72771"/>
                  <a:pt x="48463" y="72586"/>
                  <a:pt x="48180" y="72586"/>
                </a:cubicBezTo>
                <a:close/>
                <a:moveTo>
                  <a:pt x="29845" y="73254"/>
                </a:moveTo>
                <a:cubicBezTo>
                  <a:pt x="29542" y="73254"/>
                  <a:pt x="29269" y="73463"/>
                  <a:pt x="29202" y="73772"/>
                </a:cubicBezTo>
                <a:cubicBezTo>
                  <a:pt x="29125" y="74130"/>
                  <a:pt x="29355" y="74483"/>
                  <a:pt x="29714" y="74556"/>
                </a:cubicBezTo>
                <a:cubicBezTo>
                  <a:pt x="30585" y="74743"/>
                  <a:pt x="31477" y="74903"/>
                  <a:pt x="32363" y="75028"/>
                </a:cubicBezTo>
                <a:cubicBezTo>
                  <a:pt x="32393" y="75033"/>
                  <a:pt x="32425" y="75035"/>
                  <a:pt x="32456" y="75035"/>
                </a:cubicBezTo>
                <a:lnTo>
                  <a:pt x="32456" y="75035"/>
                </a:lnTo>
                <a:cubicBezTo>
                  <a:pt x="32802" y="75035"/>
                  <a:pt x="33087" y="74768"/>
                  <a:pt x="33111" y="74423"/>
                </a:cubicBezTo>
                <a:cubicBezTo>
                  <a:pt x="33135" y="74079"/>
                  <a:pt x="32889" y="73774"/>
                  <a:pt x="32547" y="73727"/>
                </a:cubicBezTo>
                <a:cubicBezTo>
                  <a:pt x="31692" y="73605"/>
                  <a:pt x="30831" y="73452"/>
                  <a:pt x="29991" y="73270"/>
                </a:cubicBezTo>
                <a:cubicBezTo>
                  <a:pt x="29942" y="73259"/>
                  <a:pt x="29893" y="73254"/>
                  <a:pt x="29845" y="73254"/>
                </a:cubicBezTo>
                <a:close/>
                <a:moveTo>
                  <a:pt x="32456" y="75035"/>
                </a:moveTo>
                <a:cubicBezTo>
                  <a:pt x="32456" y="75035"/>
                  <a:pt x="32456" y="75035"/>
                  <a:pt x="32455" y="75035"/>
                </a:cubicBezTo>
                <a:lnTo>
                  <a:pt x="32457" y="75035"/>
                </a:lnTo>
                <a:cubicBezTo>
                  <a:pt x="32456" y="75035"/>
                  <a:pt x="32456" y="75035"/>
                  <a:pt x="32456" y="75035"/>
                </a:cubicBezTo>
                <a:close/>
                <a:moveTo>
                  <a:pt x="42996" y="73714"/>
                </a:moveTo>
                <a:cubicBezTo>
                  <a:pt x="42965" y="73714"/>
                  <a:pt x="42934" y="73716"/>
                  <a:pt x="42903" y="73720"/>
                </a:cubicBezTo>
                <a:cubicBezTo>
                  <a:pt x="42052" y="73842"/>
                  <a:pt x="41182" y="73935"/>
                  <a:pt x="40321" y="73996"/>
                </a:cubicBezTo>
                <a:cubicBezTo>
                  <a:pt x="39968" y="74023"/>
                  <a:pt x="39700" y="74322"/>
                  <a:pt x="39712" y="74675"/>
                </a:cubicBezTo>
                <a:cubicBezTo>
                  <a:pt x="39725" y="75028"/>
                  <a:pt x="40014" y="75309"/>
                  <a:pt x="40368" y="75310"/>
                </a:cubicBezTo>
                <a:cubicBezTo>
                  <a:pt x="40383" y="75310"/>
                  <a:pt x="40399" y="75309"/>
                  <a:pt x="40415" y="75309"/>
                </a:cubicBezTo>
                <a:cubicBezTo>
                  <a:pt x="41308" y="75244"/>
                  <a:pt x="42207" y="75148"/>
                  <a:pt x="43089" y="75022"/>
                </a:cubicBezTo>
                <a:cubicBezTo>
                  <a:pt x="43449" y="74971"/>
                  <a:pt x="43699" y="74637"/>
                  <a:pt x="43647" y="74278"/>
                </a:cubicBezTo>
                <a:cubicBezTo>
                  <a:pt x="43600" y="73950"/>
                  <a:pt x="43318" y="73714"/>
                  <a:pt x="42996" y="73714"/>
                </a:cubicBezTo>
                <a:close/>
                <a:moveTo>
                  <a:pt x="35081" y="73998"/>
                </a:moveTo>
                <a:cubicBezTo>
                  <a:pt x="34739" y="73998"/>
                  <a:pt x="34451" y="74263"/>
                  <a:pt x="34427" y="74609"/>
                </a:cubicBezTo>
                <a:cubicBezTo>
                  <a:pt x="34401" y="74972"/>
                  <a:pt x="34676" y="75287"/>
                  <a:pt x="35039" y="75311"/>
                </a:cubicBezTo>
                <a:cubicBezTo>
                  <a:pt x="35921" y="75373"/>
                  <a:pt x="36818" y="75404"/>
                  <a:pt x="37702" y="75404"/>
                </a:cubicBezTo>
                <a:lnTo>
                  <a:pt x="37726" y="75404"/>
                </a:lnTo>
                <a:cubicBezTo>
                  <a:pt x="38089" y="75404"/>
                  <a:pt x="38372" y="75109"/>
                  <a:pt x="38372" y="74747"/>
                </a:cubicBezTo>
                <a:cubicBezTo>
                  <a:pt x="38372" y="74383"/>
                  <a:pt x="38066" y="74089"/>
                  <a:pt x="37702" y="74089"/>
                </a:cubicBezTo>
                <a:cubicBezTo>
                  <a:pt x="36848" y="74089"/>
                  <a:pt x="35982" y="74059"/>
                  <a:pt x="35129" y="74000"/>
                </a:cubicBezTo>
                <a:cubicBezTo>
                  <a:pt x="35113" y="73998"/>
                  <a:pt x="35097" y="73998"/>
                  <a:pt x="35081" y="73998"/>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0" name="Google Shape;910;p34"/>
          <p:cNvGrpSpPr/>
          <p:nvPr/>
        </p:nvGrpSpPr>
        <p:grpSpPr>
          <a:xfrm>
            <a:off x="8127911" y="138841"/>
            <a:ext cx="870735" cy="750197"/>
            <a:chOff x="7278350" y="4476150"/>
            <a:chExt cx="397850" cy="342775"/>
          </a:xfrm>
        </p:grpSpPr>
        <p:sp>
          <p:nvSpPr>
            <p:cNvPr id="911" name="Google Shape;911;p34"/>
            <p:cNvSpPr/>
            <p:nvPr/>
          </p:nvSpPr>
          <p:spPr>
            <a:xfrm>
              <a:off x="7278350" y="4476150"/>
              <a:ext cx="52500" cy="52525"/>
            </a:xfrm>
            <a:custGeom>
              <a:rect b="b" l="l" r="r" t="t"/>
              <a:pathLst>
                <a:path extrusionOk="0" h="2101" w="2100">
                  <a:moveTo>
                    <a:pt x="708" y="1"/>
                  </a:moveTo>
                  <a:lnTo>
                    <a:pt x="708" y="709"/>
                  </a:lnTo>
                  <a:lnTo>
                    <a:pt x="0" y="709"/>
                  </a:lnTo>
                  <a:lnTo>
                    <a:pt x="0" y="1392"/>
                  </a:lnTo>
                  <a:lnTo>
                    <a:pt x="708" y="1392"/>
                  </a:lnTo>
                  <a:lnTo>
                    <a:pt x="708" y="2100"/>
                  </a:lnTo>
                  <a:lnTo>
                    <a:pt x="1392" y="2100"/>
                  </a:lnTo>
                  <a:lnTo>
                    <a:pt x="1391" y="1392"/>
                  </a:lnTo>
                  <a:lnTo>
                    <a:pt x="2100" y="1392"/>
                  </a:lnTo>
                  <a:lnTo>
                    <a:pt x="2100" y="709"/>
                  </a:lnTo>
                  <a:lnTo>
                    <a:pt x="1391" y="709"/>
                  </a:lnTo>
                  <a:lnTo>
                    <a:pt x="1391"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4"/>
            <p:cNvSpPr/>
            <p:nvPr/>
          </p:nvSpPr>
          <p:spPr>
            <a:xfrm>
              <a:off x="7364675" y="4476150"/>
              <a:ext cx="52550" cy="52525"/>
            </a:xfrm>
            <a:custGeom>
              <a:rect b="b" l="l" r="r" t="t"/>
              <a:pathLst>
                <a:path extrusionOk="0" h="2101" w="2102">
                  <a:moveTo>
                    <a:pt x="709" y="1"/>
                  </a:moveTo>
                  <a:lnTo>
                    <a:pt x="709" y="709"/>
                  </a:lnTo>
                  <a:lnTo>
                    <a:pt x="0" y="709"/>
                  </a:lnTo>
                  <a:lnTo>
                    <a:pt x="1" y="1392"/>
                  </a:lnTo>
                  <a:lnTo>
                    <a:pt x="709" y="1392"/>
                  </a:lnTo>
                  <a:lnTo>
                    <a:pt x="709" y="2100"/>
                  </a:lnTo>
                  <a:lnTo>
                    <a:pt x="1393" y="2100"/>
                  </a:lnTo>
                  <a:lnTo>
                    <a:pt x="1392" y="1392"/>
                  </a:lnTo>
                  <a:lnTo>
                    <a:pt x="2101" y="1392"/>
                  </a:lnTo>
                  <a:lnTo>
                    <a:pt x="2101" y="709"/>
                  </a:lnTo>
                  <a:lnTo>
                    <a:pt x="1393" y="709"/>
                  </a:lnTo>
                  <a:lnTo>
                    <a:pt x="1393"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4"/>
            <p:cNvSpPr/>
            <p:nvPr/>
          </p:nvSpPr>
          <p:spPr>
            <a:xfrm>
              <a:off x="7451000" y="4476150"/>
              <a:ext cx="52550" cy="52525"/>
            </a:xfrm>
            <a:custGeom>
              <a:rect b="b" l="l" r="r" t="t"/>
              <a:pathLst>
                <a:path extrusionOk="0" h="2101" w="2102">
                  <a:moveTo>
                    <a:pt x="709" y="1"/>
                  </a:moveTo>
                  <a:lnTo>
                    <a:pt x="709" y="709"/>
                  </a:lnTo>
                  <a:lnTo>
                    <a:pt x="1" y="709"/>
                  </a:lnTo>
                  <a:lnTo>
                    <a:pt x="1" y="1392"/>
                  </a:lnTo>
                  <a:lnTo>
                    <a:pt x="709" y="1392"/>
                  </a:lnTo>
                  <a:lnTo>
                    <a:pt x="709" y="2100"/>
                  </a:lnTo>
                  <a:lnTo>
                    <a:pt x="1393" y="2100"/>
                  </a:lnTo>
                  <a:lnTo>
                    <a:pt x="1393" y="1392"/>
                  </a:lnTo>
                  <a:lnTo>
                    <a:pt x="2101" y="1392"/>
                  </a:lnTo>
                  <a:lnTo>
                    <a:pt x="2101" y="709"/>
                  </a:lnTo>
                  <a:lnTo>
                    <a:pt x="1393" y="709"/>
                  </a:lnTo>
                  <a:lnTo>
                    <a:pt x="1393"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4"/>
            <p:cNvSpPr/>
            <p:nvPr/>
          </p:nvSpPr>
          <p:spPr>
            <a:xfrm>
              <a:off x="7537375" y="4476150"/>
              <a:ext cx="52525" cy="52550"/>
            </a:xfrm>
            <a:custGeom>
              <a:rect b="b" l="l" r="r" t="t"/>
              <a:pathLst>
                <a:path extrusionOk="0" h="2102" w="2101">
                  <a:moveTo>
                    <a:pt x="708" y="1"/>
                  </a:moveTo>
                  <a:lnTo>
                    <a:pt x="708" y="709"/>
                  </a:lnTo>
                  <a:lnTo>
                    <a:pt x="0" y="709"/>
                  </a:lnTo>
                  <a:lnTo>
                    <a:pt x="0" y="1392"/>
                  </a:lnTo>
                  <a:lnTo>
                    <a:pt x="707" y="1392"/>
                  </a:lnTo>
                  <a:lnTo>
                    <a:pt x="708" y="2100"/>
                  </a:lnTo>
                  <a:lnTo>
                    <a:pt x="1391" y="2101"/>
                  </a:lnTo>
                  <a:lnTo>
                    <a:pt x="1391" y="1392"/>
                  </a:lnTo>
                  <a:lnTo>
                    <a:pt x="2101" y="1392"/>
                  </a:lnTo>
                  <a:lnTo>
                    <a:pt x="2100" y="709"/>
                  </a:lnTo>
                  <a:lnTo>
                    <a:pt x="1392" y="709"/>
                  </a:lnTo>
                  <a:lnTo>
                    <a:pt x="1391"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4"/>
            <p:cNvSpPr/>
            <p:nvPr/>
          </p:nvSpPr>
          <p:spPr>
            <a:xfrm>
              <a:off x="7623700" y="4476150"/>
              <a:ext cx="52500" cy="52525"/>
            </a:xfrm>
            <a:custGeom>
              <a:rect b="b" l="l" r="r" t="t"/>
              <a:pathLst>
                <a:path extrusionOk="0" h="2101" w="2100">
                  <a:moveTo>
                    <a:pt x="709" y="1"/>
                  </a:moveTo>
                  <a:lnTo>
                    <a:pt x="709" y="709"/>
                  </a:lnTo>
                  <a:lnTo>
                    <a:pt x="0" y="709"/>
                  </a:lnTo>
                  <a:lnTo>
                    <a:pt x="0" y="1392"/>
                  </a:lnTo>
                  <a:lnTo>
                    <a:pt x="709" y="1392"/>
                  </a:lnTo>
                  <a:lnTo>
                    <a:pt x="709" y="2100"/>
                  </a:lnTo>
                  <a:lnTo>
                    <a:pt x="1392" y="2100"/>
                  </a:lnTo>
                  <a:lnTo>
                    <a:pt x="1392" y="1392"/>
                  </a:lnTo>
                  <a:lnTo>
                    <a:pt x="2100" y="1392"/>
                  </a:lnTo>
                  <a:lnTo>
                    <a:pt x="2100" y="709"/>
                  </a:lnTo>
                  <a:lnTo>
                    <a:pt x="1392" y="709"/>
                  </a:lnTo>
                  <a:lnTo>
                    <a:pt x="1392"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4"/>
            <p:cNvSpPr/>
            <p:nvPr/>
          </p:nvSpPr>
          <p:spPr>
            <a:xfrm>
              <a:off x="7278350" y="4572900"/>
              <a:ext cx="52500" cy="52525"/>
            </a:xfrm>
            <a:custGeom>
              <a:rect b="b" l="l" r="r" t="t"/>
              <a:pathLst>
                <a:path extrusionOk="0" h="2101" w="2100">
                  <a:moveTo>
                    <a:pt x="708" y="1"/>
                  </a:moveTo>
                  <a:lnTo>
                    <a:pt x="708" y="709"/>
                  </a:lnTo>
                  <a:lnTo>
                    <a:pt x="0" y="709"/>
                  </a:lnTo>
                  <a:lnTo>
                    <a:pt x="0" y="1392"/>
                  </a:lnTo>
                  <a:lnTo>
                    <a:pt x="708" y="1392"/>
                  </a:lnTo>
                  <a:lnTo>
                    <a:pt x="708" y="2100"/>
                  </a:lnTo>
                  <a:lnTo>
                    <a:pt x="1391" y="2100"/>
                  </a:lnTo>
                  <a:lnTo>
                    <a:pt x="1391" y="1393"/>
                  </a:lnTo>
                  <a:lnTo>
                    <a:pt x="2100" y="1392"/>
                  </a:lnTo>
                  <a:lnTo>
                    <a:pt x="2100" y="709"/>
                  </a:lnTo>
                  <a:lnTo>
                    <a:pt x="1391" y="709"/>
                  </a:lnTo>
                  <a:lnTo>
                    <a:pt x="1392"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4"/>
            <p:cNvSpPr/>
            <p:nvPr/>
          </p:nvSpPr>
          <p:spPr>
            <a:xfrm>
              <a:off x="7364675" y="4572900"/>
              <a:ext cx="52550" cy="52525"/>
            </a:xfrm>
            <a:custGeom>
              <a:rect b="b" l="l" r="r" t="t"/>
              <a:pathLst>
                <a:path extrusionOk="0" h="2101" w="2102">
                  <a:moveTo>
                    <a:pt x="709" y="1"/>
                  </a:moveTo>
                  <a:lnTo>
                    <a:pt x="709" y="709"/>
                  </a:lnTo>
                  <a:lnTo>
                    <a:pt x="0" y="709"/>
                  </a:lnTo>
                  <a:lnTo>
                    <a:pt x="1" y="1392"/>
                  </a:lnTo>
                  <a:lnTo>
                    <a:pt x="709" y="1393"/>
                  </a:lnTo>
                  <a:lnTo>
                    <a:pt x="709" y="2100"/>
                  </a:lnTo>
                  <a:lnTo>
                    <a:pt x="1393" y="2100"/>
                  </a:lnTo>
                  <a:lnTo>
                    <a:pt x="1393" y="1392"/>
                  </a:lnTo>
                  <a:lnTo>
                    <a:pt x="2101" y="1392"/>
                  </a:lnTo>
                  <a:lnTo>
                    <a:pt x="2101" y="709"/>
                  </a:lnTo>
                  <a:lnTo>
                    <a:pt x="1393" y="709"/>
                  </a:lnTo>
                  <a:lnTo>
                    <a:pt x="1393"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4"/>
            <p:cNvSpPr/>
            <p:nvPr/>
          </p:nvSpPr>
          <p:spPr>
            <a:xfrm>
              <a:off x="7451000" y="4572900"/>
              <a:ext cx="52550" cy="52525"/>
            </a:xfrm>
            <a:custGeom>
              <a:rect b="b" l="l" r="r" t="t"/>
              <a:pathLst>
                <a:path extrusionOk="0" h="2101" w="2102">
                  <a:moveTo>
                    <a:pt x="709" y="1"/>
                  </a:moveTo>
                  <a:lnTo>
                    <a:pt x="709" y="709"/>
                  </a:lnTo>
                  <a:lnTo>
                    <a:pt x="1" y="709"/>
                  </a:lnTo>
                  <a:lnTo>
                    <a:pt x="1" y="1392"/>
                  </a:lnTo>
                  <a:lnTo>
                    <a:pt x="709" y="1392"/>
                  </a:lnTo>
                  <a:lnTo>
                    <a:pt x="709" y="2100"/>
                  </a:lnTo>
                  <a:lnTo>
                    <a:pt x="1393" y="2100"/>
                  </a:lnTo>
                  <a:lnTo>
                    <a:pt x="1393" y="1392"/>
                  </a:lnTo>
                  <a:lnTo>
                    <a:pt x="2101" y="1392"/>
                  </a:lnTo>
                  <a:lnTo>
                    <a:pt x="2101" y="709"/>
                  </a:lnTo>
                  <a:lnTo>
                    <a:pt x="1393" y="709"/>
                  </a:lnTo>
                  <a:lnTo>
                    <a:pt x="1393"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4"/>
            <p:cNvSpPr/>
            <p:nvPr/>
          </p:nvSpPr>
          <p:spPr>
            <a:xfrm>
              <a:off x="7537375" y="4572900"/>
              <a:ext cx="52500" cy="52525"/>
            </a:xfrm>
            <a:custGeom>
              <a:rect b="b" l="l" r="r" t="t"/>
              <a:pathLst>
                <a:path extrusionOk="0" h="2101" w="2100">
                  <a:moveTo>
                    <a:pt x="708" y="1"/>
                  </a:moveTo>
                  <a:lnTo>
                    <a:pt x="708" y="709"/>
                  </a:lnTo>
                  <a:lnTo>
                    <a:pt x="0" y="709"/>
                  </a:lnTo>
                  <a:lnTo>
                    <a:pt x="0" y="1393"/>
                  </a:lnTo>
                  <a:lnTo>
                    <a:pt x="708" y="1392"/>
                  </a:lnTo>
                  <a:lnTo>
                    <a:pt x="708" y="1392"/>
                  </a:lnTo>
                  <a:lnTo>
                    <a:pt x="707" y="2100"/>
                  </a:lnTo>
                  <a:lnTo>
                    <a:pt x="1391" y="2100"/>
                  </a:lnTo>
                  <a:lnTo>
                    <a:pt x="1391" y="1392"/>
                  </a:lnTo>
                  <a:lnTo>
                    <a:pt x="2100" y="1392"/>
                  </a:lnTo>
                  <a:lnTo>
                    <a:pt x="2100" y="709"/>
                  </a:lnTo>
                  <a:lnTo>
                    <a:pt x="1391" y="709"/>
                  </a:lnTo>
                  <a:lnTo>
                    <a:pt x="1391"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4"/>
            <p:cNvSpPr/>
            <p:nvPr/>
          </p:nvSpPr>
          <p:spPr>
            <a:xfrm>
              <a:off x="7623700" y="4572900"/>
              <a:ext cx="52500" cy="52525"/>
            </a:xfrm>
            <a:custGeom>
              <a:rect b="b" l="l" r="r" t="t"/>
              <a:pathLst>
                <a:path extrusionOk="0" h="2101" w="2100">
                  <a:moveTo>
                    <a:pt x="709" y="1"/>
                  </a:moveTo>
                  <a:lnTo>
                    <a:pt x="709" y="709"/>
                  </a:lnTo>
                  <a:lnTo>
                    <a:pt x="0" y="709"/>
                  </a:lnTo>
                  <a:lnTo>
                    <a:pt x="0" y="1392"/>
                  </a:lnTo>
                  <a:lnTo>
                    <a:pt x="709" y="1392"/>
                  </a:lnTo>
                  <a:lnTo>
                    <a:pt x="709" y="2100"/>
                  </a:lnTo>
                  <a:lnTo>
                    <a:pt x="1393" y="2100"/>
                  </a:lnTo>
                  <a:lnTo>
                    <a:pt x="1392" y="1392"/>
                  </a:lnTo>
                  <a:lnTo>
                    <a:pt x="1392" y="1392"/>
                  </a:lnTo>
                  <a:lnTo>
                    <a:pt x="2100" y="1393"/>
                  </a:lnTo>
                  <a:lnTo>
                    <a:pt x="2100" y="709"/>
                  </a:lnTo>
                  <a:lnTo>
                    <a:pt x="1392" y="709"/>
                  </a:lnTo>
                  <a:lnTo>
                    <a:pt x="1392"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4"/>
            <p:cNvSpPr/>
            <p:nvPr/>
          </p:nvSpPr>
          <p:spPr>
            <a:xfrm>
              <a:off x="7278350" y="4669650"/>
              <a:ext cx="52500" cy="52525"/>
            </a:xfrm>
            <a:custGeom>
              <a:rect b="b" l="l" r="r" t="t"/>
              <a:pathLst>
                <a:path extrusionOk="0" h="2101" w="2100">
                  <a:moveTo>
                    <a:pt x="708" y="1"/>
                  </a:moveTo>
                  <a:lnTo>
                    <a:pt x="708" y="709"/>
                  </a:lnTo>
                  <a:lnTo>
                    <a:pt x="0" y="709"/>
                  </a:lnTo>
                  <a:lnTo>
                    <a:pt x="0" y="1392"/>
                  </a:lnTo>
                  <a:lnTo>
                    <a:pt x="708" y="1392"/>
                  </a:lnTo>
                  <a:lnTo>
                    <a:pt x="708" y="2101"/>
                  </a:lnTo>
                  <a:lnTo>
                    <a:pt x="1391" y="2101"/>
                  </a:lnTo>
                  <a:lnTo>
                    <a:pt x="1391" y="1392"/>
                  </a:lnTo>
                  <a:lnTo>
                    <a:pt x="2100" y="1392"/>
                  </a:lnTo>
                  <a:lnTo>
                    <a:pt x="2100" y="709"/>
                  </a:lnTo>
                  <a:lnTo>
                    <a:pt x="1392" y="709"/>
                  </a:lnTo>
                  <a:lnTo>
                    <a:pt x="1391"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4"/>
            <p:cNvSpPr/>
            <p:nvPr/>
          </p:nvSpPr>
          <p:spPr>
            <a:xfrm>
              <a:off x="7364675" y="4669650"/>
              <a:ext cx="52550" cy="52525"/>
            </a:xfrm>
            <a:custGeom>
              <a:rect b="b" l="l" r="r" t="t"/>
              <a:pathLst>
                <a:path extrusionOk="0" h="2101" w="2102">
                  <a:moveTo>
                    <a:pt x="709" y="1"/>
                  </a:moveTo>
                  <a:lnTo>
                    <a:pt x="709" y="709"/>
                  </a:lnTo>
                  <a:lnTo>
                    <a:pt x="0" y="709"/>
                  </a:lnTo>
                  <a:lnTo>
                    <a:pt x="0" y="1393"/>
                  </a:lnTo>
                  <a:lnTo>
                    <a:pt x="709" y="1392"/>
                  </a:lnTo>
                  <a:lnTo>
                    <a:pt x="709" y="2101"/>
                  </a:lnTo>
                  <a:lnTo>
                    <a:pt x="1393" y="2101"/>
                  </a:lnTo>
                  <a:lnTo>
                    <a:pt x="1393" y="1392"/>
                  </a:lnTo>
                  <a:lnTo>
                    <a:pt x="2101" y="1392"/>
                  </a:lnTo>
                  <a:lnTo>
                    <a:pt x="2101" y="709"/>
                  </a:lnTo>
                  <a:lnTo>
                    <a:pt x="1393" y="709"/>
                  </a:lnTo>
                  <a:lnTo>
                    <a:pt x="1393"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4"/>
            <p:cNvSpPr/>
            <p:nvPr/>
          </p:nvSpPr>
          <p:spPr>
            <a:xfrm>
              <a:off x="7451000" y="4669650"/>
              <a:ext cx="52550" cy="52525"/>
            </a:xfrm>
            <a:custGeom>
              <a:rect b="b" l="l" r="r" t="t"/>
              <a:pathLst>
                <a:path extrusionOk="0" h="2101" w="2102">
                  <a:moveTo>
                    <a:pt x="709" y="1"/>
                  </a:moveTo>
                  <a:lnTo>
                    <a:pt x="709" y="709"/>
                  </a:lnTo>
                  <a:lnTo>
                    <a:pt x="1" y="709"/>
                  </a:lnTo>
                  <a:lnTo>
                    <a:pt x="1" y="1393"/>
                  </a:lnTo>
                  <a:lnTo>
                    <a:pt x="709" y="1392"/>
                  </a:lnTo>
                  <a:lnTo>
                    <a:pt x="709" y="2101"/>
                  </a:lnTo>
                  <a:lnTo>
                    <a:pt x="1393" y="2101"/>
                  </a:lnTo>
                  <a:lnTo>
                    <a:pt x="1393" y="1392"/>
                  </a:lnTo>
                  <a:lnTo>
                    <a:pt x="2101" y="1393"/>
                  </a:lnTo>
                  <a:lnTo>
                    <a:pt x="2101" y="709"/>
                  </a:lnTo>
                  <a:lnTo>
                    <a:pt x="1393" y="709"/>
                  </a:lnTo>
                  <a:lnTo>
                    <a:pt x="1393"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4"/>
            <p:cNvSpPr/>
            <p:nvPr/>
          </p:nvSpPr>
          <p:spPr>
            <a:xfrm>
              <a:off x="7537375" y="4669650"/>
              <a:ext cx="52500" cy="52525"/>
            </a:xfrm>
            <a:custGeom>
              <a:rect b="b" l="l" r="r" t="t"/>
              <a:pathLst>
                <a:path extrusionOk="0" h="2101" w="2100">
                  <a:moveTo>
                    <a:pt x="708" y="1"/>
                  </a:moveTo>
                  <a:lnTo>
                    <a:pt x="707" y="709"/>
                  </a:lnTo>
                  <a:lnTo>
                    <a:pt x="0" y="709"/>
                  </a:lnTo>
                  <a:lnTo>
                    <a:pt x="0" y="1392"/>
                  </a:lnTo>
                  <a:lnTo>
                    <a:pt x="708" y="1392"/>
                  </a:lnTo>
                  <a:lnTo>
                    <a:pt x="708" y="2101"/>
                  </a:lnTo>
                  <a:lnTo>
                    <a:pt x="1391" y="2101"/>
                  </a:lnTo>
                  <a:lnTo>
                    <a:pt x="1391" y="1393"/>
                  </a:lnTo>
                  <a:lnTo>
                    <a:pt x="2100" y="1393"/>
                  </a:lnTo>
                  <a:lnTo>
                    <a:pt x="2100" y="709"/>
                  </a:lnTo>
                  <a:lnTo>
                    <a:pt x="1391" y="709"/>
                  </a:lnTo>
                  <a:lnTo>
                    <a:pt x="1391"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4"/>
            <p:cNvSpPr/>
            <p:nvPr/>
          </p:nvSpPr>
          <p:spPr>
            <a:xfrm>
              <a:off x="7623700" y="4669650"/>
              <a:ext cx="52500" cy="52525"/>
            </a:xfrm>
            <a:custGeom>
              <a:rect b="b" l="l" r="r" t="t"/>
              <a:pathLst>
                <a:path extrusionOk="0" h="2101" w="2100">
                  <a:moveTo>
                    <a:pt x="709" y="1"/>
                  </a:moveTo>
                  <a:lnTo>
                    <a:pt x="709" y="709"/>
                  </a:lnTo>
                  <a:lnTo>
                    <a:pt x="0" y="709"/>
                  </a:lnTo>
                  <a:lnTo>
                    <a:pt x="0" y="1392"/>
                  </a:lnTo>
                  <a:lnTo>
                    <a:pt x="709" y="1392"/>
                  </a:lnTo>
                  <a:lnTo>
                    <a:pt x="709" y="2101"/>
                  </a:lnTo>
                  <a:lnTo>
                    <a:pt x="1392" y="2101"/>
                  </a:lnTo>
                  <a:lnTo>
                    <a:pt x="1392" y="1393"/>
                  </a:lnTo>
                  <a:lnTo>
                    <a:pt x="2100" y="1392"/>
                  </a:lnTo>
                  <a:lnTo>
                    <a:pt x="2100" y="709"/>
                  </a:lnTo>
                  <a:lnTo>
                    <a:pt x="1393" y="709"/>
                  </a:lnTo>
                  <a:lnTo>
                    <a:pt x="1392" y="1"/>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4"/>
            <p:cNvSpPr/>
            <p:nvPr/>
          </p:nvSpPr>
          <p:spPr>
            <a:xfrm>
              <a:off x="7278350" y="4766425"/>
              <a:ext cx="52500" cy="52500"/>
            </a:xfrm>
            <a:custGeom>
              <a:rect b="b" l="l" r="r" t="t"/>
              <a:pathLst>
                <a:path extrusionOk="0" h="2100" w="2100">
                  <a:moveTo>
                    <a:pt x="708" y="0"/>
                  </a:moveTo>
                  <a:lnTo>
                    <a:pt x="708" y="708"/>
                  </a:lnTo>
                  <a:lnTo>
                    <a:pt x="0" y="708"/>
                  </a:lnTo>
                  <a:lnTo>
                    <a:pt x="0" y="1391"/>
                  </a:lnTo>
                  <a:lnTo>
                    <a:pt x="708" y="1391"/>
                  </a:lnTo>
                  <a:lnTo>
                    <a:pt x="708" y="2100"/>
                  </a:lnTo>
                  <a:lnTo>
                    <a:pt x="1391" y="2100"/>
                  </a:lnTo>
                  <a:lnTo>
                    <a:pt x="1391" y="1391"/>
                  </a:lnTo>
                  <a:lnTo>
                    <a:pt x="2100" y="1391"/>
                  </a:lnTo>
                  <a:lnTo>
                    <a:pt x="2100" y="708"/>
                  </a:lnTo>
                  <a:lnTo>
                    <a:pt x="1391" y="708"/>
                  </a:lnTo>
                  <a:lnTo>
                    <a:pt x="1391" y="0"/>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4"/>
            <p:cNvSpPr/>
            <p:nvPr/>
          </p:nvSpPr>
          <p:spPr>
            <a:xfrm>
              <a:off x="7364700" y="4766425"/>
              <a:ext cx="52525" cy="52500"/>
            </a:xfrm>
            <a:custGeom>
              <a:rect b="b" l="l" r="r" t="t"/>
              <a:pathLst>
                <a:path extrusionOk="0" h="2100" w="2101">
                  <a:moveTo>
                    <a:pt x="708" y="0"/>
                  </a:moveTo>
                  <a:lnTo>
                    <a:pt x="708" y="708"/>
                  </a:lnTo>
                  <a:lnTo>
                    <a:pt x="0" y="708"/>
                  </a:lnTo>
                  <a:lnTo>
                    <a:pt x="0" y="1391"/>
                  </a:lnTo>
                  <a:lnTo>
                    <a:pt x="708" y="1391"/>
                  </a:lnTo>
                  <a:lnTo>
                    <a:pt x="708" y="2100"/>
                  </a:lnTo>
                  <a:lnTo>
                    <a:pt x="1392" y="2100"/>
                  </a:lnTo>
                  <a:lnTo>
                    <a:pt x="1391" y="1391"/>
                  </a:lnTo>
                  <a:lnTo>
                    <a:pt x="2100" y="1391"/>
                  </a:lnTo>
                  <a:lnTo>
                    <a:pt x="2100" y="708"/>
                  </a:lnTo>
                  <a:lnTo>
                    <a:pt x="1392" y="708"/>
                  </a:lnTo>
                  <a:lnTo>
                    <a:pt x="1392" y="0"/>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4"/>
            <p:cNvSpPr/>
            <p:nvPr/>
          </p:nvSpPr>
          <p:spPr>
            <a:xfrm>
              <a:off x="7451000" y="4766425"/>
              <a:ext cx="52550" cy="52500"/>
            </a:xfrm>
            <a:custGeom>
              <a:rect b="b" l="l" r="r" t="t"/>
              <a:pathLst>
                <a:path extrusionOk="0" h="2100" w="2102">
                  <a:moveTo>
                    <a:pt x="709" y="0"/>
                  </a:moveTo>
                  <a:lnTo>
                    <a:pt x="709" y="708"/>
                  </a:lnTo>
                  <a:lnTo>
                    <a:pt x="1" y="708"/>
                  </a:lnTo>
                  <a:lnTo>
                    <a:pt x="1" y="1391"/>
                  </a:lnTo>
                  <a:lnTo>
                    <a:pt x="709" y="1391"/>
                  </a:lnTo>
                  <a:lnTo>
                    <a:pt x="709" y="2100"/>
                  </a:lnTo>
                  <a:lnTo>
                    <a:pt x="1393" y="2100"/>
                  </a:lnTo>
                  <a:lnTo>
                    <a:pt x="1393" y="1391"/>
                  </a:lnTo>
                  <a:lnTo>
                    <a:pt x="2101" y="1391"/>
                  </a:lnTo>
                  <a:lnTo>
                    <a:pt x="2101" y="708"/>
                  </a:lnTo>
                  <a:lnTo>
                    <a:pt x="1393" y="708"/>
                  </a:lnTo>
                  <a:lnTo>
                    <a:pt x="1393" y="0"/>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4"/>
            <p:cNvSpPr/>
            <p:nvPr/>
          </p:nvSpPr>
          <p:spPr>
            <a:xfrm>
              <a:off x="7537375" y="4766425"/>
              <a:ext cx="52500" cy="52500"/>
            </a:xfrm>
            <a:custGeom>
              <a:rect b="b" l="l" r="r" t="t"/>
              <a:pathLst>
                <a:path extrusionOk="0" h="2100" w="2100">
                  <a:moveTo>
                    <a:pt x="708" y="0"/>
                  </a:moveTo>
                  <a:lnTo>
                    <a:pt x="708" y="708"/>
                  </a:lnTo>
                  <a:lnTo>
                    <a:pt x="0" y="708"/>
                  </a:lnTo>
                  <a:lnTo>
                    <a:pt x="0" y="1391"/>
                  </a:lnTo>
                  <a:lnTo>
                    <a:pt x="707" y="1391"/>
                  </a:lnTo>
                  <a:lnTo>
                    <a:pt x="708" y="2100"/>
                  </a:lnTo>
                  <a:lnTo>
                    <a:pt x="1391" y="2100"/>
                  </a:lnTo>
                  <a:lnTo>
                    <a:pt x="1391" y="1391"/>
                  </a:lnTo>
                  <a:lnTo>
                    <a:pt x="2100" y="1391"/>
                  </a:lnTo>
                  <a:lnTo>
                    <a:pt x="2100" y="708"/>
                  </a:lnTo>
                  <a:lnTo>
                    <a:pt x="1392" y="708"/>
                  </a:lnTo>
                  <a:lnTo>
                    <a:pt x="1391" y="0"/>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4"/>
            <p:cNvSpPr/>
            <p:nvPr/>
          </p:nvSpPr>
          <p:spPr>
            <a:xfrm>
              <a:off x="7623700" y="4766425"/>
              <a:ext cx="52500" cy="52500"/>
            </a:xfrm>
            <a:custGeom>
              <a:rect b="b" l="l" r="r" t="t"/>
              <a:pathLst>
                <a:path extrusionOk="0" h="2100" w="2100">
                  <a:moveTo>
                    <a:pt x="709" y="0"/>
                  </a:moveTo>
                  <a:lnTo>
                    <a:pt x="709" y="708"/>
                  </a:lnTo>
                  <a:lnTo>
                    <a:pt x="0" y="708"/>
                  </a:lnTo>
                  <a:lnTo>
                    <a:pt x="0" y="1391"/>
                  </a:lnTo>
                  <a:lnTo>
                    <a:pt x="709" y="1391"/>
                  </a:lnTo>
                  <a:lnTo>
                    <a:pt x="709" y="2100"/>
                  </a:lnTo>
                  <a:lnTo>
                    <a:pt x="1392" y="2100"/>
                  </a:lnTo>
                  <a:lnTo>
                    <a:pt x="1392" y="1391"/>
                  </a:lnTo>
                  <a:lnTo>
                    <a:pt x="2100" y="1391"/>
                  </a:lnTo>
                  <a:lnTo>
                    <a:pt x="2100" y="708"/>
                  </a:lnTo>
                  <a:lnTo>
                    <a:pt x="1392" y="708"/>
                  </a:lnTo>
                  <a:lnTo>
                    <a:pt x="1392" y="0"/>
                  </a:ln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TITLE_AND_BODY_1_3_1">
    <p:spTree>
      <p:nvGrpSpPr>
        <p:cNvPr id="931" name="Shape 931"/>
        <p:cNvGrpSpPr/>
        <p:nvPr/>
      </p:nvGrpSpPr>
      <p:grpSpPr>
        <a:xfrm>
          <a:off x="0" y="0"/>
          <a:ext cx="0" cy="0"/>
          <a:chOff x="0" y="0"/>
          <a:chExt cx="0" cy="0"/>
        </a:xfrm>
      </p:grpSpPr>
      <p:sp>
        <p:nvSpPr>
          <p:cNvPr id="932" name="Google Shape;932;p35"/>
          <p:cNvSpPr/>
          <p:nvPr/>
        </p:nvSpPr>
        <p:spPr>
          <a:xfrm>
            <a:off x="0" y="0"/>
            <a:ext cx="1034061" cy="1034061"/>
          </a:xfrm>
          <a:custGeom>
            <a:rect b="b" l="l" r="r" t="t"/>
            <a:pathLst>
              <a:path extrusionOk="0" h="19840" w="19840">
                <a:moveTo>
                  <a:pt x="0" y="0"/>
                </a:moveTo>
                <a:lnTo>
                  <a:pt x="0" y="19840"/>
                </a:lnTo>
                <a:lnTo>
                  <a:pt x="19840" y="0"/>
                </a:lnTo>
                <a:close/>
              </a:path>
            </a:pathLst>
          </a:custGeom>
          <a:solidFill>
            <a:srgbClr val="FE524D">
              <a:alpha val="45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5"/>
          <p:cNvSpPr/>
          <p:nvPr/>
        </p:nvSpPr>
        <p:spPr>
          <a:xfrm>
            <a:off x="191050" y="231175"/>
            <a:ext cx="1034061" cy="1034061"/>
          </a:xfrm>
          <a:custGeom>
            <a:rect b="b" l="l" r="r" t="t"/>
            <a:pathLst>
              <a:path extrusionOk="0" h="19840" w="19840">
                <a:moveTo>
                  <a:pt x="0" y="0"/>
                </a:moveTo>
                <a:lnTo>
                  <a:pt x="0" y="19840"/>
                </a:lnTo>
                <a:lnTo>
                  <a:pt x="19840" y="0"/>
                </a:ln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5"/>
          <p:cNvSpPr/>
          <p:nvPr/>
        </p:nvSpPr>
        <p:spPr>
          <a:xfrm>
            <a:off x="5118915" y="4467196"/>
            <a:ext cx="2276462" cy="2276462"/>
          </a:xfrm>
          <a:custGeom>
            <a:rect b="b" l="l" r="r" t="t"/>
            <a:pathLst>
              <a:path extrusionOk="0" h="51399" w="51399">
                <a:moveTo>
                  <a:pt x="25699" y="1"/>
                </a:moveTo>
                <a:cubicBezTo>
                  <a:pt x="18883" y="1"/>
                  <a:pt x="12347" y="2708"/>
                  <a:pt x="7527" y="7528"/>
                </a:cubicBezTo>
                <a:cubicBezTo>
                  <a:pt x="2708" y="12347"/>
                  <a:pt x="1" y="18883"/>
                  <a:pt x="1" y="25700"/>
                </a:cubicBezTo>
                <a:cubicBezTo>
                  <a:pt x="1" y="32516"/>
                  <a:pt x="2708" y="39052"/>
                  <a:pt x="7527" y="43873"/>
                </a:cubicBezTo>
                <a:cubicBezTo>
                  <a:pt x="12347" y="48692"/>
                  <a:pt x="18883" y="51399"/>
                  <a:pt x="25699" y="51399"/>
                </a:cubicBezTo>
                <a:cubicBezTo>
                  <a:pt x="32516" y="51399"/>
                  <a:pt x="39052" y="48692"/>
                  <a:pt x="43871" y="43873"/>
                </a:cubicBezTo>
                <a:cubicBezTo>
                  <a:pt x="48692" y="39052"/>
                  <a:pt x="51399" y="32516"/>
                  <a:pt x="51399" y="25700"/>
                </a:cubicBezTo>
                <a:cubicBezTo>
                  <a:pt x="51399" y="18883"/>
                  <a:pt x="48692" y="12347"/>
                  <a:pt x="43871" y="7528"/>
                </a:cubicBezTo>
                <a:cubicBezTo>
                  <a:pt x="39052" y="2708"/>
                  <a:pt x="32516" y="1"/>
                  <a:pt x="25699" y="1"/>
                </a:cubicBez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5"/>
          <p:cNvSpPr/>
          <p:nvPr/>
        </p:nvSpPr>
        <p:spPr>
          <a:xfrm>
            <a:off x="1733200" y="-1343075"/>
            <a:ext cx="1885125" cy="1885125"/>
          </a:xfrm>
          <a:custGeom>
            <a:rect b="b" l="l" r="r" t="t"/>
            <a:pathLst>
              <a:path extrusionOk="0" h="75405" w="75405">
                <a:moveTo>
                  <a:pt x="37634" y="0"/>
                </a:moveTo>
                <a:cubicBezTo>
                  <a:pt x="37270" y="0"/>
                  <a:pt x="36976" y="295"/>
                  <a:pt x="36976" y="657"/>
                </a:cubicBezTo>
                <a:cubicBezTo>
                  <a:pt x="36976" y="1021"/>
                  <a:pt x="37270" y="1315"/>
                  <a:pt x="37634" y="1315"/>
                </a:cubicBezTo>
                <a:lnTo>
                  <a:pt x="37702" y="1315"/>
                </a:lnTo>
                <a:cubicBezTo>
                  <a:pt x="38544" y="1315"/>
                  <a:pt x="39394" y="1345"/>
                  <a:pt x="40230" y="1401"/>
                </a:cubicBezTo>
                <a:cubicBezTo>
                  <a:pt x="40245" y="1403"/>
                  <a:pt x="40260" y="1403"/>
                  <a:pt x="40276" y="1403"/>
                </a:cubicBezTo>
                <a:cubicBezTo>
                  <a:pt x="40629" y="1401"/>
                  <a:pt x="40919" y="1121"/>
                  <a:pt x="40931" y="767"/>
                </a:cubicBezTo>
                <a:cubicBezTo>
                  <a:pt x="40942" y="415"/>
                  <a:pt x="40672" y="114"/>
                  <a:pt x="40320" y="90"/>
                </a:cubicBezTo>
                <a:cubicBezTo>
                  <a:pt x="39454" y="30"/>
                  <a:pt x="38574" y="0"/>
                  <a:pt x="37702" y="0"/>
                </a:cubicBezTo>
                <a:close/>
                <a:moveTo>
                  <a:pt x="34992" y="98"/>
                </a:moveTo>
                <a:cubicBezTo>
                  <a:pt x="34976" y="98"/>
                  <a:pt x="34960" y="99"/>
                  <a:pt x="34943" y="100"/>
                </a:cubicBezTo>
                <a:cubicBezTo>
                  <a:pt x="34052" y="164"/>
                  <a:pt x="33152" y="262"/>
                  <a:pt x="32269" y="389"/>
                </a:cubicBezTo>
                <a:cubicBezTo>
                  <a:pt x="31928" y="438"/>
                  <a:pt x="31682" y="742"/>
                  <a:pt x="31706" y="1086"/>
                </a:cubicBezTo>
                <a:cubicBezTo>
                  <a:pt x="31730" y="1430"/>
                  <a:pt x="32018" y="1697"/>
                  <a:pt x="32362" y="1697"/>
                </a:cubicBezTo>
                <a:cubicBezTo>
                  <a:pt x="32393" y="1697"/>
                  <a:pt x="32426" y="1695"/>
                  <a:pt x="32457" y="1691"/>
                </a:cubicBezTo>
                <a:cubicBezTo>
                  <a:pt x="33309" y="1568"/>
                  <a:pt x="34177" y="1473"/>
                  <a:pt x="35039" y="1411"/>
                </a:cubicBezTo>
                <a:cubicBezTo>
                  <a:pt x="35401" y="1385"/>
                  <a:pt x="35673" y="1070"/>
                  <a:pt x="35647" y="707"/>
                </a:cubicBezTo>
                <a:cubicBezTo>
                  <a:pt x="35622" y="362"/>
                  <a:pt x="35334" y="98"/>
                  <a:pt x="34992" y="98"/>
                </a:cubicBezTo>
                <a:close/>
                <a:moveTo>
                  <a:pt x="42905" y="362"/>
                </a:moveTo>
                <a:cubicBezTo>
                  <a:pt x="42581" y="362"/>
                  <a:pt x="42299" y="599"/>
                  <a:pt x="42253" y="928"/>
                </a:cubicBezTo>
                <a:cubicBezTo>
                  <a:pt x="42202" y="1288"/>
                  <a:pt x="42453" y="1621"/>
                  <a:pt x="42813" y="1671"/>
                </a:cubicBezTo>
                <a:cubicBezTo>
                  <a:pt x="43667" y="1792"/>
                  <a:pt x="44528" y="1943"/>
                  <a:pt x="45370" y="2124"/>
                </a:cubicBezTo>
                <a:cubicBezTo>
                  <a:pt x="45415" y="2134"/>
                  <a:pt x="45462" y="2139"/>
                  <a:pt x="45508" y="2139"/>
                </a:cubicBezTo>
                <a:cubicBezTo>
                  <a:pt x="45844" y="2137"/>
                  <a:pt x="46126" y="1884"/>
                  <a:pt x="46161" y="1550"/>
                </a:cubicBezTo>
                <a:cubicBezTo>
                  <a:pt x="46195" y="1215"/>
                  <a:pt x="45974" y="908"/>
                  <a:pt x="45646" y="838"/>
                </a:cubicBezTo>
                <a:cubicBezTo>
                  <a:pt x="44773" y="651"/>
                  <a:pt x="43882" y="493"/>
                  <a:pt x="42996" y="368"/>
                </a:cubicBezTo>
                <a:cubicBezTo>
                  <a:pt x="42965" y="364"/>
                  <a:pt x="42935" y="362"/>
                  <a:pt x="42905" y="362"/>
                </a:cubicBezTo>
                <a:close/>
                <a:moveTo>
                  <a:pt x="29768" y="852"/>
                </a:moveTo>
                <a:cubicBezTo>
                  <a:pt x="29720" y="852"/>
                  <a:pt x="29671" y="857"/>
                  <a:pt x="29622" y="868"/>
                </a:cubicBezTo>
                <a:cubicBezTo>
                  <a:pt x="28747" y="1059"/>
                  <a:pt x="27870" y="1284"/>
                  <a:pt x="27016" y="1537"/>
                </a:cubicBezTo>
                <a:cubicBezTo>
                  <a:pt x="26701" y="1629"/>
                  <a:pt x="26502" y="1937"/>
                  <a:pt x="26549" y="2262"/>
                </a:cubicBezTo>
                <a:cubicBezTo>
                  <a:pt x="26595" y="2585"/>
                  <a:pt x="26874" y="2825"/>
                  <a:pt x="27201" y="2825"/>
                </a:cubicBezTo>
                <a:cubicBezTo>
                  <a:pt x="27264" y="2825"/>
                  <a:pt x="27327" y="2816"/>
                  <a:pt x="27387" y="2797"/>
                </a:cubicBezTo>
                <a:cubicBezTo>
                  <a:pt x="28213" y="2554"/>
                  <a:pt x="29059" y="2337"/>
                  <a:pt x="29902" y="2153"/>
                </a:cubicBezTo>
                <a:cubicBezTo>
                  <a:pt x="30259" y="2078"/>
                  <a:pt x="30487" y="1725"/>
                  <a:pt x="30408" y="1369"/>
                </a:cubicBezTo>
                <a:cubicBezTo>
                  <a:pt x="30341" y="1061"/>
                  <a:pt x="30070" y="852"/>
                  <a:pt x="29768" y="852"/>
                </a:cubicBezTo>
                <a:close/>
                <a:moveTo>
                  <a:pt x="48088" y="1475"/>
                </a:moveTo>
                <a:cubicBezTo>
                  <a:pt x="47802" y="1475"/>
                  <a:pt x="47541" y="1663"/>
                  <a:pt x="47457" y="1949"/>
                </a:cubicBezTo>
                <a:cubicBezTo>
                  <a:pt x="47357" y="2290"/>
                  <a:pt x="47548" y="2650"/>
                  <a:pt x="47886" y="2758"/>
                </a:cubicBezTo>
                <a:cubicBezTo>
                  <a:pt x="48713" y="2999"/>
                  <a:pt x="49542" y="3274"/>
                  <a:pt x="50352" y="3573"/>
                </a:cubicBezTo>
                <a:cubicBezTo>
                  <a:pt x="50425" y="3601"/>
                  <a:pt x="50502" y="3614"/>
                  <a:pt x="50581" y="3615"/>
                </a:cubicBezTo>
                <a:cubicBezTo>
                  <a:pt x="50582" y="3615"/>
                  <a:pt x="50583" y="3615"/>
                  <a:pt x="50583" y="3615"/>
                </a:cubicBezTo>
                <a:cubicBezTo>
                  <a:pt x="50901" y="3615"/>
                  <a:pt x="51173" y="3387"/>
                  <a:pt x="51230" y="3074"/>
                </a:cubicBezTo>
                <a:cubicBezTo>
                  <a:pt x="51285" y="2760"/>
                  <a:pt x="51109" y="2451"/>
                  <a:pt x="50809" y="2340"/>
                </a:cubicBezTo>
                <a:cubicBezTo>
                  <a:pt x="49970" y="2030"/>
                  <a:pt x="49111" y="1746"/>
                  <a:pt x="48254" y="1497"/>
                </a:cubicBezTo>
                <a:cubicBezTo>
                  <a:pt x="48199" y="1482"/>
                  <a:pt x="48143" y="1475"/>
                  <a:pt x="48088" y="1475"/>
                </a:cubicBezTo>
                <a:close/>
                <a:moveTo>
                  <a:pt x="24687" y="2351"/>
                </a:moveTo>
                <a:cubicBezTo>
                  <a:pt x="24612" y="2351"/>
                  <a:pt x="24537" y="2363"/>
                  <a:pt x="24462" y="2390"/>
                </a:cubicBezTo>
                <a:cubicBezTo>
                  <a:pt x="23628" y="2704"/>
                  <a:pt x="22793" y="3052"/>
                  <a:pt x="21983" y="3424"/>
                </a:cubicBezTo>
                <a:cubicBezTo>
                  <a:pt x="21701" y="3553"/>
                  <a:pt x="21548" y="3860"/>
                  <a:pt x="21614" y="4162"/>
                </a:cubicBezTo>
                <a:cubicBezTo>
                  <a:pt x="21681" y="4464"/>
                  <a:pt x="21948" y="4679"/>
                  <a:pt x="22257" y="4679"/>
                </a:cubicBezTo>
                <a:cubicBezTo>
                  <a:pt x="22352" y="4679"/>
                  <a:pt x="22445" y="4658"/>
                  <a:pt x="22530" y="4620"/>
                </a:cubicBezTo>
                <a:cubicBezTo>
                  <a:pt x="23313" y="4259"/>
                  <a:pt x="24119" y="3924"/>
                  <a:pt x="24925" y="3622"/>
                </a:cubicBezTo>
                <a:cubicBezTo>
                  <a:pt x="25261" y="3492"/>
                  <a:pt x="25430" y="3115"/>
                  <a:pt x="25304" y="2777"/>
                </a:cubicBezTo>
                <a:cubicBezTo>
                  <a:pt x="25204" y="2514"/>
                  <a:pt x="24954" y="2351"/>
                  <a:pt x="24687" y="2351"/>
                </a:cubicBezTo>
                <a:close/>
                <a:moveTo>
                  <a:pt x="53027" y="3309"/>
                </a:moveTo>
                <a:cubicBezTo>
                  <a:pt x="52778" y="3309"/>
                  <a:pt x="52538" y="3452"/>
                  <a:pt x="52428" y="3694"/>
                </a:cubicBezTo>
                <a:cubicBezTo>
                  <a:pt x="52278" y="4024"/>
                  <a:pt x="52425" y="4414"/>
                  <a:pt x="52755" y="4564"/>
                </a:cubicBezTo>
                <a:cubicBezTo>
                  <a:pt x="53539" y="4921"/>
                  <a:pt x="54322" y="5311"/>
                  <a:pt x="55080" y="5725"/>
                </a:cubicBezTo>
                <a:cubicBezTo>
                  <a:pt x="55176" y="5778"/>
                  <a:pt x="55285" y="5805"/>
                  <a:pt x="55395" y="5805"/>
                </a:cubicBezTo>
                <a:cubicBezTo>
                  <a:pt x="55695" y="5805"/>
                  <a:pt x="55958" y="5601"/>
                  <a:pt x="56032" y="5310"/>
                </a:cubicBezTo>
                <a:cubicBezTo>
                  <a:pt x="56106" y="5019"/>
                  <a:pt x="55973" y="4714"/>
                  <a:pt x="55708" y="4570"/>
                </a:cubicBezTo>
                <a:cubicBezTo>
                  <a:pt x="54922" y="4142"/>
                  <a:pt x="54112" y="3737"/>
                  <a:pt x="53299" y="3368"/>
                </a:cubicBezTo>
                <a:cubicBezTo>
                  <a:pt x="53211" y="3328"/>
                  <a:pt x="53118" y="3309"/>
                  <a:pt x="53027" y="3309"/>
                </a:cubicBezTo>
                <a:close/>
                <a:moveTo>
                  <a:pt x="19896" y="4552"/>
                </a:moveTo>
                <a:cubicBezTo>
                  <a:pt x="19790" y="4552"/>
                  <a:pt x="19681" y="4578"/>
                  <a:pt x="19581" y="4633"/>
                </a:cubicBezTo>
                <a:cubicBezTo>
                  <a:pt x="18800" y="5063"/>
                  <a:pt x="18023" y="5526"/>
                  <a:pt x="17272" y="6011"/>
                </a:cubicBezTo>
                <a:cubicBezTo>
                  <a:pt x="17027" y="6169"/>
                  <a:pt x="16916" y="6470"/>
                  <a:pt x="16998" y="6749"/>
                </a:cubicBezTo>
                <a:cubicBezTo>
                  <a:pt x="17080" y="7029"/>
                  <a:pt x="17337" y="7220"/>
                  <a:pt x="17629" y="7221"/>
                </a:cubicBezTo>
                <a:cubicBezTo>
                  <a:pt x="17755" y="7221"/>
                  <a:pt x="17880" y="7185"/>
                  <a:pt x="17986" y="7116"/>
                </a:cubicBezTo>
                <a:cubicBezTo>
                  <a:pt x="18710" y="6648"/>
                  <a:pt x="19459" y="6200"/>
                  <a:pt x="20214" y="5786"/>
                </a:cubicBezTo>
                <a:cubicBezTo>
                  <a:pt x="20532" y="5612"/>
                  <a:pt x="20649" y="5212"/>
                  <a:pt x="20474" y="4893"/>
                </a:cubicBezTo>
                <a:cubicBezTo>
                  <a:pt x="20354" y="4675"/>
                  <a:pt x="20129" y="4552"/>
                  <a:pt x="19896" y="4552"/>
                </a:cubicBezTo>
                <a:close/>
                <a:moveTo>
                  <a:pt x="57672" y="5837"/>
                </a:moveTo>
                <a:cubicBezTo>
                  <a:pt x="57456" y="5837"/>
                  <a:pt x="57244" y="5944"/>
                  <a:pt x="57119" y="6139"/>
                </a:cubicBezTo>
                <a:cubicBezTo>
                  <a:pt x="56922" y="6445"/>
                  <a:pt x="57011" y="6852"/>
                  <a:pt x="57316" y="7049"/>
                </a:cubicBezTo>
                <a:cubicBezTo>
                  <a:pt x="58043" y="7514"/>
                  <a:pt x="58761" y="8012"/>
                  <a:pt x="59452" y="8529"/>
                </a:cubicBezTo>
                <a:cubicBezTo>
                  <a:pt x="59564" y="8612"/>
                  <a:pt x="59701" y="8658"/>
                  <a:pt x="59841" y="8658"/>
                </a:cubicBezTo>
                <a:cubicBezTo>
                  <a:pt x="59842" y="8658"/>
                  <a:pt x="59844" y="8658"/>
                  <a:pt x="59846" y="8658"/>
                </a:cubicBezTo>
                <a:lnTo>
                  <a:pt x="59846" y="8659"/>
                </a:lnTo>
                <a:cubicBezTo>
                  <a:pt x="60129" y="8659"/>
                  <a:pt x="60381" y="8478"/>
                  <a:pt x="60470" y="8209"/>
                </a:cubicBezTo>
                <a:cubicBezTo>
                  <a:pt x="60560" y="7940"/>
                  <a:pt x="60466" y="7644"/>
                  <a:pt x="60240" y="7474"/>
                </a:cubicBezTo>
                <a:cubicBezTo>
                  <a:pt x="59524" y="6940"/>
                  <a:pt x="58779" y="6424"/>
                  <a:pt x="58028" y="5942"/>
                </a:cubicBezTo>
                <a:cubicBezTo>
                  <a:pt x="57917" y="5871"/>
                  <a:pt x="57794" y="5837"/>
                  <a:pt x="57672" y="5837"/>
                </a:cubicBezTo>
                <a:close/>
                <a:moveTo>
                  <a:pt x="15473" y="7408"/>
                </a:moveTo>
                <a:cubicBezTo>
                  <a:pt x="15330" y="7408"/>
                  <a:pt x="15187" y="7454"/>
                  <a:pt x="15066" y="7550"/>
                </a:cubicBezTo>
                <a:cubicBezTo>
                  <a:pt x="14352" y="8086"/>
                  <a:pt x="13648" y="8655"/>
                  <a:pt x="12974" y="9242"/>
                </a:cubicBezTo>
                <a:cubicBezTo>
                  <a:pt x="12767" y="9422"/>
                  <a:pt x="12694" y="9711"/>
                  <a:pt x="12790" y="9969"/>
                </a:cubicBezTo>
                <a:cubicBezTo>
                  <a:pt x="12886" y="10226"/>
                  <a:pt x="13131" y="10395"/>
                  <a:pt x="13406" y="10395"/>
                </a:cubicBezTo>
                <a:cubicBezTo>
                  <a:pt x="13564" y="10395"/>
                  <a:pt x="13717" y="10339"/>
                  <a:pt x="13837" y="10235"/>
                </a:cubicBezTo>
                <a:cubicBezTo>
                  <a:pt x="14487" y="9668"/>
                  <a:pt x="15167" y="9118"/>
                  <a:pt x="15855" y="8601"/>
                </a:cubicBezTo>
                <a:cubicBezTo>
                  <a:pt x="16156" y="8387"/>
                  <a:pt x="16221" y="7966"/>
                  <a:pt x="15998" y="7670"/>
                </a:cubicBezTo>
                <a:cubicBezTo>
                  <a:pt x="15869" y="7498"/>
                  <a:pt x="15672" y="7408"/>
                  <a:pt x="15473" y="7408"/>
                </a:cubicBezTo>
                <a:close/>
                <a:moveTo>
                  <a:pt x="61907" y="9000"/>
                </a:moveTo>
                <a:cubicBezTo>
                  <a:pt x="61722" y="9000"/>
                  <a:pt x="61539" y="9077"/>
                  <a:pt x="61409" y="9228"/>
                </a:cubicBezTo>
                <a:cubicBezTo>
                  <a:pt x="61172" y="9503"/>
                  <a:pt x="61203" y="9919"/>
                  <a:pt x="61478" y="10156"/>
                </a:cubicBezTo>
                <a:cubicBezTo>
                  <a:pt x="62129" y="10719"/>
                  <a:pt x="62770" y="11313"/>
                  <a:pt x="63382" y="11923"/>
                </a:cubicBezTo>
                <a:cubicBezTo>
                  <a:pt x="63505" y="12045"/>
                  <a:pt x="63671" y="12115"/>
                  <a:pt x="63846" y="12115"/>
                </a:cubicBezTo>
                <a:lnTo>
                  <a:pt x="63846" y="12114"/>
                </a:lnTo>
                <a:cubicBezTo>
                  <a:pt x="64112" y="12114"/>
                  <a:pt x="64351" y="11953"/>
                  <a:pt x="64453" y="11707"/>
                </a:cubicBezTo>
                <a:cubicBezTo>
                  <a:pt x="64554" y="11461"/>
                  <a:pt x="64497" y="11178"/>
                  <a:pt x="64309" y="10990"/>
                </a:cubicBezTo>
                <a:cubicBezTo>
                  <a:pt x="63675" y="10359"/>
                  <a:pt x="63012" y="9742"/>
                  <a:pt x="62337" y="9160"/>
                </a:cubicBezTo>
                <a:cubicBezTo>
                  <a:pt x="62212" y="9053"/>
                  <a:pt x="62059" y="9000"/>
                  <a:pt x="61907" y="9000"/>
                </a:cubicBezTo>
                <a:close/>
                <a:moveTo>
                  <a:pt x="11466" y="10893"/>
                </a:moveTo>
                <a:cubicBezTo>
                  <a:pt x="11301" y="10893"/>
                  <a:pt x="11136" y="10955"/>
                  <a:pt x="11008" y="11078"/>
                </a:cubicBezTo>
                <a:cubicBezTo>
                  <a:pt x="10377" y="11711"/>
                  <a:pt x="9760" y="12374"/>
                  <a:pt x="9176" y="13049"/>
                </a:cubicBezTo>
                <a:cubicBezTo>
                  <a:pt x="9009" y="13245"/>
                  <a:pt x="8969" y="13519"/>
                  <a:pt x="9076" y="13753"/>
                </a:cubicBezTo>
                <a:cubicBezTo>
                  <a:pt x="9183" y="13987"/>
                  <a:pt x="9417" y="14137"/>
                  <a:pt x="9674" y="14138"/>
                </a:cubicBezTo>
                <a:cubicBezTo>
                  <a:pt x="9864" y="14138"/>
                  <a:pt x="10046" y="14055"/>
                  <a:pt x="10171" y="13910"/>
                </a:cubicBezTo>
                <a:cubicBezTo>
                  <a:pt x="10735" y="13258"/>
                  <a:pt x="11329" y="12618"/>
                  <a:pt x="11939" y="12007"/>
                </a:cubicBezTo>
                <a:cubicBezTo>
                  <a:pt x="12188" y="11748"/>
                  <a:pt x="12184" y="11338"/>
                  <a:pt x="11930" y="11085"/>
                </a:cubicBezTo>
                <a:cubicBezTo>
                  <a:pt x="11802" y="10957"/>
                  <a:pt x="11634" y="10893"/>
                  <a:pt x="11466" y="10893"/>
                </a:cubicBezTo>
                <a:close/>
                <a:moveTo>
                  <a:pt x="65651" y="12730"/>
                </a:moveTo>
                <a:cubicBezTo>
                  <a:pt x="65498" y="12730"/>
                  <a:pt x="65344" y="12783"/>
                  <a:pt x="65219" y="12892"/>
                </a:cubicBezTo>
                <a:cubicBezTo>
                  <a:pt x="64945" y="13130"/>
                  <a:pt x="64916" y="13545"/>
                  <a:pt x="65155" y="13820"/>
                </a:cubicBezTo>
                <a:cubicBezTo>
                  <a:pt x="65721" y="14470"/>
                  <a:pt x="66271" y="15148"/>
                  <a:pt x="66790" y="15838"/>
                </a:cubicBezTo>
                <a:cubicBezTo>
                  <a:pt x="66914" y="16003"/>
                  <a:pt x="67109" y="16099"/>
                  <a:pt x="67315" y="16099"/>
                </a:cubicBezTo>
                <a:lnTo>
                  <a:pt x="67317" y="16099"/>
                </a:lnTo>
                <a:cubicBezTo>
                  <a:pt x="67565" y="16099"/>
                  <a:pt x="67793" y="15958"/>
                  <a:pt x="67904" y="15734"/>
                </a:cubicBezTo>
                <a:cubicBezTo>
                  <a:pt x="68016" y="15512"/>
                  <a:pt x="67991" y="15246"/>
                  <a:pt x="67841" y="15046"/>
                </a:cubicBezTo>
                <a:cubicBezTo>
                  <a:pt x="67303" y="14332"/>
                  <a:pt x="66733" y="13628"/>
                  <a:pt x="66148" y="12956"/>
                </a:cubicBezTo>
                <a:cubicBezTo>
                  <a:pt x="66018" y="12806"/>
                  <a:pt x="65835" y="12730"/>
                  <a:pt x="65651" y="12730"/>
                </a:cubicBezTo>
                <a:close/>
                <a:moveTo>
                  <a:pt x="8017" y="14883"/>
                </a:moveTo>
                <a:cubicBezTo>
                  <a:pt x="7816" y="14883"/>
                  <a:pt x="7619" y="14974"/>
                  <a:pt x="7490" y="15147"/>
                </a:cubicBezTo>
                <a:cubicBezTo>
                  <a:pt x="6954" y="15863"/>
                  <a:pt x="6438" y="16607"/>
                  <a:pt x="5955" y="17360"/>
                </a:cubicBezTo>
                <a:cubicBezTo>
                  <a:pt x="5675" y="17796"/>
                  <a:pt x="5988" y="18371"/>
                  <a:pt x="6508" y="18372"/>
                </a:cubicBezTo>
                <a:cubicBezTo>
                  <a:pt x="6731" y="18372"/>
                  <a:pt x="6941" y="18258"/>
                  <a:pt x="7062" y="18069"/>
                </a:cubicBezTo>
                <a:cubicBezTo>
                  <a:pt x="7527" y="17343"/>
                  <a:pt x="8026" y="16625"/>
                  <a:pt x="8543" y="15935"/>
                </a:cubicBezTo>
                <a:cubicBezTo>
                  <a:pt x="8760" y="15644"/>
                  <a:pt x="8700" y="15232"/>
                  <a:pt x="8410" y="15014"/>
                </a:cubicBezTo>
                <a:cubicBezTo>
                  <a:pt x="8292" y="14926"/>
                  <a:pt x="8154" y="14883"/>
                  <a:pt x="8017" y="14883"/>
                </a:cubicBezTo>
                <a:close/>
                <a:moveTo>
                  <a:pt x="68828" y="16948"/>
                </a:moveTo>
                <a:cubicBezTo>
                  <a:pt x="68705" y="16948"/>
                  <a:pt x="68582" y="16982"/>
                  <a:pt x="68472" y="17054"/>
                </a:cubicBezTo>
                <a:cubicBezTo>
                  <a:pt x="68166" y="17252"/>
                  <a:pt x="68079" y="17660"/>
                  <a:pt x="68278" y="17965"/>
                </a:cubicBezTo>
                <a:cubicBezTo>
                  <a:pt x="68744" y="18688"/>
                  <a:pt x="69192" y="19437"/>
                  <a:pt x="69608" y="20193"/>
                </a:cubicBezTo>
                <a:cubicBezTo>
                  <a:pt x="69723" y="20403"/>
                  <a:pt x="69945" y="20534"/>
                  <a:pt x="70184" y="20534"/>
                </a:cubicBezTo>
                <a:lnTo>
                  <a:pt x="70186" y="20534"/>
                </a:lnTo>
                <a:cubicBezTo>
                  <a:pt x="70686" y="20534"/>
                  <a:pt x="71002" y="19997"/>
                  <a:pt x="70761" y="19559"/>
                </a:cubicBezTo>
                <a:cubicBezTo>
                  <a:pt x="70330" y="18776"/>
                  <a:pt x="69866" y="17999"/>
                  <a:pt x="69382" y="17251"/>
                </a:cubicBezTo>
                <a:cubicBezTo>
                  <a:pt x="69256" y="17055"/>
                  <a:pt x="69044" y="16948"/>
                  <a:pt x="68828" y="16948"/>
                </a:cubicBezTo>
                <a:close/>
                <a:moveTo>
                  <a:pt x="5160" y="19332"/>
                </a:moveTo>
                <a:cubicBezTo>
                  <a:pt x="4927" y="19332"/>
                  <a:pt x="4701" y="19456"/>
                  <a:pt x="4582" y="19674"/>
                </a:cubicBezTo>
                <a:cubicBezTo>
                  <a:pt x="4154" y="20460"/>
                  <a:pt x="3748" y="21271"/>
                  <a:pt x="3378" y="22083"/>
                </a:cubicBezTo>
                <a:cubicBezTo>
                  <a:pt x="3180" y="22519"/>
                  <a:pt x="3498" y="23014"/>
                  <a:pt x="3976" y="23015"/>
                </a:cubicBezTo>
                <a:cubicBezTo>
                  <a:pt x="4234" y="23015"/>
                  <a:pt x="4468" y="22864"/>
                  <a:pt x="4574" y="22629"/>
                </a:cubicBezTo>
                <a:cubicBezTo>
                  <a:pt x="4932" y="21844"/>
                  <a:pt x="5324" y="21062"/>
                  <a:pt x="5737" y="20304"/>
                </a:cubicBezTo>
                <a:cubicBezTo>
                  <a:pt x="5910" y="19986"/>
                  <a:pt x="5793" y="19586"/>
                  <a:pt x="5474" y="19413"/>
                </a:cubicBezTo>
                <a:cubicBezTo>
                  <a:pt x="5374" y="19358"/>
                  <a:pt x="5266" y="19332"/>
                  <a:pt x="5160" y="19332"/>
                </a:cubicBezTo>
                <a:close/>
                <a:moveTo>
                  <a:pt x="71375" y="21582"/>
                </a:moveTo>
                <a:cubicBezTo>
                  <a:pt x="71283" y="21582"/>
                  <a:pt x="71189" y="21601"/>
                  <a:pt x="71100" y="21642"/>
                </a:cubicBezTo>
                <a:cubicBezTo>
                  <a:pt x="70772" y="21793"/>
                  <a:pt x="70628" y="22181"/>
                  <a:pt x="70775" y="22510"/>
                </a:cubicBezTo>
                <a:cubicBezTo>
                  <a:pt x="71137" y="23294"/>
                  <a:pt x="71473" y="24100"/>
                  <a:pt x="71774" y="24904"/>
                </a:cubicBezTo>
                <a:cubicBezTo>
                  <a:pt x="71872" y="25160"/>
                  <a:pt x="72117" y="25329"/>
                  <a:pt x="72391" y="25329"/>
                </a:cubicBezTo>
                <a:cubicBezTo>
                  <a:pt x="72850" y="25328"/>
                  <a:pt x="73167" y="24870"/>
                  <a:pt x="73006" y="24440"/>
                </a:cubicBezTo>
                <a:cubicBezTo>
                  <a:pt x="72692" y="23607"/>
                  <a:pt x="72345" y="22772"/>
                  <a:pt x="71970" y="21960"/>
                </a:cubicBezTo>
                <a:cubicBezTo>
                  <a:pt x="71859" y="21722"/>
                  <a:pt x="71622" y="21582"/>
                  <a:pt x="71375" y="21582"/>
                </a:cubicBezTo>
                <a:close/>
                <a:moveTo>
                  <a:pt x="2971" y="24130"/>
                </a:moveTo>
                <a:cubicBezTo>
                  <a:pt x="2699" y="24130"/>
                  <a:pt x="2444" y="24300"/>
                  <a:pt x="2349" y="24573"/>
                </a:cubicBezTo>
                <a:cubicBezTo>
                  <a:pt x="2039" y="25411"/>
                  <a:pt x="1754" y="26271"/>
                  <a:pt x="1504" y="27129"/>
                </a:cubicBezTo>
                <a:cubicBezTo>
                  <a:pt x="1381" y="27549"/>
                  <a:pt x="1697" y="27969"/>
                  <a:pt x="2135" y="27970"/>
                </a:cubicBezTo>
                <a:cubicBezTo>
                  <a:pt x="2428" y="27969"/>
                  <a:pt x="2684" y="27776"/>
                  <a:pt x="2766" y="27496"/>
                </a:cubicBezTo>
                <a:cubicBezTo>
                  <a:pt x="3007" y="26669"/>
                  <a:pt x="3282" y="25839"/>
                  <a:pt x="3582" y="25031"/>
                </a:cubicBezTo>
                <a:cubicBezTo>
                  <a:pt x="3718" y="24688"/>
                  <a:pt x="3545" y="24300"/>
                  <a:pt x="3199" y="24171"/>
                </a:cubicBezTo>
                <a:cubicBezTo>
                  <a:pt x="3124" y="24143"/>
                  <a:pt x="3047" y="24130"/>
                  <a:pt x="2971" y="24130"/>
                </a:cubicBezTo>
                <a:close/>
                <a:moveTo>
                  <a:pt x="73229" y="26514"/>
                </a:moveTo>
                <a:cubicBezTo>
                  <a:pt x="73167" y="26514"/>
                  <a:pt x="73104" y="26523"/>
                  <a:pt x="73042" y="26541"/>
                </a:cubicBezTo>
                <a:cubicBezTo>
                  <a:pt x="72691" y="26645"/>
                  <a:pt x="72493" y="27016"/>
                  <a:pt x="72600" y="27365"/>
                </a:cubicBezTo>
                <a:cubicBezTo>
                  <a:pt x="72845" y="28194"/>
                  <a:pt x="73062" y="29040"/>
                  <a:pt x="73245" y="29879"/>
                </a:cubicBezTo>
                <a:cubicBezTo>
                  <a:pt x="73312" y="30181"/>
                  <a:pt x="73579" y="30396"/>
                  <a:pt x="73887" y="30397"/>
                </a:cubicBezTo>
                <a:cubicBezTo>
                  <a:pt x="74307" y="30396"/>
                  <a:pt x="74619" y="30009"/>
                  <a:pt x="74530" y="29599"/>
                </a:cubicBezTo>
                <a:cubicBezTo>
                  <a:pt x="74341" y="28728"/>
                  <a:pt x="74114" y="27852"/>
                  <a:pt x="73861" y="26992"/>
                </a:cubicBezTo>
                <a:cubicBezTo>
                  <a:pt x="73779" y="26702"/>
                  <a:pt x="73515" y="26514"/>
                  <a:pt x="73229" y="26514"/>
                </a:cubicBezTo>
                <a:close/>
                <a:moveTo>
                  <a:pt x="1486" y="29218"/>
                </a:moveTo>
                <a:cubicBezTo>
                  <a:pt x="1183" y="29218"/>
                  <a:pt x="910" y="29428"/>
                  <a:pt x="844" y="29737"/>
                </a:cubicBezTo>
                <a:cubicBezTo>
                  <a:pt x="656" y="30609"/>
                  <a:pt x="498" y="31500"/>
                  <a:pt x="373" y="32386"/>
                </a:cubicBezTo>
                <a:cubicBezTo>
                  <a:pt x="317" y="32782"/>
                  <a:pt x="625" y="33135"/>
                  <a:pt x="1024" y="33135"/>
                </a:cubicBezTo>
                <a:cubicBezTo>
                  <a:pt x="1351" y="33135"/>
                  <a:pt x="1629" y="32893"/>
                  <a:pt x="1675" y="32570"/>
                </a:cubicBezTo>
                <a:cubicBezTo>
                  <a:pt x="1796" y="31715"/>
                  <a:pt x="1948" y="30855"/>
                  <a:pt x="2130" y="30014"/>
                </a:cubicBezTo>
                <a:cubicBezTo>
                  <a:pt x="2206" y="29659"/>
                  <a:pt x="1980" y="29309"/>
                  <a:pt x="1625" y="29233"/>
                </a:cubicBezTo>
                <a:cubicBezTo>
                  <a:pt x="1579" y="29223"/>
                  <a:pt x="1532" y="29218"/>
                  <a:pt x="1486" y="29218"/>
                </a:cubicBezTo>
                <a:close/>
                <a:moveTo>
                  <a:pt x="74362" y="31682"/>
                </a:moveTo>
                <a:cubicBezTo>
                  <a:pt x="74331" y="31682"/>
                  <a:pt x="74299" y="31684"/>
                  <a:pt x="74267" y="31688"/>
                </a:cubicBezTo>
                <a:cubicBezTo>
                  <a:pt x="73908" y="31741"/>
                  <a:pt x="73659" y="32074"/>
                  <a:pt x="73711" y="32433"/>
                </a:cubicBezTo>
                <a:cubicBezTo>
                  <a:pt x="73834" y="33283"/>
                  <a:pt x="73928" y="34152"/>
                  <a:pt x="73993" y="35015"/>
                </a:cubicBezTo>
                <a:cubicBezTo>
                  <a:pt x="74017" y="35359"/>
                  <a:pt x="74303" y="35624"/>
                  <a:pt x="74647" y="35625"/>
                </a:cubicBezTo>
                <a:cubicBezTo>
                  <a:pt x="74663" y="35625"/>
                  <a:pt x="74680" y="35624"/>
                  <a:pt x="74695" y="35623"/>
                </a:cubicBezTo>
                <a:cubicBezTo>
                  <a:pt x="75058" y="35597"/>
                  <a:pt x="75331" y="35281"/>
                  <a:pt x="75304" y="34920"/>
                </a:cubicBezTo>
                <a:cubicBezTo>
                  <a:pt x="75237" y="34024"/>
                  <a:pt x="75140" y="33125"/>
                  <a:pt x="75012" y="32245"/>
                </a:cubicBezTo>
                <a:cubicBezTo>
                  <a:pt x="74965" y="31918"/>
                  <a:pt x="74684" y="31682"/>
                  <a:pt x="74362" y="31682"/>
                </a:cubicBezTo>
                <a:close/>
                <a:moveTo>
                  <a:pt x="746" y="34455"/>
                </a:moveTo>
                <a:cubicBezTo>
                  <a:pt x="406" y="34455"/>
                  <a:pt x="119" y="34717"/>
                  <a:pt x="92" y="35062"/>
                </a:cubicBezTo>
                <a:cubicBezTo>
                  <a:pt x="31" y="35934"/>
                  <a:pt x="0" y="36823"/>
                  <a:pt x="0" y="37697"/>
                </a:cubicBezTo>
                <a:lnTo>
                  <a:pt x="0" y="37748"/>
                </a:lnTo>
                <a:cubicBezTo>
                  <a:pt x="0" y="38112"/>
                  <a:pt x="295" y="38405"/>
                  <a:pt x="659" y="38405"/>
                </a:cubicBezTo>
                <a:cubicBezTo>
                  <a:pt x="1021" y="38405"/>
                  <a:pt x="1316" y="38112"/>
                  <a:pt x="1316" y="37748"/>
                </a:cubicBezTo>
                <a:lnTo>
                  <a:pt x="1316" y="37702"/>
                </a:lnTo>
                <a:cubicBezTo>
                  <a:pt x="1316" y="36853"/>
                  <a:pt x="1345" y="35995"/>
                  <a:pt x="1404" y="35152"/>
                </a:cubicBezTo>
                <a:cubicBezTo>
                  <a:pt x="1425" y="34791"/>
                  <a:pt x="1153" y="34481"/>
                  <a:pt x="793" y="34457"/>
                </a:cubicBezTo>
                <a:cubicBezTo>
                  <a:pt x="777" y="34456"/>
                  <a:pt x="761" y="34455"/>
                  <a:pt x="746" y="34455"/>
                </a:cubicBezTo>
                <a:close/>
                <a:moveTo>
                  <a:pt x="74747" y="36952"/>
                </a:moveTo>
                <a:cubicBezTo>
                  <a:pt x="74384" y="36952"/>
                  <a:pt x="74089" y="37246"/>
                  <a:pt x="74089" y="37609"/>
                </a:cubicBezTo>
                <a:lnTo>
                  <a:pt x="74089" y="37703"/>
                </a:lnTo>
                <a:cubicBezTo>
                  <a:pt x="74089" y="38566"/>
                  <a:pt x="74059" y="39439"/>
                  <a:pt x="73998" y="40298"/>
                </a:cubicBezTo>
                <a:cubicBezTo>
                  <a:pt x="73973" y="40660"/>
                  <a:pt x="74245" y="40974"/>
                  <a:pt x="74608" y="41001"/>
                </a:cubicBezTo>
                <a:cubicBezTo>
                  <a:pt x="74624" y="41002"/>
                  <a:pt x="74639" y="41002"/>
                  <a:pt x="74655" y="41002"/>
                </a:cubicBezTo>
                <a:cubicBezTo>
                  <a:pt x="75000" y="41001"/>
                  <a:pt x="75285" y="40735"/>
                  <a:pt x="75311" y="40391"/>
                </a:cubicBezTo>
                <a:cubicBezTo>
                  <a:pt x="75373" y="39501"/>
                  <a:pt x="75405" y="38596"/>
                  <a:pt x="75405" y="37703"/>
                </a:cubicBezTo>
                <a:lnTo>
                  <a:pt x="75405" y="37609"/>
                </a:lnTo>
                <a:cubicBezTo>
                  <a:pt x="75405" y="37246"/>
                  <a:pt x="75110" y="36952"/>
                  <a:pt x="74747" y="36952"/>
                </a:cubicBezTo>
                <a:close/>
                <a:moveTo>
                  <a:pt x="754" y="39733"/>
                </a:moveTo>
                <a:cubicBezTo>
                  <a:pt x="739" y="39733"/>
                  <a:pt x="723" y="39734"/>
                  <a:pt x="707" y="39735"/>
                </a:cubicBezTo>
                <a:cubicBezTo>
                  <a:pt x="345" y="39760"/>
                  <a:pt x="72" y="40075"/>
                  <a:pt x="99" y="40438"/>
                </a:cubicBezTo>
                <a:cubicBezTo>
                  <a:pt x="163" y="41331"/>
                  <a:pt x="259" y="42230"/>
                  <a:pt x="386" y="43113"/>
                </a:cubicBezTo>
                <a:cubicBezTo>
                  <a:pt x="432" y="43435"/>
                  <a:pt x="710" y="43676"/>
                  <a:pt x="1035" y="43677"/>
                </a:cubicBezTo>
                <a:cubicBezTo>
                  <a:pt x="1068" y="43676"/>
                  <a:pt x="1099" y="43674"/>
                  <a:pt x="1130" y="43670"/>
                </a:cubicBezTo>
                <a:cubicBezTo>
                  <a:pt x="1489" y="43618"/>
                  <a:pt x="1738" y="43284"/>
                  <a:pt x="1687" y="42925"/>
                </a:cubicBezTo>
                <a:cubicBezTo>
                  <a:pt x="1565" y="42074"/>
                  <a:pt x="1472" y="41206"/>
                  <a:pt x="1410" y="40343"/>
                </a:cubicBezTo>
                <a:cubicBezTo>
                  <a:pt x="1385" y="39997"/>
                  <a:pt x="1096" y="39733"/>
                  <a:pt x="754" y="39733"/>
                </a:cubicBezTo>
                <a:close/>
                <a:moveTo>
                  <a:pt x="74373" y="42311"/>
                </a:moveTo>
                <a:cubicBezTo>
                  <a:pt x="74050" y="42311"/>
                  <a:pt x="73768" y="42550"/>
                  <a:pt x="73723" y="42880"/>
                </a:cubicBezTo>
                <a:cubicBezTo>
                  <a:pt x="73602" y="43736"/>
                  <a:pt x="73448" y="44595"/>
                  <a:pt x="73266" y="45435"/>
                </a:cubicBezTo>
                <a:cubicBezTo>
                  <a:pt x="73178" y="45845"/>
                  <a:pt x="73490" y="46232"/>
                  <a:pt x="73909" y="46232"/>
                </a:cubicBezTo>
                <a:cubicBezTo>
                  <a:pt x="74219" y="46231"/>
                  <a:pt x="74485" y="46015"/>
                  <a:pt x="74550" y="45713"/>
                </a:cubicBezTo>
                <a:cubicBezTo>
                  <a:pt x="74739" y="44843"/>
                  <a:pt x="74898" y="43952"/>
                  <a:pt x="75025" y="43065"/>
                </a:cubicBezTo>
                <a:cubicBezTo>
                  <a:pt x="75079" y="42705"/>
                  <a:pt x="74828" y="42369"/>
                  <a:pt x="74467" y="42318"/>
                </a:cubicBezTo>
                <a:cubicBezTo>
                  <a:pt x="74435" y="42313"/>
                  <a:pt x="74404" y="42311"/>
                  <a:pt x="74373" y="42311"/>
                </a:cubicBezTo>
                <a:close/>
                <a:moveTo>
                  <a:pt x="1505" y="44962"/>
                </a:moveTo>
                <a:cubicBezTo>
                  <a:pt x="1459" y="44962"/>
                  <a:pt x="1413" y="44967"/>
                  <a:pt x="1366" y="44977"/>
                </a:cubicBezTo>
                <a:cubicBezTo>
                  <a:pt x="1011" y="45055"/>
                  <a:pt x="786" y="45405"/>
                  <a:pt x="864" y="45760"/>
                </a:cubicBezTo>
                <a:cubicBezTo>
                  <a:pt x="1054" y="46634"/>
                  <a:pt x="1278" y="47510"/>
                  <a:pt x="1530" y="48367"/>
                </a:cubicBezTo>
                <a:cubicBezTo>
                  <a:pt x="1613" y="48647"/>
                  <a:pt x="1869" y="48839"/>
                  <a:pt x="2161" y="48840"/>
                </a:cubicBezTo>
                <a:cubicBezTo>
                  <a:pt x="2600" y="48839"/>
                  <a:pt x="2916" y="48417"/>
                  <a:pt x="2792" y="47996"/>
                </a:cubicBezTo>
                <a:cubicBezTo>
                  <a:pt x="2549" y="47169"/>
                  <a:pt x="2333" y="46323"/>
                  <a:pt x="2149" y="45481"/>
                </a:cubicBezTo>
                <a:cubicBezTo>
                  <a:pt x="2081" y="45173"/>
                  <a:pt x="1808" y="44962"/>
                  <a:pt x="1505" y="44962"/>
                </a:cubicBezTo>
                <a:close/>
                <a:moveTo>
                  <a:pt x="73256" y="47479"/>
                </a:moveTo>
                <a:cubicBezTo>
                  <a:pt x="72971" y="47479"/>
                  <a:pt x="72710" y="47665"/>
                  <a:pt x="72626" y="47953"/>
                </a:cubicBezTo>
                <a:cubicBezTo>
                  <a:pt x="72383" y="48779"/>
                  <a:pt x="72108" y="49608"/>
                  <a:pt x="71806" y="50416"/>
                </a:cubicBezTo>
                <a:cubicBezTo>
                  <a:pt x="71648" y="50846"/>
                  <a:pt x="71965" y="51302"/>
                  <a:pt x="72423" y="51303"/>
                </a:cubicBezTo>
                <a:cubicBezTo>
                  <a:pt x="72698" y="51303"/>
                  <a:pt x="72944" y="51132"/>
                  <a:pt x="73039" y="50875"/>
                </a:cubicBezTo>
                <a:cubicBezTo>
                  <a:pt x="73352" y="50037"/>
                  <a:pt x="73637" y="49178"/>
                  <a:pt x="73888" y="48322"/>
                </a:cubicBezTo>
                <a:cubicBezTo>
                  <a:pt x="73990" y="47973"/>
                  <a:pt x="73790" y="47607"/>
                  <a:pt x="73442" y="47506"/>
                </a:cubicBezTo>
                <a:cubicBezTo>
                  <a:pt x="73380" y="47488"/>
                  <a:pt x="73317" y="47479"/>
                  <a:pt x="73256" y="47479"/>
                </a:cubicBezTo>
                <a:close/>
                <a:moveTo>
                  <a:pt x="3000" y="50036"/>
                </a:moveTo>
                <a:cubicBezTo>
                  <a:pt x="2923" y="50036"/>
                  <a:pt x="2845" y="50050"/>
                  <a:pt x="2769" y="50078"/>
                </a:cubicBezTo>
                <a:cubicBezTo>
                  <a:pt x="2431" y="50205"/>
                  <a:pt x="2258" y="50580"/>
                  <a:pt x="2382" y="50919"/>
                </a:cubicBezTo>
                <a:cubicBezTo>
                  <a:pt x="2695" y="51755"/>
                  <a:pt x="3042" y="52590"/>
                  <a:pt x="3415" y="53402"/>
                </a:cubicBezTo>
                <a:cubicBezTo>
                  <a:pt x="3521" y="53636"/>
                  <a:pt x="3755" y="53785"/>
                  <a:pt x="4012" y="53785"/>
                </a:cubicBezTo>
                <a:cubicBezTo>
                  <a:pt x="4491" y="53784"/>
                  <a:pt x="4808" y="53289"/>
                  <a:pt x="4610" y="52854"/>
                </a:cubicBezTo>
                <a:cubicBezTo>
                  <a:pt x="4250" y="52070"/>
                  <a:pt x="3916" y="51265"/>
                  <a:pt x="3613" y="50458"/>
                </a:cubicBezTo>
                <a:cubicBezTo>
                  <a:pt x="3513" y="50197"/>
                  <a:pt x="3264" y="50036"/>
                  <a:pt x="3000" y="50036"/>
                </a:cubicBezTo>
                <a:close/>
                <a:moveTo>
                  <a:pt x="71409" y="52432"/>
                </a:moveTo>
                <a:cubicBezTo>
                  <a:pt x="71160" y="52432"/>
                  <a:pt x="70921" y="52575"/>
                  <a:pt x="70811" y="52816"/>
                </a:cubicBezTo>
                <a:cubicBezTo>
                  <a:pt x="70453" y="53601"/>
                  <a:pt x="70061" y="54383"/>
                  <a:pt x="69647" y="55140"/>
                </a:cubicBezTo>
                <a:cubicBezTo>
                  <a:pt x="69407" y="55578"/>
                  <a:pt x="69724" y="56113"/>
                  <a:pt x="70223" y="56113"/>
                </a:cubicBezTo>
                <a:cubicBezTo>
                  <a:pt x="70464" y="56113"/>
                  <a:pt x="70684" y="55982"/>
                  <a:pt x="70800" y="55771"/>
                </a:cubicBezTo>
                <a:cubicBezTo>
                  <a:pt x="71229" y="54986"/>
                  <a:pt x="71636" y="54177"/>
                  <a:pt x="72007" y="53364"/>
                </a:cubicBezTo>
                <a:cubicBezTo>
                  <a:pt x="72158" y="53034"/>
                  <a:pt x="72013" y="52643"/>
                  <a:pt x="71682" y="52493"/>
                </a:cubicBezTo>
                <a:cubicBezTo>
                  <a:pt x="71593" y="52452"/>
                  <a:pt x="71500" y="52432"/>
                  <a:pt x="71409" y="52432"/>
                </a:cubicBezTo>
                <a:close/>
                <a:moveTo>
                  <a:pt x="5193" y="54822"/>
                </a:moveTo>
                <a:cubicBezTo>
                  <a:pt x="5087" y="54822"/>
                  <a:pt x="4978" y="54848"/>
                  <a:pt x="4878" y="54903"/>
                </a:cubicBezTo>
                <a:cubicBezTo>
                  <a:pt x="4556" y="55079"/>
                  <a:pt x="4441" y="55485"/>
                  <a:pt x="4622" y="55803"/>
                </a:cubicBezTo>
                <a:cubicBezTo>
                  <a:pt x="5052" y="56587"/>
                  <a:pt x="5515" y="57364"/>
                  <a:pt x="5999" y="58113"/>
                </a:cubicBezTo>
                <a:cubicBezTo>
                  <a:pt x="6120" y="58302"/>
                  <a:pt x="6328" y="58415"/>
                  <a:pt x="6552" y="58415"/>
                </a:cubicBezTo>
                <a:cubicBezTo>
                  <a:pt x="7072" y="58414"/>
                  <a:pt x="7386" y="57838"/>
                  <a:pt x="7104" y="57400"/>
                </a:cubicBezTo>
                <a:cubicBezTo>
                  <a:pt x="6637" y="56678"/>
                  <a:pt x="6189" y="55927"/>
                  <a:pt x="5775" y="55171"/>
                </a:cubicBezTo>
                <a:cubicBezTo>
                  <a:pt x="5657" y="54948"/>
                  <a:pt x="5429" y="54822"/>
                  <a:pt x="5193" y="54822"/>
                </a:cubicBezTo>
                <a:close/>
                <a:moveTo>
                  <a:pt x="68877" y="57066"/>
                </a:moveTo>
                <a:cubicBezTo>
                  <a:pt x="68658" y="57066"/>
                  <a:pt x="68443" y="57175"/>
                  <a:pt x="68319" y="57375"/>
                </a:cubicBezTo>
                <a:cubicBezTo>
                  <a:pt x="67853" y="58099"/>
                  <a:pt x="67354" y="58816"/>
                  <a:pt x="66835" y="59508"/>
                </a:cubicBezTo>
                <a:cubicBezTo>
                  <a:pt x="66687" y="59706"/>
                  <a:pt x="66662" y="59973"/>
                  <a:pt x="66773" y="60196"/>
                </a:cubicBezTo>
                <a:cubicBezTo>
                  <a:pt x="66885" y="60418"/>
                  <a:pt x="67113" y="60559"/>
                  <a:pt x="67361" y="60560"/>
                </a:cubicBezTo>
                <a:lnTo>
                  <a:pt x="67361" y="60559"/>
                </a:lnTo>
                <a:cubicBezTo>
                  <a:pt x="67568" y="60559"/>
                  <a:pt x="67763" y="60462"/>
                  <a:pt x="67887" y="60296"/>
                </a:cubicBezTo>
                <a:cubicBezTo>
                  <a:pt x="68424" y="59580"/>
                  <a:pt x="68942" y="58837"/>
                  <a:pt x="69425" y="58087"/>
                </a:cubicBezTo>
                <a:cubicBezTo>
                  <a:pt x="69627" y="57781"/>
                  <a:pt x="69539" y="57369"/>
                  <a:pt x="69232" y="57171"/>
                </a:cubicBezTo>
                <a:cubicBezTo>
                  <a:pt x="69122" y="57100"/>
                  <a:pt x="68999" y="57066"/>
                  <a:pt x="68877" y="57066"/>
                </a:cubicBezTo>
                <a:close/>
                <a:moveTo>
                  <a:pt x="8062" y="59268"/>
                </a:moveTo>
                <a:cubicBezTo>
                  <a:pt x="7924" y="59268"/>
                  <a:pt x="7786" y="59311"/>
                  <a:pt x="7667" y="59400"/>
                </a:cubicBezTo>
                <a:cubicBezTo>
                  <a:pt x="7377" y="59619"/>
                  <a:pt x="7318" y="60030"/>
                  <a:pt x="7536" y="60320"/>
                </a:cubicBezTo>
                <a:cubicBezTo>
                  <a:pt x="8072" y="61034"/>
                  <a:pt x="8640" y="61738"/>
                  <a:pt x="9227" y="62413"/>
                </a:cubicBezTo>
                <a:cubicBezTo>
                  <a:pt x="9352" y="62558"/>
                  <a:pt x="9533" y="62640"/>
                  <a:pt x="9724" y="62640"/>
                </a:cubicBezTo>
                <a:cubicBezTo>
                  <a:pt x="9981" y="62640"/>
                  <a:pt x="10215" y="62489"/>
                  <a:pt x="10322" y="62254"/>
                </a:cubicBezTo>
                <a:cubicBezTo>
                  <a:pt x="10429" y="62020"/>
                  <a:pt x="10389" y="61745"/>
                  <a:pt x="10220" y="61550"/>
                </a:cubicBezTo>
                <a:cubicBezTo>
                  <a:pt x="9654" y="60899"/>
                  <a:pt x="9105" y="60220"/>
                  <a:pt x="8588" y="59531"/>
                </a:cubicBezTo>
                <a:cubicBezTo>
                  <a:pt x="8459" y="59359"/>
                  <a:pt x="8262" y="59268"/>
                  <a:pt x="8062" y="59268"/>
                </a:cubicBezTo>
                <a:close/>
                <a:moveTo>
                  <a:pt x="65701" y="61302"/>
                </a:moveTo>
                <a:cubicBezTo>
                  <a:pt x="65517" y="61302"/>
                  <a:pt x="65334" y="61379"/>
                  <a:pt x="65205" y="61529"/>
                </a:cubicBezTo>
                <a:cubicBezTo>
                  <a:pt x="64639" y="62181"/>
                  <a:pt x="64044" y="62820"/>
                  <a:pt x="63434" y="63430"/>
                </a:cubicBezTo>
                <a:cubicBezTo>
                  <a:pt x="63246" y="63617"/>
                  <a:pt x="63190" y="63900"/>
                  <a:pt x="63291" y="64146"/>
                </a:cubicBezTo>
                <a:cubicBezTo>
                  <a:pt x="63393" y="64391"/>
                  <a:pt x="63633" y="64552"/>
                  <a:pt x="63899" y="64552"/>
                </a:cubicBezTo>
                <a:cubicBezTo>
                  <a:pt x="64074" y="64552"/>
                  <a:pt x="64241" y="64483"/>
                  <a:pt x="64364" y="64359"/>
                </a:cubicBezTo>
                <a:cubicBezTo>
                  <a:pt x="64995" y="63728"/>
                  <a:pt x="65613" y="63065"/>
                  <a:pt x="66198" y="62390"/>
                </a:cubicBezTo>
                <a:cubicBezTo>
                  <a:pt x="66435" y="62115"/>
                  <a:pt x="66406" y="61701"/>
                  <a:pt x="66131" y="61462"/>
                </a:cubicBezTo>
                <a:cubicBezTo>
                  <a:pt x="66007" y="61355"/>
                  <a:pt x="65854" y="61302"/>
                  <a:pt x="65701" y="61302"/>
                </a:cubicBezTo>
                <a:close/>
                <a:moveTo>
                  <a:pt x="11538" y="63268"/>
                </a:moveTo>
                <a:cubicBezTo>
                  <a:pt x="11369" y="63268"/>
                  <a:pt x="11201" y="63333"/>
                  <a:pt x="11073" y="63461"/>
                </a:cubicBezTo>
                <a:cubicBezTo>
                  <a:pt x="10820" y="63714"/>
                  <a:pt x="10816" y="64122"/>
                  <a:pt x="11063" y="64380"/>
                </a:cubicBezTo>
                <a:cubicBezTo>
                  <a:pt x="11696" y="65012"/>
                  <a:pt x="12359" y="65628"/>
                  <a:pt x="13033" y="66213"/>
                </a:cubicBezTo>
                <a:cubicBezTo>
                  <a:pt x="13153" y="66316"/>
                  <a:pt x="13304" y="66373"/>
                  <a:pt x="13463" y="66373"/>
                </a:cubicBezTo>
                <a:cubicBezTo>
                  <a:pt x="13737" y="66373"/>
                  <a:pt x="13983" y="66203"/>
                  <a:pt x="14078" y="65945"/>
                </a:cubicBezTo>
                <a:cubicBezTo>
                  <a:pt x="14175" y="65688"/>
                  <a:pt x="14100" y="65398"/>
                  <a:pt x="13893" y="65218"/>
                </a:cubicBezTo>
                <a:cubicBezTo>
                  <a:pt x="13242" y="64655"/>
                  <a:pt x="12603" y="64059"/>
                  <a:pt x="11991" y="63449"/>
                </a:cubicBezTo>
                <a:cubicBezTo>
                  <a:pt x="11864" y="63328"/>
                  <a:pt x="11701" y="63268"/>
                  <a:pt x="11538" y="63268"/>
                </a:cubicBezTo>
                <a:close/>
                <a:moveTo>
                  <a:pt x="61971" y="65034"/>
                </a:moveTo>
                <a:cubicBezTo>
                  <a:pt x="61815" y="65034"/>
                  <a:pt x="61659" y="65089"/>
                  <a:pt x="61533" y="65201"/>
                </a:cubicBezTo>
                <a:cubicBezTo>
                  <a:pt x="60882" y="65765"/>
                  <a:pt x="60203" y="66314"/>
                  <a:pt x="59513" y="66831"/>
                </a:cubicBezTo>
                <a:cubicBezTo>
                  <a:pt x="59286" y="67001"/>
                  <a:pt x="59194" y="67297"/>
                  <a:pt x="59284" y="67565"/>
                </a:cubicBezTo>
                <a:cubicBezTo>
                  <a:pt x="59373" y="67833"/>
                  <a:pt x="59624" y="68014"/>
                  <a:pt x="59905" y="68014"/>
                </a:cubicBezTo>
                <a:cubicBezTo>
                  <a:pt x="59906" y="68014"/>
                  <a:pt x="59907" y="68014"/>
                  <a:pt x="59908" y="68014"/>
                </a:cubicBezTo>
                <a:cubicBezTo>
                  <a:pt x="60050" y="68014"/>
                  <a:pt x="60188" y="67969"/>
                  <a:pt x="60302" y="67883"/>
                </a:cubicBezTo>
                <a:cubicBezTo>
                  <a:pt x="61016" y="67347"/>
                  <a:pt x="61720" y="66778"/>
                  <a:pt x="62395" y="66194"/>
                </a:cubicBezTo>
                <a:cubicBezTo>
                  <a:pt x="62675" y="65957"/>
                  <a:pt x="62708" y="65536"/>
                  <a:pt x="62468" y="65260"/>
                </a:cubicBezTo>
                <a:cubicBezTo>
                  <a:pt x="62337" y="65110"/>
                  <a:pt x="62154" y="65034"/>
                  <a:pt x="61971" y="65034"/>
                </a:cubicBezTo>
                <a:close/>
                <a:moveTo>
                  <a:pt x="15524" y="66717"/>
                </a:moveTo>
                <a:cubicBezTo>
                  <a:pt x="15324" y="66717"/>
                  <a:pt x="15126" y="66808"/>
                  <a:pt x="14997" y="66981"/>
                </a:cubicBezTo>
                <a:cubicBezTo>
                  <a:pt x="14780" y="67271"/>
                  <a:pt x="14839" y="67684"/>
                  <a:pt x="15130" y="67901"/>
                </a:cubicBezTo>
                <a:cubicBezTo>
                  <a:pt x="15846" y="68438"/>
                  <a:pt x="16589" y="68954"/>
                  <a:pt x="17341" y="69436"/>
                </a:cubicBezTo>
                <a:cubicBezTo>
                  <a:pt x="17446" y="69505"/>
                  <a:pt x="17570" y="69542"/>
                  <a:pt x="17696" y="69542"/>
                </a:cubicBezTo>
                <a:cubicBezTo>
                  <a:pt x="17987" y="69542"/>
                  <a:pt x="18244" y="69349"/>
                  <a:pt x="18327" y="69070"/>
                </a:cubicBezTo>
                <a:cubicBezTo>
                  <a:pt x="18409" y="68789"/>
                  <a:pt x="18298" y="68489"/>
                  <a:pt x="18053" y="68331"/>
                </a:cubicBezTo>
                <a:cubicBezTo>
                  <a:pt x="17328" y="67864"/>
                  <a:pt x="16609" y="67366"/>
                  <a:pt x="15918" y="66848"/>
                </a:cubicBezTo>
                <a:cubicBezTo>
                  <a:pt x="15800" y="66760"/>
                  <a:pt x="15661" y="66717"/>
                  <a:pt x="15524" y="66717"/>
                </a:cubicBezTo>
                <a:close/>
                <a:moveTo>
                  <a:pt x="57739" y="68209"/>
                </a:moveTo>
                <a:cubicBezTo>
                  <a:pt x="57617" y="68209"/>
                  <a:pt x="57494" y="68243"/>
                  <a:pt x="57383" y="68313"/>
                </a:cubicBezTo>
                <a:cubicBezTo>
                  <a:pt x="56658" y="68781"/>
                  <a:pt x="55908" y="69227"/>
                  <a:pt x="55153" y="69640"/>
                </a:cubicBezTo>
                <a:cubicBezTo>
                  <a:pt x="54889" y="69785"/>
                  <a:pt x="54757" y="70088"/>
                  <a:pt x="54831" y="70380"/>
                </a:cubicBezTo>
                <a:cubicBezTo>
                  <a:pt x="54907" y="70671"/>
                  <a:pt x="55168" y="70874"/>
                  <a:pt x="55469" y="70874"/>
                </a:cubicBezTo>
                <a:lnTo>
                  <a:pt x="55469" y="70874"/>
                </a:lnTo>
                <a:cubicBezTo>
                  <a:pt x="55579" y="70874"/>
                  <a:pt x="55688" y="70846"/>
                  <a:pt x="55785" y="70793"/>
                </a:cubicBezTo>
                <a:cubicBezTo>
                  <a:pt x="56566" y="70366"/>
                  <a:pt x="57345" y="69903"/>
                  <a:pt x="58095" y="69419"/>
                </a:cubicBezTo>
                <a:cubicBezTo>
                  <a:pt x="58401" y="69223"/>
                  <a:pt x="58489" y="68816"/>
                  <a:pt x="58293" y="68510"/>
                </a:cubicBezTo>
                <a:cubicBezTo>
                  <a:pt x="58166" y="68315"/>
                  <a:pt x="57955" y="68209"/>
                  <a:pt x="57739" y="68209"/>
                </a:cubicBezTo>
                <a:close/>
                <a:moveTo>
                  <a:pt x="55469" y="70874"/>
                </a:moveTo>
                <a:cubicBezTo>
                  <a:pt x="55469" y="70874"/>
                  <a:pt x="55468" y="70874"/>
                  <a:pt x="55468" y="70874"/>
                </a:cubicBezTo>
                <a:lnTo>
                  <a:pt x="55470" y="70874"/>
                </a:lnTo>
                <a:cubicBezTo>
                  <a:pt x="55470" y="70874"/>
                  <a:pt x="55469" y="70874"/>
                  <a:pt x="55469" y="70874"/>
                </a:cubicBezTo>
                <a:close/>
                <a:moveTo>
                  <a:pt x="19975" y="69578"/>
                </a:moveTo>
                <a:cubicBezTo>
                  <a:pt x="19742" y="69578"/>
                  <a:pt x="19516" y="69703"/>
                  <a:pt x="19397" y="69921"/>
                </a:cubicBezTo>
                <a:cubicBezTo>
                  <a:pt x="19223" y="70238"/>
                  <a:pt x="19340" y="70636"/>
                  <a:pt x="19656" y="70811"/>
                </a:cubicBezTo>
                <a:cubicBezTo>
                  <a:pt x="20442" y="71241"/>
                  <a:pt x="21252" y="71646"/>
                  <a:pt x="22063" y="72017"/>
                </a:cubicBezTo>
                <a:cubicBezTo>
                  <a:pt x="22149" y="72056"/>
                  <a:pt x="22242" y="72076"/>
                  <a:pt x="22336" y="72076"/>
                </a:cubicBezTo>
                <a:cubicBezTo>
                  <a:pt x="22645" y="72076"/>
                  <a:pt x="22913" y="71861"/>
                  <a:pt x="22979" y="71558"/>
                </a:cubicBezTo>
                <a:cubicBezTo>
                  <a:pt x="23045" y="71256"/>
                  <a:pt x="22890" y="70949"/>
                  <a:pt x="22610" y="70820"/>
                </a:cubicBezTo>
                <a:cubicBezTo>
                  <a:pt x="21826" y="70463"/>
                  <a:pt x="21045" y="70072"/>
                  <a:pt x="20285" y="69657"/>
                </a:cubicBezTo>
                <a:cubicBezTo>
                  <a:pt x="20186" y="69604"/>
                  <a:pt x="20080" y="69578"/>
                  <a:pt x="19975" y="69578"/>
                </a:cubicBezTo>
                <a:close/>
                <a:moveTo>
                  <a:pt x="53103" y="70746"/>
                </a:moveTo>
                <a:cubicBezTo>
                  <a:pt x="53013" y="70746"/>
                  <a:pt x="52921" y="70765"/>
                  <a:pt x="52834" y="70805"/>
                </a:cubicBezTo>
                <a:cubicBezTo>
                  <a:pt x="52050" y="71163"/>
                  <a:pt x="51244" y="71497"/>
                  <a:pt x="50438" y="71799"/>
                </a:cubicBezTo>
                <a:cubicBezTo>
                  <a:pt x="50141" y="71910"/>
                  <a:pt x="49965" y="72218"/>
                  <a:pt x="50021" y="72532"/>
                </a:cubicBezTo>
                <a:cubicBezTo>
                  <a:pt x="50079" y="72844"/>
                  <a:pt x="50350" y="73072"/>
                  <a:pt x="50668" y="73073"/>
                </a:cubicBezTo>
                <a:lnTo>
                  <a:pt x="50668" y="73073"/>
                </a:lnTo>
                <a:cubicBezTo>
                  <a:pt x="50747" y="73073"/>
                  <a:pt x="50825" y="73058"/>
                  <a:pt x="50899" y="73031"/>
                </a:cubicBezTo>
                <a:cubicBezTo>
                  <a:pt x="51734" y="72719"/>
                  <a:pt x="52569" y="72372"/>
                  <a:pt x="53381" y="72000"/>
                </a:cubicBezTo>
                <a:cubicBezTo>
                  <a:pt x="53708" y="71847"/>
                  <a:pt x="53851" y="71459"/>
                  <a:pt x="53701" y="71130"/>
                </a:cubicBezTo>
                <a:cubicBezTo>
                  <a:pt x="53591" y="70889"/>
                  <a:pt x="53353" y="70746"/>
                  <a:pt x="53103" y="70746"/>
                </a:cubicBezTo>
                <a:close/>
                <a:moveTo>
                  <a:pt x="50668" y="73073"/>
                </a:moveTo>
                <a:cubicBezTo>
                  <a:pt x="50668" y="73073"/>
                  <a:pt x="50668" y="73073"/>
                  <a:pt x="50668" y="73073"/>
                </a:cubicBezTo>
                <a:lnTo>
                  <a:pt x="50669" y="73073"/>
                </a:lnTo>
                <a:cubicBezTo>
                  <a:pt x="50669" y="73073"/>
                  <a:pt x="50669" y="73073"/>
                  <a:pt x="50668" y="73073"/>
                </a:cubicBezTo>
                <a:close/>
                <a:moveTo>
                  <a:pt x="24782" y="71773"/>
                </a:moveTo>
                <a:cubicBezTo>
                  <a:pt x="24515" y="71773"/>
                  <a:pt x="24264" y="71937"/>
                  <a:pt x="24165" y="72201"/>
                </a:cubicBezTo>
                <a:cubicBezTo>
                  <a:pt x="24039" y="72542"/>
                  <a:pt x="24212" y="72921"/>
                  <a:pt x="24552" y="73047"/>
                </a:cubicBezTo>
                <a:cubicBezTo>
                  <a:pt x="25390" y="73359"/>
                  <a:pt x="26250" y="73644"/>
                  <a:pt x="27106" y="73894"/>
                </a:cubicBezTo>
                <a:cubicBezTo>
                  <a:pt x="27166" y="73912"/>
                  <a:pt x="27228" y="73921"/>
                  <a:pt x="27292" y="73921"/>
                </a:cubicBezTo>
                <a:cubicBezTo>
                  <a:pt x="27618" y="73921"/>
                  <a:pt x="27895" y="73680"/>
                  <a:pt x="27941" y="73357"/>
                </a:cubicBezTo>
                <a:cubicBezTo>
                  <a:pt x="27988" y="73033"/>
                  <a:pt x="27789" y="72725"/>
                  <a:pt x="27476" y="72633"/>
                </a:cubicBezTo>
                <a:cubicBezTo>
                  <a:pt x="26649" y="72391"/>
                  <a:pt x="25819" y="72116"/>
                  <a:pt x="25011" y="71814"/>
                </a:cubicBezTo>
                <a:cubicBezTo>
                  <a:pt x="24936" y="71786"/>
                  <a:pt x="24858" y="71773"/>
                  <a:pt x="24782" y="71773"/>
                </a:cubicBezTo>
                <a:close/>
                <a:moveTo>
                  <a:pt x="48180" y="72586"/>
                </a:moveTo>
                <a:cubicBezTo>
                  <a:pt x="48112" y="72586"/>
                  <a:pt x="48043" y="72597"/>
                  <a:pt x="47975" y="72619"/>
                </a:cubicBezTo>
                <a:cubicBezTo>
                  <a:pt x="47149" y="72862"/>
                  <a:pt x="46302" y="73078"/>
                  <a:pt x="45459" y="73261"/>
                </a:cubicBezTo>
                <a:cubicBezTo>
                  <a:pt x="45131" y="73332"/>
                  <a:pt x="44909" y="73639"/>
                  <a:pt x="44945" y="73973"/>
                </a:cubicBezTo>
                <a:cubicBezTo>
                  <a:pt x="44980" y="74307"/>
                  <a:pt x="45262" y="74560"/>
                  <a:pt x="45598" y="74562"/>
                </a:cubicBezTo>
                <a:cubicBezTo>
                  <a:pt x="45644" y="74560"/>
                  <a:pt x="45692" y="74556"/>
                  <a:pt x="45738" y="74546"/>
                </a:cubicBezTo>
                <a:cubicBezTo>
                  <a:pt x="46612" y="74355"/>
                  <a:pt x="47489" y="74133"/>
                  <a:pt x="48345" y="73881"/>
                </a:cubicBezTo>
                <a:cubicBezTo>
                  <a:pt x="48704" y="73787"/>
                  <a:pt x="48915" y="73414"/>
                  <a:pt x="48810" y="73058"/>
                </a:cubicBezTo>
                <a:cubicBezTo>
                  <a:pt x="48725" y="72771"/>
                  <a:pt x="48463" y="72586"/>
                  <a:pt x="48180" y="72586"/>
                </a:cubicBezTo>
                <a:close/>
                <a:moveTo>
                  <a:pt x="29845" y="73254"/>
                </a:moveTo>
                <a:cubicBezTo>
                  <a:pt x="29542" y="73254"/>
                  <a:pt x="29269" y="73463"/>
                  <a:pt x="29202" y="73772"/>
                </a:cubicBezTo>
                <a:cubicBezTo>
                  <a:pt x="29125" y="74130"/>
                  <a:pt x="29355" y="74483"/>
                  <a:pt x="29714" y="74556"/>
                </a:cubicBezTo>
                <a:cubicBezTo>
                  <a:pt x="30585" y="74743"/>
                  <a:pt x="31477" y="74903"/>
                  <a:pt x="32363" y="75028"/>
                </a:cubicBezTo>
                <a:cubicBezTo>
                  <a:pt x="32393" y="75033"/>
                  <a:pt x="32425" y="75035"/>
                  <a:pt x="32456" y="75035"/>
                </a:cubicBezTo>
                <a:lnTo>
                  <a:pt x="32456" y="75035"/>
                </a:lnTo>
                <a:cubicBezTo>
                  <a:pt x="32802" y="75035"/>
                  <a:pt x="33087" y="74768"/>
                  <a:pt x="33111" y="74423"/>
                </a:cubicBezTo>
                <a:cubicBezTo>
                  <a:pt x="33135" y="74079"/>
                  <a:pt x="32889" y="73774"/>
                  <a:pt x="32547" y="73727"/>
                </a:cubicBezTo>
                <a:cubicBezTo>
                  <a:pt x="31692" y="73605"/>
                  <a:pt x="30831" y="73452"/>
                  <a:pt x="29991" y="73270"/>
                </a:cubicBezTo>
                <a:cubicBezTo>
                  <a:pt x="29942" y="73259"/>
                  <a:pt x="29893" y="73254"/>
                  <a:pt x="29845" y="73254"/>
                </a:cubicBezTo>
                <a:close/>
                <a:moveTo>
                  <a:pt x="32456" y="75035"/>
                </a:moveTo>
                <a:cubicBezTo>
                  <a:pt x="32456" y="75035"/>
                  <a:pt x="32456" y="75035"/>
                  <a:pt x="32455" y="75035"/>
                </a:cubicBezTo>
                <a:lnTo>
                  <a:pt x="32457" y="75035"/>
                </a:lnTo>
                <a:cubicBezTo>
                  <a:pt x="32456" y="75035"/>
                  <a:pt x="32456" y="75035"/>
                  <a:pt x="32456" y="75035"/>
                </a:cubicBezTo>
                <a:close/>
                <a:moveTo>
                  <a:pt x="42996" y="73714"/>
                </a:moveTo>
                <a:cubicBezTo>
                  <a:pt x="42965" y="73714"/>
                  <a:pt x="42934" y="73716"/>
                  <a:pt x="42903" y="73720"/>
                </a:cubicBezTo>
                <a:cubicBezTo>
                  <a:pt x="42052" y="73842"/>
                  <a:pt x="41182" y="73935"/>
                  <a:pt x="40321" y="73996"/>
                </a:cubicBezTo>
                <a:cubicBezTo>
                  <a:pt x="39968" y="74023"/>
                  <a:pt x="39700" y="74322"/>
                  <a:pt x="39712" y="74675"/>
                </a:cubicBezTo>
                <a:cubicBezTo>
                  <a:pt x="39725" y="75028"/>
                  <a:pt x="40014" y="75309"/>
                  <a:pt x="40368" y="75310"/>
                </a:cubicBezTo>
                <a:cubicBezTo>
                  <a:pt x="40383" y="75310"/>
                  <a:pt x="40399" y="75309"/>
                  <a:pt x="40415" y="75309"/>
                </a:cubicBezTo>
                <a:cubicBezTo>
                  <a:pt x="41308" y="75244"/>
                  <a:pt x="42207" y="75148"/>
                  <a:pt x="43089" y="75022"/>
                </a:cubicBezTo>
                <a:cubicBezTo>
                  <a:pt x="43449" y="74971"/>
                  <a:pt x="43699" y="74637"/>
                  <a:pt x="43647" y="74278"/>
                </a:cubicBezTo>
                <a:cubicBezTo>
                  <a:pt x="43600" y="73950"/>
                  <a:pt x="43318" y="73714"/>
                  <a:pt x="42996" y="73714"/>
                </a:cubicBezTo>
                <a:close/>
                <a:moveTo>
                  <a:pt x="35081" y="73998"/>
                </a:moveTo>
                <a:cubicBezTo>
                  <a:pt x="34739" y="73998"/>
                  <a:pt x="34451" y="74263"/>
                  <a:pt x="34427" y="74609"/>
                </a:cubicBezTo>
                <a:cubicBezTo>
                  <a:pt x="34401" y="74972"/>
                  <a:pt x="34676" y="75287"/>
                  <a:pt x="35039" y="75311"/>
                </a:cubicBezTo>
                <a:cubicBezTo>
                  <a:pt x="35921" y="75373"/>
                  <a:pt x="36818" y="75404"/>
                  <a:pt x="37702" y="75404"/>
                </a:cubicBezTo>
                <a:lnTo>
                  <a:pt x="37726" y="75404"/>
                </a:lnTo>
                <a:cubicBezTo>
                  <a:pt x="38089" y="75404"/>
                  <a:pt x="38372" y="75109"/>
                  <a:pt x="38372" y="74747"/>
                </a:cubicBezTo>
                <a:cubicBezTo>
                  <a:pt x="38372" y="74383"/>
                  <a:pt x="38066" y="74089"/>
                  <a:pt x="37702" y="74089"/>
                </a:cubicBezTo>
                <a:cubicBezTo>
                  <a:pt x="36848" y="74089"/>
                  <a:pt x="35982" y="74059"/>
                  <a:pt x="35129" y="74000"/>
                </a:cubicBezTo>
                <a:cubicBezTo>
                  <a:pt x="35113" y="73998"/>
                  <a:pt x="35097" y="73998"/>
                  <a:pt x="35081" y="73998"/>
                </a:cubicBezTo>
                <a:close/>
              </a:path>
            </a:pathLst>
          </a:cu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6" name="Google Shape;936;p35"/>
          <p:cNvGrpSpPr/>
          <p:nvPr/>
        </p:nvGrpSpPr>
        <p:grpSpPr>
          <a:xfrm>
            <a:off x="8127911" y="138841"/>
            <a:ext cx="870735" cy="750197"/>
            <a:chOff x="7278350" y="4476150"/>
            <a:chExt cx="397850" cy="342775"/>
          </a:xfrm>
        </p:grpSpPr>
        <p:sp>
          <p:nvSpPr>
            <p:cNvPr id="937" name="Google Shape;937;p35"/>
            <p:cNvSpPr/>
            <p:nvPr/>
          </p:nvSpPr>
          <p:spPr>
            <a:xfrm>
              <a:off x="7278350" y="4476150"/>
              <a:ext cx="52500" cy="52525"/>
            </a:xfrm>
            <a:custGeom>
              <a:rect b="b" l="l" r="r" t="t"/>
              <a:pathLst>
                <a:path extrusionOk="0" h="2101" w="2100">
                  <a:moveTo>
                    <a:pt x="708" y="1"/>
                  </a:moveTo>
                  <a:lnTo>
                    <a:pt x="708" y="709"/>
                  </a:lnTo>
                  <a:lnTo>
                    <a:pt x="0" y="709"/>
                  </a:lnTo>
                  <a:lnTo>
                    <a:pt x="0" y="1392"/>
                  </a:lnTo>
                  <a:lnTo>
                    <a:pt x="708" y="1392"/>
                  </a:lnTo>
                  <a:lnTo>
                    <a:pt x="708" y="2100"/>
                  </a:lnTo>
                  <a:lnTo>
                    <a:pt x="1392" y="2100"/>
                  </a:lnTo>
                  <a:lnTo>
                    <a:pt x="1391" y="1392"/>
                  </a:lnTo>
                  <a:lnTo>
                    <a:pt x="2100" y="1392"/>
                  </a:lnTo>
                  <a:lnTo>
                    <a:pt x="2100" y="709"/>
                  </a:lnTo>
                  <a:lnTo>
                    <a:pt x="1391" y="709"/>
                  </a:lnTo>
                  <a:lnTo>
                    <a:pt x="1391"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5"/>
            <p:cNvSpPr/>
            <p:nvPr/>
          </p:nvSpPr>
          <p:spPr>
            <a:xfrm>
              <a:off x="7364675" y="4476150"/>
              <a:ext cx="52550" cy="52525"/>
            </a:xfrm>
            <a:custGeom>
              <a:rect b="b" l="l" r="r" t="t"/>
              <a:pathLst>
                <a:path extrusionOk="0" h="2101" w="2102">
                  <a:moveTo>
                    <a:pt x="709" y="1"/>
                  </a:moveTo>
                  <a:lnTo>
                    <a:pt x="709" y="709"/>
                  </a:lnTo>
                  <a:lnTo>
                    <a:pt x="0" y="709"/>
                  </a:lnTo>
                  <a:lnTo>
                    <a:pt x="1" y="1392"/>
                  </a:lnTo>
                  <a:lnTo>
                    <a:pt x="709" y="1392"/>
                  </a:lnTo>
                  <a:lnTo>
                    <a:pt x="709" y="2100"/>
                  </a:lnTo>
                  <a:lnTo>
                    <a:pt x="1393" y="2100"/>
                  </a:lnTo>
                  <a:lnTo>
                    <a:pt x="1392" y="1392"/>
                  </a:lnTo>
                  <a:lnTo>
                    <a:pt x="2101" y="1392"/>
                  </a:lnTo>
                  <a:lnTo>
                    <a:pt x="2101" y="709"/>
                  </a:lnTo>
                  <a:lnTo>
                    <a:pt x="1393" y="709"/>
                  </a:lnTo>
                  <a:lnTo>
                    <a:pt x="1393"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5"/>
            <p:cNvSpPr/>
            <p:nvPr/>
          </p:nvSpPr>
          <p:spPr>
            <a:xfrm>
              <a:off x="7451000" y="4476150"/>
              <a:ext cx="52550" cy="52525"/>
            </a:xfrm>
            <a:custGeom>
              <a:rect b="b" l="l" r="r" t="t"/>
              <a:pathLst>
                <a:path extrusionOk="0" h="2101" w="2102">
                  <a:moveTo>
                    <a:pt x="709" y="1"/>
                  </a:moveTo>
                  <a:lnTo>
                    <a:pt x="709" y="709"/>
                  </a:lnTo>
                  <a:lnTo>
                    <a:pt x="1" y="709"/>
                  </a:lnTo>
                  <a:lnTo>
                    <a:pt x="1" y="1392"/>
                  </a:lnTo>
                  <a:lnTo>
                    <a:pt x="709" y="1392"/>
                  </a:lnTo>
                  <a:lnTo>
                    <a:pt x="709" y="2100"/>
                  </a:lnTo>
                  <a:lnTo>
                    <a:pt x="1393" y="2100"/>
                  </a:lnTo>
                  <a:lnTo>
                    <a:pt x="1393" y="1392"/>
                  </a:lnTo>
                  <a:lnTo>
                    <a:pt x="2101" y="1392"/>
                  </a:lnTo>
                  <a:lnTo>
                    <a:pt x="2101" y="709"/>
                  </a:lnTo>
                  <a:lnTo>
                    <a:pt x="1393" y="709"/>
                  </a:lnTo>
                  <a:lnTo>
                    <a:pt x="1393"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5"/>
            <p:cNvSpPr/>
            <p:nvPr/>
          </p:nvSpPr>
          <p:spPr>
            <a:xfrm>
              <a:off x="7537375" y="4476150"/>
              <a:ext cx="52525" cy="52550"/>
            </a:xfrm>
            <a:custGeom>
              <a:rect b="b" l="l" r="r" t="t"/>
              <a:pathLst>
                <a:path extrusionOk="0" h="2102" w="2101">
                  <a:moveTo>
                    <a:pt x="708" y="1"/>
                  </a:moveTo>
                  <a:lnTo>
                    <a:pt x="708" y="709"/>
                  </a:lnTo>
                  <a:lnTo>
                    <a:pt x="0" y="709"/>
                  </a:lnTo>
                  <a:lnTo>
                    <a:pt x="0" y="1392"/>
                  </a:lnTo>
                  <a:lnTo>
                    <a:pt x="707" y="1392"/>
                  </a:lnTo>
                  <a:lnTo>
                    <a:pt x="708" y="2100"/>
                  </a:lnTo>
                  <a:lnTo>
                    <a:pt x="1391" y="2101"/>
                  </a:lnTo>
                  <a:lnTo>
                    <a:pt x="1391" y="1392"/>
                  </a:lnTo>
                  <a:lnTo>
                    <a:pt x="2101" y="1392"/>
                  </a:lnTo>
                  <a:lnTo>
                    <a:pt x="2100" y="709"/>
                  </a:lnTo>
                  <a:lnTo>
                    <a:pt x="1392" y="709"/>
                  </a:lnTo>
                  <a:lnTo>
                    <a:pt x="1391"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5"/>
            <p:cNvSpPr/>
            <p:nvPr/>
          </p:nvSpPr>
          <p:spPr>
            <a:xfrm>
              <a:off x="7623700" y="4476150"/>
              <a:ext cx="52500" cy="52525"/>
            </a:xfrm>
            <a:custGeom>
              <a:rect b="b" l="l" r="r" t="t"/>
              <a:pathLst>
                <a:path extrusionOk="0" h="2101" w="2100">
                  <a:moveTo>
                    <a:pt x="709" y="1"/>
                  </a:moveTo>
                  <a:lnTo>
                    <a:pt x="709" y="709"/>
                  </a:lnTo>
                  <a:lnTo>
                    <a:pt x="0" y="709"/>
                  </a:lnTo>
                  <a:lnTo>
                    <a:pt x="0" y="1392"/>
                  </a:lnTo>
                  <a:lnTo>
                    <a:pt x="709" y="1392"/>
                  </a:lnTo>
                  <a:lnTo>
                    <a:pt x="709" y="2100"/>
                  </a:lnTo>
                  <a:lnTo>
                    <a:pt x="1392" y="2100"/>
                  </a:lnTo>
                  <a:lnTo>
                    <a:pt x="1392" y="1392"/>
                  </a:lnTo>
                  <a:lnTo>
                    <a:pt x="2100" y="1392"/>
                  </a:lnTo>
                  <a:lnTo>
                    <a:pt x="2100" y="709"/>
                  </a:lnTo>
                  <a:lnTo>
                    <a:pt x="1392" y="709"/>
                  </a:lnTo>
                  <a:lnTo>
                    <a:pt x="1392"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5"/>
            <p:cNvSpPr/>
            <p:nvPr/>
          </p:nvSpPr>
          <p:spPr>
            <a:xfrm>
              <a:off x="7278350" y="4572900"/>
              <a:ext cx="52500" cy="52525"/>
            </a:xfrm>
            <a:custGeom>
              <a:rect b="b" l="l" r="r" t="t"/>
              <a:pathLst>
                <a:path extrusionOk="0" h="2101" w="2100">
                  <a:moveTo>
                    <a:pt x="708" y="1"/>
                  </a:moveTo>
                  <a:lnTo>
                    <a:pt x="708" y="709"/>
                  </a:lnTo>
                  <a:lnTo>
                    <a:pt x="0" y="709"/>
                  </a:lnTo>
                  <a:lnTo>
                    <a:pt x="0" y="1392"/>
                  </a:lnTo>
                  <a:lnTo>
                    <a:pt x="708" y="1392"/>
                  </a:lnTo>
                  <a:lnTo>
                    <a:pt x="708" y="2100"/>
                  </a:lnTo>
                  <a:lnTo>
                    <a:pt x="1391" y="2100"/>
                  </a:lnTo>
                  <a:lnTo>
                    <a:pt x="1391" y="1393"/>
                  </a:lnTo>
                  <a:lnTo>
                    <a:pt x="2100" y="1392"/>
                  </a:lnTo>
                  <a:lnTo>
                    <a:pt x="2100" y="709"/>
                  </a:lnTo>
                  <a:lnTo>
                    <a:pt x="1391" y="709"/>
                  </a:lnTo>
                  <a:lnTo>
                    <a:pt x="1392"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5"/>
            <p:cNvSpPr/>
            <p:nvPr/>
          </p:nvSpPr>
          <p:spPr>
            <a:xfrm>
              <a:off x="7364675" y="4572900"/>
              <a:ext cx="52550" cy="52525"/>
            </a:xfrm>
            <a:custGeom>
              <a:rect b="b" l="l" r="r" t="t"/>
              <a:pathLst>
                <a:path extrusionOk="0" h="2101" w="2102">
                  <a:moveTo>
                    <a:pt x="709" y="1"/>
                  </a:moveTo>
                  <a:lnTo>
                    <a:pt x="709" y="709"/>
                  </a:lnTo>
                  <a:lnTo>
                    <a:pt x="0" y="709"/>
                  </a:lnTo>
                  <a:lnTo>
                    <a:pt x="1" y="1392"/>
                  </a:lnTo>
                  <a:lnTo>
                    <a:pt x="709" y="1393"/>
                  </a:lnTo>
                  <a:lnTo>
                    <a:pt x="709" y="2100"/>
                  </a:lnTo>
                  <a:lnTo>
                    <a:pt x="1393" y="2100"/>
                  </a:lnTo>
                  <a:lnTo>
                    <a:pt x="1393" y="1392"/>
                  </a:lnTo>
                  <a:lnTo>
                    <a:pt x="2101" y="1392"/>
                  </a:lnTo>
                  <a:lnTo>
                    <a:pt x="2101" y="709"/>
                  </a:lnTo>
                  <a:lnTo>
                    <a:pt x="1393" y="709"/>
                  </a:lnTo>
                  <a:lnTo>
                    <a:pt x="1393"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5"/>
            <p:cNvSpPr/>
            <p:nvPr/>
          </p:nvSpPr>
          <p:spPr>
            <a:xfrm>
              <a:off x="7451000" y="4572900"/>
              <a:ext cx="52550" cy="52525"/>
            </a:xfrm>
            <a:custGeom>
              <a:rect b="b" l="l" r="r" t="t"/>
              <a:pathLst>
                <a:path extrusionOk="0" h="2101" w="2102">
                  <a:moveTo>
                    <a:pt x="709" y="1"/>
                  </a:moveTo>
                  <a:lnTo>
                    <a:pt x="709" y="709"/>
                  </a:lnTo>
                  <a:lnTo>
                    <a:pt x="1" y="709"/>
                  </a:lnTo>
                  <a:lnTo>
                    <a:pt x="1" y="1392"/>
                  </a:lnTo>
                  <a:lnTo>
                    <a:pt x="709" y="1392"/>
                  </a:lnTo>
                  <a:lnTo>
                    <a:pt x="709" y="2100"/>
                  </a:lnTo>
                  <a:lnTo>
                    <a:pt x="1393" y="2100"/>
                  </a:lnTo>
                  <a:lnTo>
                    <a:pt x="1393" y="1392"/>
                  </a:lnTo>
                  <a:lnTo>
                    <a:pt x="2101" y="1392"/>
                  </a:lnTo>
                  <a:lnTo>
                    <a:pt x="2101" y="709"/>
                  </a:lnTo>
                  <a:lnTo>
                    <a:pt x="1393" y="709"/>
                  </a:lnTo>
                  <a:lnTo>
                    <a:pt x="1393"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5"/>
            <p:cNvSpPr/>
            <p:nvPr/>
          </p:nvSpPr>
          <p:spPr>
            <a:xfrm>
              <a:off x="7537375" y="4572900"/>
              <a:ext cx="52500" cy="52525"/>
            </a:xfrm>
            <a:custGeom>
              <a:rect b="b" l="l" r="r" t="t"/>
              <a:pathLst>
                <a:path extrusionOk="0" h="2101" w="2100">
                  <a:moveTo>
                    <a:pt x="708" y="1"/>
                  </a:moveTo>
                  <a:lnTo>
                    <a:pt x="708" y="709"/>
                  </a:lnTo>
                  <a:lnTo>
                    <a:pt x="0" y="709"/>
                  </a:lnTo>
                  <a:lnTo>
                    <a:pt x="0" y="1393"/>
                  </a:lnTo>
                  <a:lnTo>
                    <a:pt x="708" y="1392"/>
                  </a:lnTo>
                  <a:lnTo>
                    <a:pt x="708" y="1392"/>
                  </a:lnTo>
                  <a:lnTo>
                    <a:pt x="707" y="2100"/>
                  </a:lnTo>
                  <a:lnTo>
                    <a:pt x="1391" y="2100"/>
                  </a:lnTo>
                  <a:lnTo>
                    <a:pt x="1391" y="1392"/>
                  </a:lnTo>
                  <a:lnTo>
                    <a:pt x="2100" y="1392"/>
                  </a:lnTo>
                  <a:lnTo>
                    <a:pt x="2100" y="709"/>
                  </a:lnTo>
                  <a:lnTo>
                    <a:pt x="1391" y="709"/>
                  </a:lnTo>
                  <a:lnTo>
                    <a:pt x="1391"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5"/>
            <p:cNvSpPr/>
            <p:nvPr/>
          </p:nvSpPr>
          <p:spPr>
            <a:xfrm>
              <a:off x="7623700" y="4572900"/>
              <a:ext cx="52500" cy="52525"/>
            </a:xfrm>
            <a:custGeom>
              <a:rect b="b" l="l" r="r" t="t"/>
              <a:pathLst>
                <a:path extrusionOk="0" h="2101" w="2100">
                  <a:moveTo>
                    <a:pt x="709" y="1"/>
                  </a:moveTo>
                  <a:lnTo>
                    <a:pt x="709" y="709"/>
                  </a:lnTo>
                  <a:lnTo>
                    <a:pt x="0" y="709"/>
                  </a:lnTo>
                  <a:lnTo>
                    <a:pt x="0" y="1392"/>
                  </a:lnTo>
                  <a:lnTo>
                    <a:pt x="709" y="1392"/>
                  </a:lnTo>
                  <a:lnTo>
                    <a:pt x="709" y="2100"/>
                  </a:lnTo>
                  <a:lnTo>
                    <a:pt x="1393" y="2100"/>
                  </a:lnTo>
                  <a:lnTo>
                    <a:pt x="1392" y="1392"/>
                  </a:lnTo>
                  <a:lnTo>
                    <a:pt x="1392" y="1392"/>
                  </a:lnTo>
                  <a:lnTo>
                    <a:pt x="2100" y="1393"/>
                  </a:lnTo>
                  <a:lnTo>
                    <a:pt x="2100" y="709"/>
                  </a:lnTo>
                  <a:lnTo>
                    <a:pt x="1392" y="709"/>
                  </a:lnTo>
                  <a:lnTo>
                    <a:pt x="1392"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5"/>
            <p:cNvSpPr/>
            <p:nvPr/>
          </p:nvSpPr>
          <p:spPr>
            <a:xfrm>
              <a:off x="7278350" y="4669650"/>
              <a:ext cx="52500" cy="52525"/>
            </a:xfrm>
            <a:custGeom>
              <a:rect b="b" l="l" r="r" t="t"/>
              <a:pathLst>
                <a:path extrusionOk="0" h="2101" w="2100">
                  <a:moveTo>
                    <a:pt x="708" y="1"/>
                  </a:moveTo>
                  <a:lnTo>
                    <a:pt x="708" y="709"/>
                  </a:lnTo>
                  <a:lnTo>
                    <a:pt x="0" y="709"/>
                  </a:lnTo>
                  <a:lnTo>
                    <a:pt x="0" y="1392"/>
                  </a:lnTo>
                  <a:lnTo>
                    <a:pt x="708" y="1392"/>
                  </a:lnTo>
                  <a:lnTo>
                    <a:pt x="708" y="2101"/>
                  </a:lnTo>
                  <a:lnTo>
                    <a:pt x="1391" y="2101"/>
                  </a:lnTo>
                  <a:lnTo>
                    <a:pt x="1391" y="1392"/>
                  </a:lnTo>
                  <a:lnTo>
                    <a:pt x="2100" y="1392"/>
                  </a:lnTo>
                  <a:lnTo>
                    <a:pt x="2100" y="709"/>
                  </a:lnTo>
                  <a:lnTo>
                    <a:pt x="1392" y="709"/>
                  </a:lnTo>
                  <a:lnTo>
                    <a:pt x="1391"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5"/>
            <p:cNvSpPr/>
            <p:nvPr/>
          </p:nvSpPr>
          <p:spPr>
            <a:xfrm>
              <a:off x="7364675" y="4669650"/>
              <a:ext cx="52550" cy="52525"/>
            </a:xfrm>
            <a:custGeom>
              <a:rect b="b" l="l" r="r" t="t"/>
              <a:pathLst>
                <a:path extrusionOk="0" h="2101" w="2102">
                  <a:moveTo>
                    <a:pt x="709" y="1"/>
                  </a:moveTo>
                  <a:lnTo>
                    <a:pt x="709" y="709"/>
                  </a:lnTo>
                  <a:lnTo>
                    <a:pt x="0" y="709"/>
                  </a:lnTo>
                  <a:lnTo>
                    <a:pt x="0" y="1393"/>
                  </a:lnTo>
                  <a:lnTo>
                    <a:pt x="709" y="1392"/>
                  </a:lnTo>
                  <a:lnTo>
                    <a:pt x="709" y="2101"/>
                  </a:lnTo>
                  <a:lnTo>
                    <a:pt x="1393" y="2101"/>
                  </a:lnTo>
                  <a:lnTo>
                    <a:pt x="1393" y="1392"/>
                  </a:lnTo>
                  <a:lnTo>
                    <a:pt x="2101" y="1392"/>
                  </a:lnTo>
                  <a:lnTo>
                    <a:pt x="2101" y="709"/>
                  </a:lnTo>
                  <a:lnTo>
                    <a:pt x="1393" y="709"/>
                  </a:lnTo>
                  <a:lnTo>
                    <a:pt x="1393"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5"/>
            <p:cNvSpPr/>
            <p:nvPr/>
          </p:nvSpPr>
          <p:spPr>
            <a:xfrm>
              <a:off x="7451000" y="4669650"/>
              <a:ext cx="52550" cy="52525"/>
            </a:xfrm>
            <a:custGeom>
              <a:rect b="b" l="l" r="r" t="t"/>
              <a:pathLst>
                <a:path extrusionOk="0" h="2101" w="2102">
                  <a:moveTo>
                    <a:pt x="709" y="1"/>
                  </a:moveTo>
                  <a:lnTo>
                    <a:pt x="709" y="709"/>
                  </a:lnTo>
                  <a:lnTo>
                    <a:pt x="1" y="709"/>
                  </a:lnTo>
                  <a:lnTo>
                    <a:pt x="1" y="1393"/>
                  </a:lnTo>
                  <a:lnTo>
                    <a:pt x="709" y="1392"/>
                  </a:lnTo>
                  <a:lnTo>
                    <a:pt x="709" y="2101"/>
                  </a:lnTo>
                  <a:lnTo>
                    <a:pt x="1393" y="2101"/>
                  </a:lnTo>
                  <a:lnTo>
                    <a:pt x="1393" y="1392"/>
                  </a:lnTo>
                  <a:lnTo>
                    <a:pt x="2101" y="1393"/>
                  </a:lnTo>
                  <a:lnTo>
                    <a:pt x="2101" y="709"/>
                  </a:lnTo>
                  <a:lnTo>
                    <a:pt x="1393" y="709"/>
                  </a:lnTo>
                  <a:lnTo>
                    <a:pt x="1393"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5"/>
            <p:cNvSpPr/>
            <p:nvPr/>
          </p:nvSpPr>
          <p:spPr>
            <a:xfrm>
              <a:off x="7537375" y="4669650"/>
              <a:ext cx="52500" cy="52525"/>
            </a:xfrm>
            <a:custGeom>
              <a:rect b="b" l="l" r="r" t="t"/>
              <a:pathLst>
                <a:path extrusionOk="0" h="2101" w="2100">
                  <a:moveTo>
                    <a:pt x="708" y="1"/>
                  </a:moveTo>
                  <a:lnTo>
                    <a:pt x="707" y="709"/>
                  </a:lnTo>
                  <a:lnTo>
                    <a:pt x="0" y="709"/>
                  </a:lnTo>
                  <a:lnTo>
                    <a:pt x="0" y="1392"/>
                  </a:lnTo>
                  <a:lnTo>
                    <a:pt x="708" y="1392"/>
                  </a:lnTo>
                  <a:lnTo>
                    <a:pt x="708" y="2101"/>
                  </a:lnTo>
                  <a:lnTo>
                    <a:pt x="1391" y="2101"/>
                  </a:lnTo>
                  <a:lnTo>
                    <a:pt x="1391" y="1393"/>
                  </a:lnTo>
                  <a:lnTo>
                    <a:pt x="2100" y="1393"/>
                  </a:lnTo>
                  <a:lnTo>
                    <a:pt x="2100" y="709"/>
                  </a:lnTo>
                  <a:lnTo>
                    <a:pt x="1391" y="709"/>
                  </a:lnTo>
                  <a:lnTo>
                    <a:pt x="1391"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5"/>
            <p:cNvSpPr/>
            <p:nvPr/>
          </p:nvSpPr>
          <p:spPr>
            <a:xfrm>
              <a:off x="7623700" y="4669650"/>
              <a:ext cx="52500" cy="52525"/>
            </a:xfrm>
            <a:custGeom>
              <a:rect b="b" l="l" r="r" t="t"/>
              <a:pathLst>
                <a:path extrusionOk="0" h="2101" w="2100">
                  <a:moveTo>
                    <a:pt x="709" y="1"/>
                  </a:moveTo>
                  <a:lnTo>
                    <a:pt x="709" y="709"/>
                  </a:lnTo>
                  <a:lnTo>
                    <a:pt x="0" y="709"/>
                  </a:lnTo>
                  <a:lnTo>
                    <a:pt x="0" y="1392"/>
                  </a:lnTo>
                  <a:lnTo>
                    <a:pt x="709" y="1392"/>
                  </a:lnTo>
                  <a:lnTo>
                    <a:pt x="709" y="2101"/>
                  </a:lnTo>
                  <a:lnTo>
                    <a:pt x="1392" y="2101"/>
                  </a:lnTo>
                  <a:lnTo>
                    <a:pt x="1392" y="1393"/>
                  </a:lnTo>
                  <a:lnTo>
                    <a:pt x="2100" y="1392"/>
                  </a:lnTo>
                  <a:lnTo>
                    <a:pt x="2100" y="709"/>
                  </a:lnTo>
                  <a:lnTo>
                    <a:pt x="1393" y="709"/>
                  </a:lnTo>
                  <a:lnTo>
                    <a:pt x="1392" y="1"/>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5"/>
            <p:cNvSpPr/>
            <p:nvPr/>
          </p:nvSpPr>
          <p:spPr>
            <a:xfrm>
              <a:off x="7278350" y="4766425"/>
              <a:ext cx="52500" cy="52500"/>
            </a:xfrm>
            <a:custGeom>
              <a:rect b="b" l="l" r="r" t="t"/>
              <a:pathLst>
                <a:path extrusionOk="0" h="2100" w="2100">
                  <a:moveTo>
                    <a:pt x="708" y="0"/>
                  </a:moveTo>
                  <a:lnTo>
                    <a:pt x="708" y="708"/>
                  </a:lnTo>
                  <a:lnTo>
                    <a:pt x="0" y="708"/>
                  </a:lnTo>
                  <a:lnTo>
                    <a:pt x="0" y="1391"/>
                  </a:lnTo>
                  <a:lnTo>
                    <a:pt x="708" y="1391"/>
                  </a:lnTo>
                  <a:lnTo>
                    <a:pt x="708" y="2100"/>
                  </a:lnTo>
                  <a:lnTo>
                    <a:pt x="1391" y="2100"/>
                  </a:lnTo>
                  <a:lnTo>
                    <a:pt x="1391" y="1391"/>
                  </a:lnTo>
                  <a:lnTo>
                    <a:pt x="2100" y="1391"/>
                  </a:lnTo>
                  <a:lnTo>
                    <a:pt x="2100" y="708"/>
                  </a:lnTo>
                  <a:lnTo>
                    <a:pt x="1391" y="708"/>
                  </a:lnTo>
                  <a:lnTo>
                    <a:pt x="1391"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5"/>
            <p:cNvSpPr/>
            <p:nvPr/>
          </p:nvSpPr>
          <p:spPr>
            <a:xfrm>
              <a:off x="7364700" y="4766425"/>
              <a:ext cx="52525" cy="52500"/>
            </a:xfrm>
            <a:custGeom>
              <a:rect b="b" l="l" r="r" t="t"/>
              <a:pathLst>
                <a:path extrusionOk="0" h="2100" w="2101">
                  <a:moveTo>
                    <a:pt x="708" y="0"/>
                  </a:moveTo>
                  <a:lnTo>
                    <a:pt x="708" y="708"/>
                  </a:lnTo>
                  <a:lnTo>
                    <a:pt x="0" y="708"/>
                  </a:lnTo>
                  <a:lnTo>
                    <a:pt x="0" y="1391"/>
                  </a:lnTo>
                  <a:lnTo>
                    <a:pt x="708" y="1391"/>
                  </a:lnTo>
                  <a:lnTo>
                    <a:pt x="708" y="2100"/>
                  </a:lnTo>
                  <a:lnTo>
                    <a:pt x="1392" y="2100"/>
                  </a:lnTo>
                  <a:lnTo>
                    <a:pt x="1391" y="1391"/>
                  </a:lnTo>
                  <a:lnTo>
                    <a:pt x="2100" y="1391"/>
                  </a:lnTo>
                  <a:lnTo>
                    <a:pt x="2100" y="708"/>
                  </a:lnTo>
                  <a:lnTo>
                    <a:pt x="1392" y="708"/>
                  </a:lnTo>
                  <a:lnTo>
                    <a:pt x="1392"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5"/>
            <p:cNvSpPr/>
            <p:nvPr/>
          </p:nvSpPr>
          <p:spPr>
            <a:xfrm>
              <a:off x="7451000" y="4766425"/>
              <a:ext cx="52550" cy="52500"/>
            </a:xfrm>
            <a:custGeom>
              <a:rect b="b" l="l" r="r" t="t"/>
              <a:pathLst>
                <a:path extrusionOk="0" h="2100" w="2102">
                  <a:moveTo>
                    <a:pt x="709" y="0"/>
                  </a:moveTo>
                  <a:lnTo>
                    <a:pt x="709" y="708"/>
                  </a:lnTo>
                  <a:lnTo>
                    <a:pt x="1" y="708"/>
                  </a:lnTo>
                  <a:lnTo>
                    <a:pt x="1" y="1391"/>
                  </a:lnTo>
                  <a:lnTo>
                    <a:pt x="709" y="1391"/>
                  </a:lnTo>
                  <a:lnTo>
                    <a:pt x="709" y="2100"/>
                  </a:lnTo>
                  <a:lnTo>
                    <a:pt x="1393" y="2100"/>
                  </a:lnTo>
                  <a:lnTo>
                    <a:pt x="1393" y="1391"/>
                  </a:lnTo>
                  <a:lnTo>
                    <a:pt x="2101" y="1391"/>
                  </a:lnTo>
                  <a:lnTo>
                    <a:pt x="2101" y="708"/>
                  </a:lnTo>
                  <a:lnTo>
                    <a:pt x="1393" y="708"/>
                  </a:lnTo>
                  <a:lnTo>
                    <a:pt x="1393"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5"/>
            <p:cNvSpPr/>
            <p:nvPr/>
          </p:nvSpPr>
          <p:spPr>
            <a:xfrm>
              <a:off x="7537375" y="4766425"/>
              <a:ext cx="52500" cy="52500"/>
            </a:xfrm>
            <a:custGeom>
              <a:rect b="b" l="l" r="r" t="t"/>
              <a:pathLst>
                <a:path extrusionOk="0" h="2100" w="2100">
                  <a:moveTo>
                    <a:pt x="708" y="0"/>
                  </a:moveTo>
                  <a:lnTo>
                    <a:pt x="708" y="708"/>
                  </a:lnTo>
                  <a:lnTo>
                    <a:pt x="0" y="708"/>
                  </a:lnTo>
                  <a:lnTo>
                    <a:pt x="0" y="1391"/>
                  </a:lnTo>
                  <a:lnTo>
                    <a:pt x="707" y="1391"/>
                  </a:lnTo>
                  <a:lnTo>
                    <a:pt x="708" y="2100"/>
                  </a:lnTo>
                  <a:lnTo>
                    <a:pt x="1391" y="2100"/>
                  </a:lnTo>
                  <a:lnTo>
                    <a:pt x="1391" y="1391"/>
                  </a:lnTo>
                  <a:lnTo>
                    <a:pt x="2100" y="1391"/>
                  </a:lnTo>
                  <a:lnTo>
                    <a:pt x="2100" y="708"/>
                  </a:lnTo>
                  <a:lnTo>
                    <a:pt x="1392" y="708"/>
                  </a:lnTo>
                  <a:lnTo>
                    <a:pt x="1391"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5"/>
            <p:cNvSpPr/>
            <p:nvPr/>
          </p:nvSpPr>
          <p:spPr>
            <a:xfrm>
              <a:off x="7623700" y="4766425"/>
              <a:ext cx="52500" cy="52500"/>
            </a:xfrm>
            <a:custGeom>
              <a:rect b="b" l="l" r="r" t="t"/>
              <a:pathLst>
                <a:path extrusionOk="0" h="2100" w="2100">
                  <a:moveTo>
                    <a:pt x="709" y="0"/>
                  </a:moveTo>
                  <a:lnTo>
                    <a:pt x="709" y="708"/>
                  </a:lnTo>
                  <a:lnTo>
                    <a:pt x="0" y="708"/>
                  </a:lnTo>
                  <a:lnTo>
                    <a:pt x="0" y="1391"/>
                  </a:lnTo>
                  <a:lnTo>
                    <a:pt x="709" y="1391"/>
                  </a:lnTo>
                  <a:lnTo>
                    <a:pt x="709" y="2100"/>
                  </a:lnTo>
                  <a:lnTo>
                    <a:pt x="1392" y="2100"/>
                  </a:lnTo>
                  <a:lnTo>
                    <a:pt x="1392" y="1391"/>
                  </a:lnTo>
                  <a:lnTo>
                    <a:pt x="2100" y="1391"/>
                  </a:lnTo>
                  <a:lnTo>
                    <a:pt x="2100" y="708"/>
                  </a:lnTo>
                  <a:lnTo>
                    <a:pt x="1392" y="708"/>
                  </a:lnTo>
                  <a:lnTo>
                    <a:pt x="1392" y="0"/>
                  </a:lnTo>
                  <a:close/>
                </a:path>
              </a:pathLst>
            </a:cu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23" Type="http://schemas.openxmlformats.org/officeDocument/2006/relationships/theme" Target="../theme/theme1.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D966">
            <a:alpha val="37050"/>
          </a:srgbClr>
        </a:solidFill>
      </p:bgPr>
    </p:bg>
    <p:spTree>
      <p:nvGrpSpPr>
        <p:cNvPr id="58" name="Shape 58"/>
        <p:cNvGrpSpPr/>
        <p:nvPr/>
      </p:nvGrpSpPr>
      <p:grpSpPr>
        <a:xfrm>
          <a:off x="0" y="0"/>
          <a:ext cx="0" cy="0"/>
          <a:chOff x="0" y="0"/>
          <a:chExt cx="0" cy="0"/>
        </a:xfrm>
      </p:grpSpPr>
      <p:sp>
        <p:nvSpPr>
          <p:cNvPr id="59" name="Google Shape;59;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2"/>
              </a:buClr>
              <a:buSzPts val="2800"/>
              <a:buFont typeface="Montserrat"/>
              <a:buNone/>
              <a:defRPr b="1" sz="2800">
                <a:solidFill>
                  <a:schemeClr val="lt2"/>
                </a:solidFill>
                <a:latin typeface="Montserrat"/>
                <a:ea typeface="Montserrat"/>
                <a:cs typeface="Montserrat"/>
                <a:sym typeface="Montserrat"/>
              </a:defRPr>
            </a:lvl1pPr>
            <a:lvl2pPr lvl="1" rtl="0">
              <a:spcBef>
                <a:spcPts val="0"/>
              </a:spcBef>
              <a:spcAft>
                <a:spcPts val="0"/>
              </a:spcAft>
              <a:buClr>
                <a:schemeClr val="lt2"/>
              </a:buClr>
              <a:buSzPts val="2800"/>
              <a:buNone/>
              <a:defRPr sz="2800">
                <a:solidFill>
                  <a:schemeClr val="lt2"/>
                </a:solidFill>
              </a:defRPr>
            </a:lvl2pPr>
            <a:lvl3pPr lvl="2" rtl="0">
              <a:spcBef>
                <a:spcPts val="0"/>
              </a:spcBef>
              <a:spcAft>
                <a:spcPts val="0"/>
              </a:spcAft>
              <a:buClr>
                <a:schemeClr val="lt2"/>
              </a:buClr>
              <a:buSzPts val="2800"/>
              <a:buNone/>
              <a:defRPr sz="2800">
                <a:solidFill>
                  <a:schemeClr val="lt2"/>
                </a:solidFill>
              </a:defRPr>
            </a:lvl3pPr>
            <a:lvl4pPr lvl="3" rtl="0">
              <a:spcBef>
                <a:spcPts val="0"/>
              </a:spcBef>
              <a:spcAft>
                <a:spcPts val="0"/>
              </a:spcAft>
              <a:buClr>
                <a:schemeClr val="lt2"/>
              </a:buClr>
              <a:buSzPts val="2800"/>
              <a:buNone/>
              <a:defRPr sz="2800">
                <a:solidFill>
                  <a:schemeClr val="lt2"/>
                </a:solidFill>
              </a:defRPr>
            </a:lvl4pPr>
            <a:lvl5pPr lvl="4" rtl="0">
              <a:spcBef>
                <a:spcPts val="0"/>
              </a:spcBef>
              <a:spcAft>
                <a:spcPts val="0"/>
              </a:spcAft>
              <a:buClr>
                <a:schemeClr val="lt2"/>
              </a:buClr>
              <a:buSzPts val="2800"/>
              <a:buNone/>
              <a:defRPr sz="2800">
                <a:solidFill>
                  <a:schemeClr val="lt2"/>
                </a:solidFill>
              </a:defRPr>
            </a:lvl5pPr>
            <a:lvl6pPr lvl="5" rtl="0">
              <a:spcBef>
                <a:spcPts val="0"/>
              </a:spcBef>
              <a:spcAft>
                <a:spcPts val="0"/>
              </a:spcAft>
              <a:buClr>
                <a:schemeClr val="lt2"/>
              </a:buClr>
              <a:buSzPts val="2800"/>
              <a:buNone/>
              <a:defRPr sz="2800">
                <a:solidFill>
                  <a:schemeClr val="lt2"/>
                </a:solidFill>
              </a:defRPr>
            </a:lvl6pPr>
            <a:lvl7pPr lvl="6" rtl="0">
              <a:spcBef>
                <a:spcPts val="0"/>
              </a:spcBef>
              <a:spcAft>
                <a:spcPts val="0"/>
              </a:spcAft>
              <a:buClr>
                <a:schemeClr val="lt2"/>
              </a:buClr>
              <a:buSzPts val="2800"/>
              <a:buNone/>
              <a:defRPr sz="2800">
                <a:solidFill>
                  <a:schemeClr val="lt2"/>
                </a:solidFill>
              </a:defRPr>
            </a:lvl7pPr>
            <a:lvl8pPr lvl="7" rtl="0">
              <a:spcBef>
                <a:spcPts val="0"/>
              </a:spcBef>
              <a:spcAft>
                <a:spcPts val="0"/>
              </a:spcAft>
              <a:buClr>
                <a:schemeClr val="lt2"/>
              </a:buClr>
              <a:buSzPts val="2800"/>
              <a:buNone/>
              <a:defRPr sz="2800">
                <a:solidFill>
                  <a:schemeClr val="lt2"/>
                </a:solidFill>
              </a:defRPr>
            </a:lvl8pPr>
            <a:lvl9pPr lvl="8" rtl="0">
              <a:spcBef>
                <a:spcPts val="0"/>
              </a:spcBef>
              <a:spcAft>
                <a:spcPts val="0"/>
              </a:spcAft>
              <a:buClr>
                <a:schemeClr val="lt2"/>
              </a:buClr>
              <a:buSzPts val="2800"/>
              <a:buNone/>
              <a:defRPr sz="2800">
                <a:solidFill>
                  <a:schemeClr val="lt2"/>
                </a:solidFill>
              </a:defRPr>
            </a:lvl9pPr>
          </a:lstStyle>
          <a:p/>
        </p:txBody>
      </p:sp>
      <p:sp>
        <p:nvSpPr>
          <p:cNvPr id="60" name="Google Shape;60;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Montserrat"/>
              <a:buChar char="●"/>
              <a:defRPr sz="1800">
                <a:solidFill>
                  <a:schemeClr val="lt2"/>
                </a:solidFill>
                <a:latin typeface="Montserrat"/>
                <a:ea typeface="Montserrat"/>
                <a:cs typeface="Montserrat"/>
                <a:sym typeface="Montserrat"/>
              </a:defRPr>
            </a:lvl1pPr>
            <a:lvl2pPr indent="-317500" lvl="1" marL="914400" rtl="0">
              <a:lnSpc>
                <a:spcPct val="115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2pPr>
            <a:lvl3pPr indent="-317500" lvl="2" marL="1371600" rtl="0">
              <a:lnSpc>
                <a:spcPct val="115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3pPr>
            <a:lvl4pPr indent="-317500" lvl="3" marL="1828800" rtl="0">
              <a:lnSpc>
                <a:spcPct val="115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4pPr>
            <a:lvl5pPr indent="-317500" lvl="4" marL="2286000" rtl="0">
              <a:lnSpc>
                <a:spcPct val="115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5pPr>
            <a:lvl6pPr indent="-317500" lvl="5" marL="2743200" rtl="0">
              <a:lnSpc>
                <a:spcPct val="115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6pPr>
            <a:lvl7pPr indent="-317500" lvl="6" marL="3200400" rtl="0">
              <a:lnSpc>
                <a:spcPct val="115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7pPr>
            <a:lvl8pPr indent="-317500" lvl="7" marL="3657600" rtl="0">
              <a:lnSpc>
                <a:spcPct val="115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8pPr>
            <a:lvl9pPr indent="-317500" lvl="8" marL="4114800" rtl="0">
              <a:lnSpc>
                <a:spcPct val="115000"/>
              </a:lnSpc>
              <a:spcBef>
                <a:spcPts val="1600"/>
              </a:spcBef>
              <a:spcAft>
                <a:spcPts val="1600"/>
              </a:spcAft>
              <a:buClr>
                <a:schemeClr val="lt2"/>
              </a:buClr>
              <a:buSzPts val="1400"/>
              <a:buFont typeface="Montserrat"/>
              <a:buChar char="■"/>
              <a:defRPr>
                <a:solidFill>
                  <a:schemeClr val="lt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8.xml"/><Relationship Id="rId3"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27.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0.xml"/><Relationship Id="rId3" Type="http://schemas.openxmlformats.org/officeDocument/2006/relationships/image" Target="../media/image3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2.xml"/><Relationship Id="rId3" Type="http://schemas.openxmlformats.org/officeDocument/2006/relationships/image" Target="../media/image24.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3.xml"/><Relationship Id="rId3" Type="http://schemas.openxmlformats.org/officeDocument/2006/relationships/hyperlink" Target="https://courses.analyticsvidhya.com/courses/introduction-to-data-science-2/?utm_source=blog&amp;utm_medium=6stepsnaivebayesarticle" TargetMode="External"/><Relationship Id="rId4" Type="http://schemas.openxmlformats.org/officeDocument/2006/relationships/image" Target="../media/image3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4.xml"/><Relationship Id="rId3" Type="http://schemas.openxmlformats.org/officeDocument/2006/relationships/image" Target="../media/image23.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28.png"/><Relationship Id="rId4" Type="http://schemas.openxmlformats.org/officeDocument/2006/relationships/image" Target="../media/image30.png"/><Relationship Id="rId5"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9.xml"/><Relationship Id="rId3" Type="http://schemas.openxmlformats.org/officeDocument/2006/relationships/hyperlink" Target="https://www.analyticsvidhya.com/blog/2017/09/naive-bayes-explained/" TargetMode="External"/><Relationship Id="rId4" Type="http://schemas.openxmlformats.org/officeDocument/2006/relationships/hyperlink" Target="https://scikit-learn.org/stable/modules/grid_search.html" TargetMode="External"/><Relationship Id="rId9" Type="http://schemas.openxmlformats.org/officeDocument/2006/relationships/hyperlink" Target="https://www.pluralsight.com/guides/cleaning-up-data-from-outliers" TargetMode="External"/><Relationship Id="rId5" Type="http://schemas.openxmlformats.org/officeDocument/2006/relationships/hyperlink" Target="https://www.datacamp.com/community/tutorials/random-forests-classifier-python" TargetMode="External"/><Relationship Id="rId6" Type="http://schemas.openxmlformats.org/officeDocument/2006/relationships/hyperlink" Target="https://medium.com/@jackstalfort/hyperparameter-tuning-using-grid-search-and-random-search-f8750a464b35" TargetMode="External"/><Relationship Id="rId7" Type="http://schemas.openxmlformats.org/officeDocument/2006/relationships/hyperlink" Target="https://www.slideshare.net/palinanalytics/random-forest-classifier-in-machine-learning-palin-analytics" TargetMode="External"/><Relationship Id="rId8" Type="http://schemas.openxmlformats.org/officeDocument/2006/relationships/hyperlink" Target="https://becominghuman.ai/naive-bayes-theorem-d8854a41ea0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20.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6.png"/><Relationship Id="rId8"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alpha val="37050"/>
          </a:srgbClr>
        </a:solidFill>
      </p:bgPr>
    </p:bg>
    <p:spTree>
      <p:nvGrpSpPr>
        <p:cNvPr id="960" name="Shape 960"/>
        <p:cNvGrpSpPr/>
        <p:nvPr/>
      </p:nvGrpSpPr>
      <p:grpSpPr>
        <a:xfrm>
          <a:off x="0" y="0"/>
          <a:ext cx="0" cy="0"/>
          <a:chOff x="0" y="0"/>
          <a:chExt cx="0" cy="0"/>
        </a:xfrm>
      </p:grpSpPr>
      <p:sp>
        <p:nvSpPr>
          <p:cNvPr id="961" name="Google Shape;961;p36"/>
          <p:cNvSpPr/>
          <p:nvPr/>
        </p:nvSpPr>
        <p:spPr>
          <a:xfrm>
            <a:off x="4038510" y="1021396"/>
            <a:ext cx="3769346" cy="3769346"/>
          </a:xfrm>
          <a:custGeom>
            <a:rect b="b" l="l" r="r" t="t"/>
            <a:pathLst>
              <a:path extrusionOk="0" h="51399" w="51399">
                <a:moveTo>
                  <a:pt x="25699" y="1"/>
                </a:moveTo>
                <a:cubicBezTo>
                  <a:pt x="18883" y="1"/>
                  <a:pt x="12347" y="2708"/>
                  <a:pt x="7527" y="7528"/>
                </a:cubicBezTo>
                <a:cubicBezTo>
                  <a:pt x="2708" y="12347"/>
                  <a:pt x="1" y="18883"/>
                  <a:pt x="1" y="25700"/>
                </a:cubicBezTo>
                <a:cubicBezTo>
                  <a:pt x="1" y="32516"/>
                  <a:pt x="2708" y="39052"/>
                  <a:pt x="7527" y="43873"/>
                </a:cubicBezTo>
                <a:cubicBezTo>
                  <a:pt x="12347" y="48692"/>
                  <a:pt x="18883" y="51399"/>
                  <a:pt x="25699" y="51399"/>
                </a:cubicBezTo>
                <a:cubicBezTo>
                  <a:pt x="32516" y="51399"/>
                  <a:pt x="39052" y="48692"/>
                  <a:pt x="43871" y="43873"/>
                </a:cubicBezTo>
                <a:cubicBezTo>
                  <a:pt x="48692" y="39052"/>
                  <a:pt x="51399" y="32516"/>
                  <a:pt x="51399" y="25700"/>
                </a:cubicBezTo>
                <a:cubicBezTo>
                  <a:pt x="51399" y="18883"/>
                  <a:pt x="48692" y="12347"/>
                  <a:pt x="43871" y="7528"/>
                </a:cubicBezTo>
                <a:cubicBezTo>
                  <a:pt x="39052" y="2708"/>
                  <a:pt x="32516" y="1"/>
                  <a:pt x="25699" y="1"/>
                </a:cubicBezTo>
                <a:close/>
              </a:path>
            </a:pathLst>
          </a:cu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6"/>
          <p:cNvSpPr/>
          <p:nvPr/>
        </p:nvSpPr>
        <p:spPr>
          <a:xfrm>
            <a:off x="1336157" y="295264"/>
            <a:ext cx="3769346" cy="3769346"/>
          </a:xfrm>
          <a:custGeom>
            <a:rect b="b" l="l" r="r" t="t"/>
            <a:pathLst>
              <a:path extrusionOk="0" h="51399" w="51399">
                <a:moveTo>
                  <a:pt x="25699" y="1"/>
                </a:moveTo>
                <a:cubicBezTo>
                  <a:pt x="18883" y="1"/>
                  <a:pt x="12347" y="2708"/>
                  <a:pt x="7527" y="7528"/>
                </a:cubicBezTo>
                <a:cubicBezTo>
                  <a:pt x="2708" y="12347"/>
                  <a:pt x="1" y="18883"/>
                  <a:pt x="1" y="25700"/>
                </a:cubicBezTo>
                <a:cubicBezTo>
                  <a:pt x="1" y="32516"/>
                  <a:pt x="2708" y="39052"/>
                  <a:pt x="7527" y="43873"/>
                </a:cubicBezTo>
                <a:cubicBezTo>
                  <a:pt x="12347" y="48692"/>
                  <a:pt x="18883" y="51399"/>
                  <a:pt x="25699" y="51399"/>
                </a:cubicBezTo>
                <a:cubicBezTo>
                  <a:pt x="32516" y="51399"/>
                  <a:pt x="39052" y="48692"/>
                  <a:pt x="43871" y="43873"/>
                </a:cubicBezTo>
                <a:cubicBezTo>
                  <a:pt x="48692" y="39052"/>
                  <a:pt x="51399" y="32516"/>
                  <a:pt x="51399" y="25700"/>
                </a:cubicBezTo>
                <a:cubicBezTo>
                  <a:pt x="51399" y="18883"/>
                  <a:pt x="48692" y="12347"/>
                  <a:pt x="43871" y="7528"/>
                </a:cubicBezTo>
                <a:cubicBezTo>
                  <a:pt x="39052" y="2708"/>
                  <a:pt x="32516" y="1"/>
                  <a:pt x="25699" y="1"/>
                </a:cubicBezTo>
                <a:close/>
              </a:path>
            </a:pathLst>
          </a:cu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6"/>
          <p:cNvSpPr/>
          <p:nvPr/>
        </p:nvSpPr>
        <p:spPr>
          <a:xfrm>
            <a:off x="6507500" y="404525"/>
            <a:ext cx="1885125" cy="1885125"/>
          </a:xfrm>
          <a:custGeom>
            <a:rect b="b" l="l" r="r" t="t"/>
            <a:pathLst>
              <a:path extrusionOk="0" h="75405" w="75405">
                <a:moveTo>
                  <a:pt x="37634" y="0"/>
                </a:moveTo>
                <a:cubicBezTo>
                  <a:pt x="37270" y="0"/>
                  <a:pt x="36976" y="295"/>
                  <a:pt x="36976" y="657"/>
                </a:cubicBezTo>
                <a:cubicBezTo>
                  <a:pt x="36976" y="1021"/>
                  <a:pt x="37270" y="1315"/>
                  <a:pt x="37634" y="1315"/>
                </a:cubicBezTo>
                <a:lnTo>
                  <a:pt x="37702" y="1315"/>
                </a:lnTo>
                <a:cubicBezTo>
                  <a:pt x="38544" y="1315"/>
                  <a:pt x="39394" y="1345"/>
                  <a:pt x="40230" y="1401"/>
                </a:cubicBezTo>
                <a:cubicBezTo>
                  <a:pt x="40245" y="1403"/>
                  <a:pt x="40260" y="1403"/>
                  <a:pt x="40276" y="1403"/>
                </a:cubicBezTo>
                <a:cubicBezTo>
                  <a:pt x="40629" y="1401"/>
                  <a:pt x="40919" y="1121"/>
                  <a:pt x="40931" y="767"/>
                </a:cubicBezTo>
                <a:cubicBezTo>
                  <a:pt x="40942" y="415"/>
                  <a:pt x="40672" y="114"/>
                  <a:pt x="40320" y="90"/>
                </a:cubicBezTo>
                <a:cubicBezTo>
                  <a:pt x="39454" y="30"/>
                  <a:pt x="38574" y="0"/>
                  <a:pt x="37702" y="0"/>
                </a:cubicBezTo>
                <a:close/>
                <a:moveTo>
                  <a:pt x="34992" y="98"/>
                </a:moveTo>
                <a:cubicBezTo>
                  <a:pt x="34976" y="98"/>
                  <a:pt x="34960" y="99"/>
                  <a:pt x="34943" y="100"/>
                </a:cubicBezTo>
                <a:cubicBezTo>
                  <a:pt x="34052" y="164"/>
                  <a:pt x="33152" y="262"/>
                  <a:pt x="32269" y="389"/>
                </a:cubicBezTo>
                <a:cubicBezTo>
                  <a:pt x="31928" y="438"/>
                  <a:pt x="31682" y="742"/>
                  <a:pt x="31706" y="1086"/>
                </a:cubicBezTo>
                <a:cubicBezTo>
                  <a:pt x="31730" y="1430"/>
                  <a:pt x="32018" y="1697"/>
                  <a:pt x="32362" y="1697"/>
                </a:cubicBezTo>
                <a:cubicBezTo>
                  <a:pt x="32393" y="1697"/>
                  <a:pt x="32426" y="1695"/>
                  <a:pt x="32457" y="1691"/>
                </a:cubicBezTo>
                <a:cubicBezTo>
                  <a:pt x="33309" y="1568"/>
                  <a:pt x="34177" y="1473"/>
                  <a:pt x="35039" y="1411"/>
                </a:cubicBezTo>
                <a:cubicBezTo>
                  <a:pt x="35401" y="1385"/>
                  <a:pt x="35673" y="1070"/>
                  <a:pt x="35647" y="707"/>
                </a:cubicBezTo>
                <a:cubicBezTo>
                  <a:pt x="35622" y="362"/>
                  <a:pt x="35334" y="98"/>
                  <a:pt x="34992" y="98"/>
                </a:cubicBezTo>
                <a:close/>
                <a:moveTo>
                  <a:pt x="42905" y="362"/>
                </a:moveTo>
                <a:cubicBezTo>
                  <a:pt x="42581" y="362"/>
                  <a:pt x="42299" y="599"/>
                  <a:pt x="42253" y="928"/>
                </a:cubicBezTo>
                <a:cubicBezTo>
                  <a:pt x="42202" y="1288"/>
                  <a:pt x="42453" y="1621"/>
                  <a:pt x="42813" y="1671"/>
                </a:cubicBezTo>
                <a:cubicBezTo>
                  <a:pt x="43667" y="1792"/>
                  <a:pt x="44528" y="1943"/>
                  <a:pt x="45370" y="2124"/>
                </a:cubicBezTo>
                <a:cubicBezTo>
                  <a:pt x="45415" y="2134"/>
                  <a:pt x="45462" y="2139"/>
                  <a:pt x="45508" y="2139"/>
                </a:cubicBezTo>
                <a:cubicBezTo>
                  <a:pt x="45844" y="2137"/>
                  <a:pt x="46126" y="1884"/>
                  <a:pt x="46161" y="1550"/>
                </a:cubicBezTo>
                <a:cubicBezTo>
                  <a:pt x="46195" y="1215"/>
                  <a:pt x="45974" y="908"/>
                  <a:pt x="45646" y="838"/>
                </a:cubicBezTo>
                <a:cubicBezTo>
                  <a:pt x="44773" y="651"/>
                  <a:pt x="43882" y="493"/>
                  <a:pt x="42996" y="368"/>
                </a:cubicBezTo>
                <a:cubicBezTo>
                  <a:pt x="42965" y="364"/>
                  <a:pt x="42935" y="362"/>
                  <a:pt x="42905" y="362"/>
                </a:cubicBezTo>
                <a:close/>
                <a:moveTo>
                  <a:pt x="29768" y="852"/>
                </a:moveTo>
                <a:cubicBezTo>
                  <a:pt x="29720" y="852"/>
                  <a:pt x="29671" y="857"/>
                  <a:pt x="29622" y="868"/>
                </a:cubicBezTo>
                <a:cubicBezTo>
                  <a:pt x="28747" y="1059"/>
                  <a:pt x="27870" y="1284"/>
                  <a:pt x="27016" y="1537"/>
                </a:cubicBezTo>
                <a:cubicBezTo>
                  <a:pt x="26701" y="1629"/>
                  <a:pt x="26502" y="1937"/>
                  <a:pt x="26549" y="2262"/>
                </a:cubicBezTo>
                <a:cubicBezTo>
                  <a:pt x="26595" y="2585"/>
                  <a:pt x="26874" y="2825"/>
                  <a:pt x="27201" y="2825"/>
                </a:cubicBezTo>
                <a:cubicBezTo>
                  <a:pt x="27264" y="2825"/>
                  <a:pt x="27327" y="2816"/>
                  <a:pt x="27387" y="2797"/>
                </a:cubicBezTo>
                <a:cubicBezTo>
                  <a:pt x="28213" y="2554"/>
                  <a:pt x="29059" y="2337"/>
                  <a:pt x="29902" y="2153"/>
                </a:cubicBezTo>
                <a:cubicBezTo>
                  <a:pt x="30259" y="2078"/>
                  <a:pt x="30487" y="1725"/>
                  <a:pt x="30408" y="1369"/>
                </a:cubicBezTo>
                <a:cubicBezTo>
                  <a:pt x="30341" y="1061"/>
                  <a:pt x="30070" y="852"/>
                  <a:pt x="29768" y="852"/>
                </a:cubicBezTo>
                <a:close/>
                <a:moveTo>
                  <a:pt x="48088" y="1475"/>
                </a:moveTo>
                <a:cubicBezTo>
                  <a:pt x="47802" y="1475"/>
                  <a:pt x="47541" y="1663"/>
                  <a:pt x="47457" y="1949"/>
                </a:cubicBezTo>
                <a:cubicBezTo>
                  <a:pt x="47357" y="2290"/>
                  <a:pt x="47548" y="2650"/>
                  <a:pt x="47886" y="2758"/>
                </a:cubicBezTo>
                <a:cubicBezTo>
                  <a:pt x="48713" y="2999"/>
                  <a:pt x="49542" y="3274"/>
                  <a:pt x="50352" y="3573"/>
                </a:cubicBezTo>
                <a:cubicBezTo>
                  <a:pt x="50425" y="3601"/>
                  <a:pt x="50502" y="3614"/>
                  <a:pt x="50581" y="3615"/>
                </a:cubicBezTo>
                <a:cubicBezTo>
                  <a:pt x="50582" y="3615"/>
                  <a:pt x="50583" y="3615"/>
                  <a:pt x="50583" y="3615"/>
                </a:cubicBezTo>
                <a:cubicBezTo>
                  <a:pt x="50901" y="3615"/>
                  <a:pt x="51173" y="3387"/>
                  <a:pt x="51230" y="3074"/>
                </a:cubicBezTo>
                <a:cubicBezTo>
                  <a:pt x="51285" y="2760"/>
                  <a:pt x="51109" y="2451"/>
                  <a:pt x="50809" y="2340"/>
                </a:cubicBezTo>
                <a:cubicBezTo>
                  <a:pt x="49970" y="2030"/>
                  <a:pt x="49111" y="1746"/>
                  <a:pt x="48254" y="1497"/>
                </a:cubicBezTo>
                <a:cubicBezTo>
                  <a:pt x="48199" y="1482"/>
                  <a:pt x="48143" y="1475"/>
                  <a:pt x="48088" y="1475"/>
                </a:cubicBezTo>
                <a:close/>
                <a:moveTo>
                  <a:pt x="24687" y="2351"/>
                </a:moveTo>
                <a:cubicBezTo>
                  <a:pt x="24612" y="2351"/>
                  <a:pt x="24537" y="2363"/>
                  <a:pt x="24462" y="2390"/>
                </a:cubicBezTo>
                <a:cubicBezTo>
                  <a:pt x="23628" y="2704"/>
                  <a:pt x="22793" y="3052"/>
                  <a:pt x="21983" y="3424"/>
                </a:cubicBezTo>
                <a:cubicBezTo>
                  <a:pt x="21701" y="3553"/>
                  <a:pt x="21548" y="3860"/>
                  <a:pt x="21614" y="4162"/>
                </a:cubicBezTo>
                <a:cubicBezTo>
                  <a:pt x="21681" y="4464"/>
                  <a:pt x="21948" y="4679"/>
                  <a:pt x="22257" y="4679"/>
                </a:cubicBezTo>
                <a:cubicBezTo>
                  <a:pt x="22352" y="4679"/>
                  <a:pt x="22445" y="4658"/>
                  <a:pt x="22530" y="4620"/>
                </a:cubicBezTo>
                <a:cubicBezTo>
                  <a:pt x="23313" y="4259"/>
                  <a:pt x="24119" y="3924"/>
                  <a:pt x="24925" y="3622"/>
                </a:cubicBezTo>
                <a:cubicBezTo>
                  <a:pt x="25261" y="3492"/>
                  <a:pt x="25430" y="3115"/>
                  <a:pt x="25304" y="2777"/>
                </a:cubicBezTo>
                <a:cubicBezTo>
                  <a:pt x="25204" y="2514"/>
                  <a:pt x="24954" y="2351"/>
                  <a:pt x="24687" y="2351"/>
                </a:cubicBezTo>
                <a:close/>
                <a:moveTo>
                  <a:pt x="53027" y="3309"/>
                </a:moveTo>
                <a:cubicBezTo>
                  <a:pt x="52778" y="3309"/>
                  <a:pt x="52538" y="3452"/>
                  <a:pt x="52428" y="3694"/>
                </a:cubicBezTo>
                <a:cubicBezTo>
                  <a:pt x="52278" y="4024"/>
                  <a:pt x="52425" y="4414"/>
                  <a:pt x="52755" y="4564"/>
                </a:cubicBezTo>
                <a:cubicBezTo>
                  <a:pt x="53539" y="4921"/>
                  <a:pt x="54322" y="5311"/>
                  <a:pt x="55080" y="5725"/>
                </a:cubicBezTo>
                <a:cubicBezTo>
                  <a:pt x="55176" y="5778"/>
                  <a:pt x="55285" y="5805"/>
                  <a:pt x="55395" y="5805"/>
                </a:cubicBezTo>
                <a:cubicBezTo>
                  <a:pt x="55695" y="5805"/>
                  <a:pt x="55958" y="5601"/>
                  <a:pt x="56032" y="5310"/>
                </a:cubicBezTo>
                <a:cubicBezTo>
                  <a:pt x="56106" y="5019"/>
                  <a:pt x="55973" y="4714"/>
                  <a:pt x="55708" y="4570"/>
                </a:cubicBezTo>
                <a:cubicBezTo>
                  <a:pt x="54922" y="4142"/>
                  <a:pt x="54112" y="3737"/>
                  <a:pt x="53299" y="3368"/>
                </a:cubicBezTo>
                <a:cubicBezTo>
                  <a:pt x="53211" y="3328"/>
                  <a:pt x="53118" y="3309"/>
                  <a:pt x="53027" y="3309"/>
                </a:cubicBezTo>
                <a:close/>
                <a:moveTo>
                  <a:pt x="19896" y="4552"/>
                </a:moveTo>
                <a:cubicBezTo>
                  <a:pt x="19790" y="4552"/>
                  <a:pt x="19681" y="4578"/>
                  <a:pt x="19581" y="4633"/>
                </a:cubicBezTo>
                <a:cubicBezTo>
                  <a:pt x="18800" y="5063"/>
                  <a:pt x="18023" y="5526"/>
                  <a:pt x="17272" y="6011"/>
                </a:cubicBezTo>
                <a:cubicBezTo>
                  <a:pt x="17027" y="6169"/>
                  <a:pt x="16916" y="6470"/>
                  <a:pt x="16998" y="6749"/>
                </a:cubicBezTo>
                <a:cubicBezTo>
                  <a:pt x="17080" y="7029"/>
                  <a:pt x="17337" y="7220"/>
                  <a:pt x="17629" y="7221"/>
                </a:cubicBezTo>
                <a:cubicBezTo>
                  <a:pt x="17755" y="7221"/>
                  <a:pt x="17880" y="7185"/>
                  <a:pt x="17986" y="7116"/>
                </a:cubicBezTo>
                <a:cubicBezTo>
                  <a:pt x="18710" y="6648"/>
                  <a:pt x="19459" y="6200"/>
                  <a:pt x="20214" y="5786"/>
                </a:cubicBezTo>
                <a:cubicBezTo>
                  <a:pt x="20532" y="5612"/>
                  <a:pt x="20649" y="5212"/>
                  <a:pt x="20474" y="4893"/>
                </a:cubicBezTo>
                <a:cubicBezTo>
                  <a:pt x="20354" y="4675"/>
                  <a:pt x="20129" y="4552"/>
                  <a:pt x="19896" y="4552"/>
                </a:cubicBezTo>
                <a:close/>
                <a:moveTo>
                  <a:pt x="57672" y="5837"/>
                </a:moveTo>
                <a:cubicBezTo>
                  <a:pt x="57456" y="5837"/>
                  <a:pt x="57244" y="5944"/>
                  <a:pt x="57119" y="6139"/>
                </a:cubicBezTo>
                <a:cubicBezTo>
                  <a:pt x="56922" y="6445"/>
                  <a:pt x="57011" y="6852"/>
                  <a:pt x="57316" y="7049"/>
                </a:cubicBezTo>
                <a:cubicBezTo>
                  <a:pt x="58043" y="7514"/>
                  <a:pt x="58761" y="8012"/>
                  <a:pt x="59452" y="8529"/>
                </a:cubicBezTo>
                <a:cubicBezTo>
                  <a:pt x="59564" y="8612"/>
                  <a:pt x="59701" y="8658"/>
                  <a:pt x="59841" y="8658"/>
                </a:cubicBezTo>
                <a:cubicBezTo>
                  <a:pt x="59842" y="8658"/>
                  <a:pt x="59844" y="8658"/>
                  <a:pt x="59846" y="8658"/>
                </a:cubicBezTo>
                <a:lnTo>
                  <a:pt x="59846" y="8659"/>
                </a:lnTo>
                <a:cubicBezTo>
                  <a:pt x="60129" y="8659"/>
                  <a:pt x="60381" y="8478"/>
                  <a:pt x="60470" y="8209"/>
                </a:cubicBezTo>
                <a:cubicBezTo>
                  <a:pt x="60560" y="7940"/>
                  <a:pt x="60466" y="7644"/>
                  <a:pt x="60240" y="7474"/>
                </a:cubicBezTo>
                <a:cubicBezTo>
                  <a:pt x="59524" y="6940"/>
                  <a:pt x="58779" y="6424"/>
                  <a:pt x="58028" y="5942"/>
                </a:cubicBezTo>
                <a:cubicBezTo>
                  <a:pt x="57917" y="5871"/>
                  <a:pt x="57794" y="5837"/>
                  <a:pt x="57672" y="5837"/>
                </a:cubicBezTo>
                <a:close/>
                <a:moveTo>
                  <a:pt x="15473" y="7408"/>
                </a:moveTo>
                <a:cubicBezTo>
                  <a:pt x="15330" y="7408"/>
                  <a:pt x="15187" y="7454"/>
                  <a:pt x="15066" y="7550"/>
                </a:cubicBezTo>
                <a:cubicBezTo>
                  <a:pt x="14352" y="8086"/>
                  <a:pt x="13648" y="8655"/>
                  <a:pt x="12974" y="9242"/>
                </a:cubicBezTo>
                <a:cubicBezTo>
                  <a:pt x="12767" y="9422"/>
                  <a:pt x="12694" y="9711"/>
                  <a:pt x="12790" y="9969"/>
                </a:cubicBezTo>
                <a:cubicBezTo>
                  <a:pt x="12886" y="10226"/>
                  <a:pt x="13131" y="10395"/>
                  <a:pt x="13406" y="10395"/>
                </a:cubicBezTo>
                <a:cubicBezTo>
                  <a:pt x="13564" y="10395"/>
                  <a:pt x="13717" y="10339"/>
                  <a:pt x="13837" y="10235"/>
                </a:cubicBezTo>
                <a:cubicBezTo>
                  <a:pt x="14487" y="9668"/>
                  <a:pt x="15167" y="9118"/>
                  <a:pt x="15855" y="8601"/>
                </a:cubicBezTo>
                <a:cubicBezTo>
                  <a:pt x="16156" y="8387"/>
                  <a:pt x="16221" y="7966"/>
                  <a:pt x="15998" y="7670"/>
                </a:cubicBezTo>
                <a:cubicBezTo>
                  <a:pt x="15869" y="7498"/>
                  <a:pt x="15672" y="7408"/>
                  <a:pt x="15473" y="7408"/>
                </a:cubicBezTo>
                <a:close/>
                <a:moveTo>
                  <a:pt x="61907" y="9000"/>
                </a:moveTo>
                <a:cubicBezTo>
                  <a:pt x="61722" y="9000"/>
                  <a:pt x="61539" y="9077"/>
                  <a:pt x="61409" y="9228"/>
                </a:cubicBezTo>
                <a:cubicBezTo>
                  <a:pt x="61172" y="9503"/>
                  <a:pt x="61203" y="9919"/>
                  <a:pt x="61478" y="10156"/>
                </a:cubicBezTo>
                <a:cubicBezTo>
                  <a:pt x="62129" y="10719"/>
                  <a:pt x="62770" y="11313"/>
                  <a:pt x="63382" y="11923"/>
                </a:cubicBezTo>
                <a:cubicBezTo>
                  <a:pt x="63505" y="12045"/>
                  <a:pt x="63671" y="12115"/>
                  <a:pt x="63846" y="12115"/>
                </a:cubicBezTo>
                <a:lnTo>
                  <a:pt x="63846" y="12114"/>
                </a:lnTo>
                <a:cubicBezTo>
                  <a:pt x="64112" y="12114"/>
                  <a:pt x="64351" y="11953"/>
                  <a:pt x="64453" y="11707"/>
                </a:cubicBezTo>
                <a:cubicBezTo>
                  <a:pt x="64554" y="11461"/>
                  <a:pt x="64497" y="11178"/>
                  <a:pt x="64309" y="10990"/>
                </a:cubicBezTo>
                <a:cubicBezTo>
                  <a:pt x="63675" y="10359"/>
                  <a:pt x="63012" y="9742"/>
                  <a:pt x="62337" y="9160"/>
                </a:cubicBezTo>
                <a:cubicBezTo>
                  <a:pt x="62212" y="9053"/>
                  <a:pt x="62059" y="9000"/>
                  <a:pt x="61907" y="9000"/>
                </a:cubicBezTo>
                <a:close/>
                <a:moveTo>
                  <a:pt x="11466" y="10893"/>
                </a:moveTo>
                <a:cubicBezTo>
                  <a:pt x="11301" y="10893"/>
                  <a:pt x="11136" y="10955"/>
                  <a:pt x="11008" y="11078"/>
                </a:cubicBezTo>
                <a:cubicBezTo>
                  <a:pt x="10377" y="11711"/>
                  <a:pt x="9760" y="12374"/>
                  <a:pt x="9176" y="13049"/>
                </a:cubicBezTo>
                <a:cubicBezTo>
                  <a:pt x="9009" y="13245"/>
                  <a:pt x="8969" y="13519"/>
                  <a:pt x="9076" y="13753"/>
                </a:cubicBezTo>
                <a:cubicBezTo>
                  <a:pt x="9183" y="13987"/>
                  <a:pt x="9417" y="14137"/>
                  <a:pt x="9674" y="14138"/>
                </a:cubicBezTo>
                <a:cubicBezTo>
                  <a:pt x="9864" y="14138"/>
                  <a:pt x="10046" y="14055"/>
                  <a:pt x="10171" y="13910"/>
                </a:cubicBezTo>
                <a:cubicBezTo>
                  <a:pt x="10735" y="13258"/>
                  <a:pt x="11329" y="12618"/>
                  <a:pt x="11939" y="12007"/>
                </a:cubicBezTo>
                <a:cubicBezTo>
                  <a:pt x="12188" y="11748"/>
                  <a:pt x="12184" y="11338"/>
                  <a:pt x="11930" y="11085"/>
                </a:cubicBezTo>
                <a:cubicBezTo>
                  <a:pt x="11802" y="10957"/>
                  <a:pt x="11634" y="10893"/>
                  <a:pt x="11466" y="10893"/>
                </a:cubicBezTo>
                <a:close/>
                <a:moveTo>
                  <a:pt x="65651" y="12730"/>
                </a:moveTo>
                <a:cubicBezTo>
                  <a:pt x="65498" y="12730"/>
                  <a:pt x="65344" y="12783"/>
                  <a:pt x="65219" y="12892"/>
                </a:cubicBezTo>
                <a:cubicBezTo>
                  <a:pt x="64945" y="13130"/>
                  <a:pt x="64916" y="13545"/>
                  <a:pt x="65155" y="13820"/>
                </a:cubicBezTo>
                <a:cubicBezTo>
                  <a:pt x="65721" y="14470"/>
                  <a:pt x="66271" y="15148"/>
                  <a:pt x="66790" y="15838"/>
                </a:cubicBezTo>
                <a:cubicBezTo>
                  <a:pt x="66914" y="16003"/>
                  <a:pt x="67109" y="16099"/>
                  <a:pt x="67315" y="16099"/>
                </a:cubicBezTo>
                <a:lnTo>
                  <a:pt x="67317" y="16099"/>
                </a:lnTo>
                <a:cubicBezTo>
                  <a:pt x="67565" y="16099"/>
                  <a:pt x="67793" y="15958"/>
                  <a:pt x="67904" y="15734"/>
                </a:cubicBezTo>
                <a:cubicBezTo>
                  <a:pt x="68016" y="15512"/>
                  <a:pt x="67991" y="15246"/>
                  <a:pt x="67841" y="15046"/>
                </a:cubicBezTo>
                <a:cubicBezTo>
                  <a:pt x="67303" y="14332"/>
                  <a:pt x="66733" y="13628"/>
                  <a:pt x="66148" y="12956"/>
                </a:cubicBezTo>
                <a:cubicBezTo>
                  <a:pt x="66018" y="12806"/>
                  <a:pt x="65835" y="12730"/>
                  <a:pt x="65651" y="12730"/>
                </a:cubicBezTo>
                <a:close/>
                <a:moveTo>
                  <a:pt x="8017" y="14883"/>
                </a:moveTo>
                <a:cubicBezTo>
                  <a:pt x="7816" y="14883"/>
                  <a:pt x="7619" y="14974"/>
                  <a:pt x="7490" y="15147"/>
                </a:cubicBezTo>
                <a:cubicBezTo>
                  <a:pt x="6954" y="15863"/>
                  <a:pt x="6438" y="16607"/>
                  <a:pt x="5955" y="17360"/>
                </a:cubicBezTo>
                <a:cubicBezTo>
                  <a:pt x="5675" y="17796"/>
                  <a:pt x="5988" y="18371"/>
                  <a:pt x="6508" y="18372"/>
                </a:cubicBezTo>
                <a:cubicBezTo>
                  <a:pt x="6731" y="18372"/>
                  <a:pt x="6941" y="18258"/>
                  <a:pt x="7062" y="18069"/>
                </a:cubicBezTo>
                <a:cubicBezTo>
                  <a:pt x="7527" y="17343"/>
                  <a:pt x="8026" y="16625"/>
                  <a:pt x="8543" y="15935"/>
                </a:cubicBezTo>
                <a:cubicBezTo>
                  <a:pt x="8760" y="15644"/>
                  <a:pt x="8700" y="15232"/>
                  <a:pt x="8410" y="15014"/>
                </a:cubicBezTo>
                <a:cubicBezTo>
                  <a:pt x="8292" y="14926"/>
                  <a:pt x="8154" y="14883"/>
                  <a:pt x="8017" y="14883"/>
                </a:cubicBezTo>
                <a:close/>
                <a:moveTo>
                  <a:pt x="68828" y="16948"/>
                </a:moveTo>
                <a:cubicBezTo>
                  <a:pt x="68705" y="16948"/>
                  <a:pt x="68582" y="16982"/>
                  <a:pt x="68472" y="17054"/>
                </a:cubicBezTo>
                <a:cubicBezTo>
                  <a:pt x="68166" y="17252"/>
                  <a:pt x="68079" y="17660"/>
                  <a:pt x="68278" y="17965"/>
                </a:cubicBezTo>
                <a:cubicBezTo>
                  <a:pt x="68744" y="18688"/>
                  <a:pt x="69192" y="19437"/>
                  <a:pt x="69608" y="20193"/>
                </a:cubicBezTo>
                <a:cubicBezTo>
                  <a:pt x="69723" y="20403"/>
                  <a:pt x="69945" y="20534"/>
                  <a:pt x="70184" y="20534"/>
                </a:cubicBezTo>
                <a:lnTo>
                  <a:pt x="70186" y="20534"/>
                </a:lnTo>
                <a:cubicBezTo>
                  <a:pt x="70686" y="20534"/>
                  <a:pt x="71002" y="19997"/>
                  <a:pt x="70761" y="19559"/>
                </a:cubicBezTo>
                <a:cubicBezTo>
                  <a:pt x="70330" y="18776"/>
                  <a:pt x="69866" y="17999"/>
                  <a:pt x="69382" y="17251"/>
                </a:cubicBezTo>
                <a:cubicBezTo>
                  <a:pt x="69256" y="17055"/>
                  <a:pt x="69044" y="16948"/>
                  <a:pt x="68828" y="16948"/>
                </a:cubicBezTo>
                <a:close/>
                <a:moveTo>
                  <a:pt x="5160" y="19332"/>
                </a:moveTo>
                <a:cubicBezTo>
                  <a:pt x="4927" y="19332"/>
                  <a:pt x="4701" y="19456"/>
                  <a:pt x="4582" y="19674"/>
                </a:cubicBezTo>
                <a:cubicBezTo>
                  <a:pt x="4154" y="20460"/>
                  <a:pt x="3748" y="21271"/>
                  <a:pt x="3378" y="22083"/>
                </a:cubicBezTo>
                <a:cubicBezTo>
                  <a:pt x="3180" y="22519"/>
                  <a:pt x="3498" y="23014"/>
                  <a:pt x="3976" y="23015"/>
                </a:cubicBezTo>
                <a:cubicBezTo>
                  <a:pt x="4234" y="23015"/>
                  <a:pt x="4468" y="22864"/>
                  <a:pt x="4574" y="22629"/>
                </a:cubicBezTo>
                <a:cubicBezTo>
                  <a:pt x="4932" y="21844"/>
                  <a:pt x="5324" y="21062"/>
                  <a:pt x="5737" y="20304"/>
                </a:cubicBezTo>
                <a:cubicBezTo>
                  <a:pt x="5910" y="19986"/>
                  <a:pt x="5793" y="19586"/>
                  <a:pt x="5474" y="19413"/>
                </a:cubicBezTo>
                <a:cubicBezTo>
                  <a:pt x="5374" y="19358"/>
                  <a:pt x="5266" y="19332"/>
                  <a:pt x="5160" y="19332"/>
                </a:cubicBezTo>
                <a:close/>
                <a:moveTo>
                  <a:pt x="71375" y="21582"/>
                </a:moveTo>
                <a:cubicBezTo>
                  <a:pt x="71283" y="21582"/>
                  <a:pt x="71189" y="21601"/>
                  <a:pt x="71100" y="21642"/>
                </a:cubicBezTo>
                <a:cubicBezTo>
                  <a:pt x="70772" y="21793"/>
                  <a:pt x="70628" y="22181"/>
                  <a:pt x="70775" y="22510"/>
                </a:cubicBezTo>
                <a:cubicBezTo>
                  <a:pt x="71137" y="23294"/>
                  <a:pt x="71473" y="24100"/>
                  <a:pt x="71774" y="24904"/>
                </a:cubicBezTo>
                <a:cubicBezTo>
                  <a:pt x="71872" y="25160"/>
                  <a:pt x="72117" y="25329"/>
                  <a:pt x="72391" y="25329"/>
                </a:cubicBezTo>
                <a:cubicBezTo>
                  <a:pt x="72850" y="25328"/>
                  <a:pt x="73167" y="24870"/>
                  <a:pt x="73006" y="24440"/>
                </a:cubicBezTo>
                <a:cubicBezTo>
                  <a:pt x="72692" y="23607"/>
                  <a:pt x="72345" y="22772"/>
                  <a:pt x="71970" y="21960"/>
                </a:cubicBezTo>
                <a:cubicBezTo>
                  <a:pt x="71859" y="21722"/>
                  <a:pt x="71622" y="21582"/>
                  <a:pt x="71375" y="21582"/>
                </a:cubicBezTo>
                <a:close/>
                <a:moveTo>
                  <a:pt x="2971" y="24130"/>
                </a:moveTo>
                <a:cubicBezTo>
                  <a:pt x="2699" y="24130"/>
                  <a:pt x="2444" y="24300"/>
                  <a:pt x="2349" y="24573"/>
                </a:cubicBezTo>
                <a:cubicBezTo>
                  <a:pt x="2039" y="25411"/>
                  <a:pt x="1754" y="26271"/>
                  <a:pt x="1504" y="27129"/>
                </a:cubicBezTo>
                <a:cubicBezTo>
                  <a:pt x="1381" y="27549"/>
                  <a:pt x="1697" y="27969"/>
                  <a:pt x="2135" y="27970"/>
                </a:cubicBezTo>
                <a:cubicBezTo>
                  <a:pt x="2428" y="27969"/>
                  <a:pt x="2684" y="27776"/>
                  <a:pt x="2766" y="27496"/>
                </a:cubicBezTo>
                <a:cubicBezTo>
                  <a:pt x="3007" y="26669"/>
                  <a:pt x="3282" y="25839"/>
                  <a:pt x="3582" y="25031"/>
                </a:cubicBezTo>
                <a:cubicBezTo>
                  <a:pt x="3718" y="24688"/>
                  <a:pt x="3545" y="24300"/>
                  <a:pt x="3199" y="24171"/>
                </a:cubicBezTo>
                <a:cubicBezTo>
                  <a:pt x="3124" y="24143"/>
                  <a:pt x="3047" y="24130"/>
                  <a:pt x="2971" y="24130"/>
                </a:cubicBezTo>
                <a:close/>
                <a:moveTo>
                  <a:pt x="73229" y="26514"/>
                </a:moveTo>
                <a:cubicBezTo>
                  <a:pt x="73167" y="26514"/>
                  <a:pt x="73104" y="26523"/>
                  <a:pt x="73042" y="26541"/>
                </a:cubicBezTo>
                <a:cubicBezTo>
                  <a:pt x="72691" y="26645"/>
                  <a:pt x="72493" y="27016"/>
                  <a:pt x="72600" y="27365"/>
                </a:cubicBezTo>
                <a:cubicBezTo>
                  <a:pt x="72845" y="28194"/>
                  <a:pt x="73062" y="29040"/>
                  <a:pt x="73245" y="29879"/>
                </a:cubicBezTo>
                <a:cubicBezTo>
                  <a:pt x="73312" y="30181"/>
                  <a:pt x="73579" y="30396"/>
                  <a:pt x="73887" y="30397"/>
                </a:cubicBezTo>
                <a:cubicBezTo>
                  <a:pt x="74307" y="30396"/>
                  <a:pt x="74619" y="30009"/>
                  <a:pt x="74530" y="29599"/>
                </a:cubicBezTo>
                <a:cubicBezTo>
                  <a:pt x="74341" y="28728"/>
                  <a:pt x="74114" y="27852"/>
                  <a:pt x="73861" y="26992"/>
                </a:cubicBezTo>
                <a:cubicBezTo>
                  <a:pt x="73779" y="26702"/>
                  <a:pt x="73515" y="26514"/>
                  <a:pt x="73229" y="26514"/>
                </a:cubicBezTo>
                <a:close/>
                <a:moveTo>
                  <a:pt x="1486" y="29218"/>
                </a:moveTo>
                <a:cubicBezTo>
                  <a:pt x="1183" y="29218"/>
                  <a:pt x="910" y="29428"/>
                  <a:pt x="844" y="29737"/>
                </a:cubicBezTo>
                <a:cubicBezTo>
                  <a:pt x="656" y="30609"/>
                  <a:pt x="498" y="31500"/>
                  <a:pt x="373" y="32386"/>
                </a:cubicBezTo>
                <a:cubicBezTo>
                  <a:pt x="317" y="32782"/>
                  <a:pt x="625" y="33135"/>
                  <a:pt x="1024" y="33135"/>
                </a:cubicBezTo>
                <a:cubicBezTo>
                  <a:pt x="1351" y="33135"/>
                  <a:pt x="1629" y="32893"/>
                  <a:pt x="1675" y="32570"/>
                </a:cubicBezTo>
                <a:cubicBezTo>
                  <a:pt x="1796" y="31715"/>
                  <a:pt x="1948" y="30855"/>
                  <a:pt x="2130" y="30014"/>
                </a:cubicBezTo>
                <a:cubicBezTo>
                  <a:pt x="2206" y="29659"/>
                  <a:pt x="1980" y="29309"/>
                  <a:pt x="1625" y="29233"/>
                </a:cubicBezTo>
                <a:cubicBezTo>
                  <a:pt x="1579" y="29223"/>
                  <a:pt x="1532" y="29218"/>
                  <a:pt x="1486" y="29218"/>
                </a:cubicBezTo>
                <a:close/>
                <a:moveTo>
                  <a:pt x="74362" y="31682"/>
                </a:moveTo>
                <a:cubicBezTo>
                  <a:pt x="74331" y="31682"/>
                  <a:pt x="74299" y="31684"/>
                  <a:pt x="74267" y="31688"/>
                </a:cubicBezTo>
                <a:cubicBezTo>
                  <a:pt x="73908" y="31741"/>
                  <a:pt x="73659" y="32074"/>
                  <a:pt x="73711" y="32433"/>
                </a:cubicBezTo>
                <a:cubicBezTo>
                  <a:pt x="73834" y="33283"/>
                  <a:pt x="73928" y="34152"/>
                  <a:pt x="73993" y="35015"/>
                </a:cubicBezTo>
                <a:cubicBezTo>
                  <a:pt x="74017" y="35359"/>
                  <a:pt x="74303" y="35624"/>
                  <a:pt x="74647" y="35625"/>
                </a:cubicBezTo>
                <a:cubicBezTo>
                  <a:pt x="74663" y="35625"/>
                  <a:pt x="74680" y="35624"/>
                  <a:pt x="74695" y="35623"/>
                </a:cubicBezTo>
                <a:cubicBezTo>
                  <a:pt x="75058" y="35597"/>
                  <a:pt x="75331" y="35281"/>
                  <a:pt x="75304" y="34920"/>
                </a:cubicBezTo>
                <a:cubicBezTo>
                  <a:pt x="75237" y="34024"/>
                  <a:pt x="75140" y="33125"/>
                  <a:pt x="75012" y="32245"/>
                </a:cubicBezTo>
                <a:cubicBezTo>
                  <a:pt x="74965" y="31918"/>
                  <a:pt x="74684" y="31682"/>
                  <a:pt x="74362" y="31682"/>
                </a:cubicBezTo>
                <a:close/>
                <a:moveTo>
                  <a:pt x="746" y="34455"/>
                </a:moveTo>
                <a:cubicBezTo>
                  <a:pt x="406" y="34455"/>
                  <a:pt x="119" y="34717"/>
                  <a:pt x="92" y="35062"/>
                </a:cubicBezTo>
                <a:cubicBezTo>
                  <a:pt x="31" y="35934"/>
                  <a:pt x="0" y="36823"/>
                  <a:pt x="0" y="37697"/>
                </a:cubicBezTo>
                <a:lnTo>
                  <a:pt x="0" y="37748"/>
                </a:lnTo>
                <a:cubicBezTo>
                  <a:pt x="0" y="38112"/>
                  <a:pt x="295" y="38405"/>
                  <a:pt x="659" y="38405"/>
                </a:cubicBezTo>
                <a:cubicBezTo>
                  <a:pt x="1021" y="38405"/>
                  <a:pt x="1316" y="38112"/>
                  <a:pt x="1316" y="37748"/>
                </a:cubicBezTo>
                <a:lnTo>
                  <a:pt x="1316" y="37702"/>
                </a:lnTo>
                <a:cubicBezTo>
                  <a:pt x="1316" y="36853"/>
                  <a:pt x="1345" y="35995"/>
                  <a:pt x="1404" y="35152"/>
                </a:cubicBezTo>
                <a:cubicBezTo>
                  <a:pt x="1425" y="34791"/>
                  <a:pt x="1153" y="34481"/>
                  <a:pt x="793" y="34457"/>
                </a:cubicBezTo>
                <a:cubicBezTo>
                  <a:pt x="777" y="34456"/>
                  <a:pt x="761" y="34455"/>
                  <a:pt x="746" y="34455"/>
                </a:cubicBezTo>
                <a:close/>
                <a:moveTo>
                  <a:pt x="74747" y="36952"/>
                </a:moveTo>
                <a:cubicBezTo>
                  <a:pt x="74384" y="36952"/>
                  <a:pt x="74089" y="37246"/>
                  <a:pt x="74089" y="37609"/>
                </a:cubicBezTo>
                <a:lnTo>
                  <a:pt x="74089" y="37703"/>
                </a:lnTo>
                <a:cubicBezTo>
                  <a:pt x="74089" y="38566"/>
                  <a:pt x="74059" y="39439"/>
                  <a:pt x="73998" y="40298"/>
                </a:cubicBezTo>
                <a:cubicBezTo>
                  <a:pt x="73973" y="40660"/>
                  <a:pt x="74245" y="40974"/>
                  <a:pt x="74608" y="41001"/>
                </a:cubicBezTo>
                <a:cubicBezTo>
                  <a:pt x="74624" y="41002"/>
                  <a:pt x="74639" y="41002"/>
                  <a:pt x="74655" y="41002"/>
                </a:cubicBezTo>
                <a:cubicBezTo>
                  <a:pt x="75000" y="41001"/>
                  <a:pt x="75285" y="40735"/>
                  <a:pt x="75311" y="40391"/>
                </a:cubicBezTo>
                <a:cubicBezTo>
                  <a:pt x="75373" y="39501"/>
                  <a:pt x="75405" y="38596"/>
                  <a:pt x="75405" y="37703"/>
                </a:cubicBezTo>
                <a:lnTo>
                  <a:pt x="75405" y="37609"/>
                </a:lnTo>
                <a:cubicBezTo>
                  <a:pt x="75405" y="37246"/>
                  <a:pt x="75110" y="36952"/>
                  <a:pt x="74747" y="36952"/>
                </a:cubicBezTo>
                <a:close/>
                <a:moveTo>
                  <a:pt x="754" y="39733"/>
                </a:moveTo>
                <a:cubicBezTo>
                  <a:pt x="739" y="39733"/>
                  <a:pt x="723" y="39734"/>
                  <a:pt x="707" y="39735"/>
                </a:cubicBezTo>
                <a:cubicBezTo>
                  <a:pt x="345" y="39760"/>
                  <a:pt x="72" y="40075"/>
                  <a:pt x="99" y="40438"/>
                </a:cubicBezTo>
                <a:cubicBezTo>
                  <a:pt x="163" y="41331"/>
                  <a:pt x="259" y="42230"/>
                  <a:pt x="386" y="43113"/>
                </a:cubicBezTo>
                <a:cubicBezTo>
                  <a:pt x="432" y="43435"/>
                  <a:pt x="710" y="43676"/>
                  <a:pt x="1035" y="43677"/>
                </a:cubicBezTo>
                <a:cubicBezTo>
                  <a:pt x="1068" y="43676"/>
                  <a:pt x="1099" y="43674"/>
                  <a:pt x="1130" y="43670"/>
                </a:cubicBezTo>
                <a:cubicBezTo>
                  <a:pt x="1489" y="43618"/>
                  <a:pt x="1738" y="43284"/>
                  <a:pt x="1687" y="42925"/>
                </a:cubicBezTo>
                <a:cubicBezTo>
                  <a:pt x="1565" y="42074"/>
                  <a:pt x="1472" y="41206"/>
                  <a:pt x="1410" y="40343"/>
                </a:cubicBezTo>
                <a:cubicBezTo>
                  <a:pt x="1385" y="39997"/>
                  <a:pt x="1096" y="39733"/>
                  <a:pt x="754" y="39733"/>
                </a:cubicBezTo>
                <a:close/>
                <a:moveTo>
                  <a:pt x="74373" y="42311"/>
                </a:moveTo>
                <a:cubicBezTo>
                  <a:pt x="74050" y="42311"/>
                  <a:pt x="73768" y="42550"/>
                  <a:pt x="73723" y="42880"/>
                </a:cubicBezTo>
                <a:cubicBezTo>
                  <a:pt x="73602" y="43736"/>
                  <a:pt x="73448" y="44595"/>
                  <a:pt x="73266" y="45435"/>
                </a:cubicBezTo>
                <a:cubicBezTo>
                  <a:pt x="73178" y="45845"/>
                  <a:pt x="73490" y="46232"/>
                  <a:pt x="73909" y="46232"/>
                </a:cubicBezTo>
                <a:cubicBezTo>
                  <a:pt x="74219" y="46231"/>
                  <a:pt x="74485" y="46015"/>
                  <a:pt x="74550" y="45713"/>
                </a:cubicBezTo>
                <a:cubicBezTo>
                  <a:pt x="74739" y="44843"/>
                  <a:pt x="74898" y="43952"/>
                  <a:pt x="75025" y="43065"/>
                </a:cubicBezTo>
                <a:cubicBezTo>
                  <a:pt x="75079" y="42705"/>
                  <a:pt x="74828" y="42369"/>
                  <a:pt x="74467" y="42318"/>
                </a:cubicBezTo>
                <a:cubicBezTo>
                  <a:pt x="74435" y="42313"/>
                  <a:pt x="74404" y="42311"/>
                  <a:pt x="74373" y="42311"/>
                </a:cubicBezTo>
                <a:close/>
                <a:moveTo>
                  <a:pt x="1505" y="44962"/>
                </a:moveTo>
                <a:cubicBezTo>
                  <a:pt x="1459" y="44962"/>
                  <a:pt x="1413" y="44967"/>
                  <a:pt x="1366" y="44977"/>
                </a:cubicBezTo>
                <a:cubicBezTo>
                  <a:pt x="1011" y="45055"/>
                  <a:pt x="786" y="45405"/>
                  <a:pt x="864" y="45760"/>
                </a:cubicBezTo>
                <a:cubicBezTo>
                  <a:pt x="1054" y="46634"/>
                  <a:pt x="1278" y="47510"/>
                  <a:pt x="1530" y="48367"/>
                </a:cubicBezTo>
                <a:cubicBezTo>
                  <a:pt x="1613" y="48647"/>
                  <a:pt x="1869" y="48839"/>
                  <a:pt x="2161" y="48840"/>
                </a:cubicBezTo>
                <a:cubicBezTo>
                  <a:pt x="2600" y="48839"/>
                  <a:pt x="2916" y="48417"/>
                  <a:pt x="2792" y="47996"/>
                </a:cubicBezTo>
                <a:cubicBezTo>
                  <a:pt x="2549" y="47169"/>
                  <a:pt x="2333" y="46323"/>
                  <a:pt x="2149" y="45481"/>
                </a:cubicBezTo>
                <a:cubicBezTo>
                  <a:pt x="2081" y="45173"/>
                  <a:pt x="1808" y="44962"/>
                  <a:pt x="1505" y="44962"/>
                </a:cubicBezTo>
                <a:close/>
                <a:moveTo>
                  <a:pt x="73256" y="47479"/>
                </a:moveTo>
                <a:cubicBezTo>
                  <a:pt x="72971" y="47479"/>
                  <a:pt x="72710" y="47665"/>
                  <a:pt x="72626" y="47953"/>
                </a:cubicBezTo>
                <a:cubicBezTo>
                  <a:pt x="72383" y="48779"/>
                  <a:pt x="72108" y="49608"/>
                  <a:pt x="71806" y="50416"/>
                </a:cubicBezTo>
                <a:cubicBezTo>
                  <a:pt x="71648" y="50846"/>
                  <a:pt x="71965" y="51302"/>
                  <a:pt x="72423" y="51303"/>
                </a:cubicBezTo>
                <a:cubicBezTo>
                  <a:pt x="72698" y="51303"/>
                  <a:pt x="72944" y="51132"/>
                  <a:pt x="73039" y="50875"/>
                </a:cubicBezTo>
                <a:cubicBezTo>
                  <a:pt x="73352" y="50037"/>
                  <a:pt x="73637" y="49178"/>
                  <a:pt x="73888" y="48322"/>
                </a:cubicBezTo>
                <a:cubicBezTo>
                  <a:pt x="73990" y="47973"/>
                  <a:pt x="73790" y="47607"/>
                  <a:pt x="73442" y="47506"/>
                </a:cubicBezTo>
                <a:cubicBezTo>
                  <a:pt x="73380" y="47488"/>
                  <a:pt x="73317" y="47479"/>
                  <a:pt x="73256" y="47479"/>
                </a:cubicBezTo>
                <a:close/>
                <a:moveTo>
                  <a:pt x="3000" y="50036"/>
                </a:moveTo>
                <a:cubicBezTo>
                  <a:pt x="2923" y="50036"/>
                  <a:pt x="2845" y="50050"/>
                  <a:pt x="2769" y="50078"/>
                </a:cubicBezTo>
                <a:cubicBezTo>
                  <a:pt x="2431" y="50205"/>
                  <a:pt x="2258" y="50580"/>
                  <a:pt x="2382" y="50919"/>
                </a:cubicBezTo>
                <a:cubicBezTo>
                  <a:pt x="2695" y="51755"/>
                  <a:pt x="3042" y="52590"/>
                  <a:pt x="3415" y="53402"/>
                </a:cubicBezTo>
                <a:cubicBezTo>
                  <a:pt x="3521" y="53636"/>
                  <a:pt x="3755" y="53785"/>
                  <a:pt x="4012" y="53785"/>
                </a:cubicBezTo>
                <a:cubicBezTo>
                  <a:pt x="4491" y="53784"/>
                  <a:pt x="4808" y="53289"/>
                  <a:pt x="4610" y="52854"/>
                </a:cubicBezTo>
                <a:cubicBezTo>
                  <a:pt x="4250" y="52070"/>
                  <a:pt x="3916" y="51265"/>
                  <a:pt x="3613" y="50458"/>
                </a:cubicBezTo>
                <a:cubicBezTo>
                  <a:pt x="3513" y="50197"/>
                  <a:pt x="3264" y="50036"/>
                  <a:pt x="3000" y="50036"/>
                </a:cubicBezTo>
                <a:close/>
                <a:moveTo>
                  <a:pt x="71409" y="52432"/>
                </a:moveTo>
                <a:cubicBezTo>
                  <a:pt x="71160" y="52432"/>
                  <a:pt x="70921" y="52575"/>
                  <a:pt x="70811" y="52816"/>
                </a:cubicBezTo>
                <a:cubicBezTo>
                  <a:pt x="70453" y="53601"/>
                  <a:pt x="70061" y="54383"/>
                  <a:pt x="69647" y="55140"/>
                </a:cubicBezTo>
                <a:cubicBezTo>
                  <a:pt x="69407" y="55578"/>
                  <a:pt x="69724" y="56113"/>
                  <a:pt x="70223" y="56113"/>
                </a:cubicBezTo>
                <a:cubicBezTo>
                  <a:pt x="70464" y="56113"/>
                  <a:pt x="70684" y="55982"/>
                  <a:pt x="70800" y="55771"/>
                </a:cubicBezTo>
                <a:cubicBezTo>
                  <a:pt x="71229" y="54986"/>
                  <a:pt x="71636" y="54177"/>
                  <a:pt x="72007" y="53364"/>
                </a:cubicBezTo>
                <a:cubicBezTo>
                  <a:pt x="72158" y="53034"/>
                  <a:pt x="72013" y="52643"/>
                  <a:pt x="71682" y="52493"/>
                </a:cubicBezTo>
                <a:cubicBezTo>
                  <a:pt x="71593" y="52452"/>
                  <a:pt x="71500" y="52432"/>
                  <a:pt x="71409" y="52432"/>
                </a:cubicBezTo>
                <a:close/>
                <a:moveTo>
                  <a:pt x="5193" y="54822"/>
                </a:moveTo>
                <a:cubicBezTo>
                  <a:pt x="5087" y="54822"/>
                  <a:pt x="4978" y="54848"/>
                  <a:pt x="4878" y="54903"/>
                </a:cubicBezTo>
                <a:cubicBezTo>
                  <a:pt x="4556" y="55079"/>
                  <a:pt x="4441" y="55485"/>
                  <a:pt x="4622" y="55803"/>
                </a:cubicBezTo>
                <a:cubicBezTo>
                  <a:pt x="5052" y="56587"/>
                  <a:pt x="5515" y="57364"/>
                  <a:pt x="5999" y="58113"/>
                </a:cubicBezTo>
                <a:cubicBezTo>
                  <a:pt x="6120" y="58302"/>
                  <a:pt x="6328" y="58415"/>
                  <a:pt x="6552" y="58415"/>
                </a:cubicBezTo>
                <a:cubicBezTo>
                  <a:pt x="7072" y="58414"/>
                  <a:pt x="7386" y="57838"/>
                  <a:pt x="7104" y="57400"/>
                </a:cubicBezTo>
                <a:cubicBezTo>
                  <a:pt x="6637" y="56678"/>
                  <a:pt x="6189" y="55927"/>
                  <a:pt x="5775" y="55171"/>
                </a:cubicBezTo>
                <a:cubicBezTo>
                  <a:pt x="5657" y="54948"/>
                  <a:pt x="5429" y="54822"/>
                  <a:pt x="5193" y="54822"/>
                </a:cubicBezTo>
                <a:close/>
                <a:moveTo>
                  <a:pt x="68877" y="57066"/>
                </a:moveTo>
                <a:cubicBezTo>
                  <a:pt x="68658" y="57066"/>
                  <a:pt x="68443" y="57175"/>
                  <a:pt x="68319" y="57375"/>
                </a:cubicBezTo>
                <a:cubicBezTo>
                  <a:pt x="67853" y="58099"/>
                  <a:pt x="67354" y="58816"/>
                  <a:pt x="66835" y="59508"/>
                </a:cubicBezTo>
                <a:cubicBezTo>
                  <a:pt x="66687" y="59706"/>
                  <a:pt x="66662" y="59973"/>
                  <a:pt x="66773" y="60196"/>
                </a:cubicBezTo>
                <a:cubicBezTo>
                  <a:pt x="66885" y="60418"/>
                  <a:pt x="67113" y="60559"/>
                  <a:pt x="67361" y="60560"/>
                </a:cubicBezTo>
                <a:lnTo>
                  <a:pt x="67361" y="60559"/>
                </a:lnTo>
                <a:cubicBezTo>
                  <a:pt x="67568" y="60559"/>
                  <a:pt x="67763" y="60462"/>
                  <a:pt x="67887" y="60296"/>
                </a:cubicBezTo>
                <a:cubicBezTo>
                  <a:pt x="68424" y="59580"/>
                  <a:pt x="68942" y="58837"/>
                  <a:pt x="69425" y="58087"/>
                </a:cubicBezTo>
                <a:cubicBezTo>
                  <a:pt x="69627" y="57781"/>
                  <a:pt x="69539" y="57369"/>
                  <a:pt x="69232" y="57171"/>
                </a:cubicBezTo>
                <a:cubicBezTo>
                  <a:pt x="69122" y="57100"/>
                  <a:pt x="68999" y="57066"/>
                  <a:pt x="68877" y="57066"/>
                </a:cubicBezTo>
                <a:close/>
                <a:moveTo>
                  <a:pt x="8062" y="59268"/>
                </a:moveTo>
                <a:cubicBezTo>
                  <a:pt x="7924" y="59268"/>
                  <a:pt x="7786" y="59311"/>
                  <a:pt x="7667" y="59400"/>
                </a:cubicBezTo>
                <a:cubicBezTo>
                  <a:pt x="7377" y="59619"/>
                  <a:pt x="7318" y="60030"/>
                  <a:pt x="7536" y="60320"/>
                </a:cubicBezTo>
                <a:cubicBezTo>
                  <a:pt x="8072" y="61034"/>
                  <a:pt x="8640" y="61738"/>
                  <a:pt x="9227" y="62413"/>
                </a:cubicBezTo>
                <a:cubicBezTo>
                  <a:pt x="9352" y="62558"/>
                  <a:pt x="9533" y="62640"/>
                  <a:pt x="9724" y="62640"/>
                </a:cubicBezTo>
                <a:cubicBezTo>
                  <a:pt x="9981" y="62640"/>
                  <a:pt x="10215" y="62489"/>
                  <a:pt x="10322" y="62254"/>
                </a:cubicBezTo>
                <a:cubicBezTo>
                  <a:pt x="10429" y="62020"/>
                  <a:pt x="10389" y="61745"/>
                  <a:pt x="10220" y="61550"/>
                </a:cubicBezTo>
                <a:cubicBezTo>
                  <a:pt x="9654" y="60899"/>
                  <a:pt x="9105" y="60220"/>
                  <a:pt x="8588" y="59531"/>
                </a:cubicBezTo>
                <a:cubicBezTo>
                  <a:pt x="8459" y="59359"/>
                  <a:pt x="8262" y="59268"/>
                  <a:pt x="8062" y="59268"/>
                </a:cubicBezTo>
                <a:close/>
                <a:moveTo>
                  <a:pt x="65701" y="61302"/>
                </a:moveTo>
                <a:cubicBezTo>
                  <a:pt x="65517" y="61302"/>
                  <a:pt x="65334" y="61379"/>
                  <a:pt x="65205" y="61529"/>
                </a:cubicBezTo>
                <a:cubicBezTo>
                  <a:pt x="64639" y="62181"/>
                  <a:pt x="64044" y="62820"/>
                  <a:pt x="63434" y="63430"/>
                </a:cubicBezTo>
                <a:cubicBezTo>
                  <a:pt x="63246" y="63617"/>
                  <a:pt x="63190" y="63900"/>
                  <a:pt x="63291" y="64146"/>
                </a:cubicBezTo>
                <a:cubicBezTo>
                  <a:pt x="63393" y="64391"/>
                  <a:pt x="63633" y="64552"/>
                  <a:pt x="63899" y="64552"/>
                </a:cubicBezTo>
                <a:cubicBezTo>
                  <a:pt x="64074" y="64552"/>
                  <a:pt x="64241" y="64483"/>
                  <a:pt x="64364" y="64359"/>
                </a:cubicBezTo>
                <a:cubicBezTo>
                  <a:pt x="64995" y="63728"/>
                  <a:pt x="65613" y="63065"/>
                  <a:pt x="66198" y="62390"/>
                </a:cubicBezTo>
                <a:cubicBezTo>
                  <a:pt x="66435" y="62115"/>
                  <a:pt x="66406" y="61701"/>
                  <a:pt x="66131" y="61462"/>
                </a:cubicBezTo>
                <a:cubicBezTo>
                  <a:pt x="66007" y="61355"/>
                  <a:pt x="65854" y="61302"/>
                  <a:pt x="65701" y="61302"/>
                </a:cubicBezTo>
                <a:close/>
                <a:moveTo>
                  <a:pt x="11538" y="63268"/>
                </a:moveTo>
                <a:cubicBezTo>
                  <a:pt x="11369" y="63268"/>
                  <a:pt x="11201" y="63333"/>
                  <a:pt x="11073" y="63461"/>
                </a:cubicBezTo>
                <a:cubicBezTo>
                  <a:pt x="10820" y="63714"/>
                  <a:pt x="10816" y="64122"/>
                  <a:pt x="11063" y="64380"/>
                </a:cubicBezTo>
                <a:cubicBezTo>
                  <a:pt x="11696" y="65012"/>
                  <a:pt x="12359" y="65628"/>
                  <a:pt x="13033" y="66213"/>
                </a:cubicBezTo>
                <a:cubicBezTo>
                  <a:pt x="13153" y="66316"/>
                  <a:pt x="13304" y="66373"/>
                  <a:pt x="13463" y="66373"/>
                </a:cubicBezTo>
                <a:cubicBezTo>
                  <a:pt x="13737" y="66373"/>
                  <a:pt x="13983" y="66203"/>
                  <a:pt x="14078" y="65945"/>
                </a:cubicBezTo>
                <a:cubicBezTo>
                  <a:pt x="14175" y="65688"/>
                  <a:pt x="14100" y="65398"/>
                  <a:pt x="13893" y="65218"/>
                </a:cubicBezTo>
                <a:cubicBezTo>
                  <a:pt x="13242" y="64655"/>
                  <a:pt x="12603" y="64059"/>
                  <a:pt x="11991" y="63449"/>
                </a:cubicBezTo>
                <a:cubicBezTo>
                  <a:pt x="11864" y="63328"/>
                  <a:pt x="11701" y="63268"/>
                  <a:pt x="11538" y="63268"/>
                </a:cubicBezTo>
                <a:close/>
                <a:moveTo>
                  <a:pt x="61971" y="65034"/>
                </a:moveTo>
                <a:cubicBezTo>
                  <a:pt x="61815" y="65034"/>
                  <a:pt x="61659" y="65089"/>
                  <a:pt x="61533" y="65201"/>
                </a:cubicBezTo>
                <a:cubicBezTo>
                  <a:pt x="60882" y="65765"/>
                  <a:pt x="60203" y="66314"/>
                  <a:pt x="59513" y="66831"/>
                </a:cubicBezTo>
                <a:cubicBezTo>
                  <a:pt x="59286" y="67001"/>
                  <a:pt x="59194" y="67297"/>
                  <a:pt x="59284" y="67565"/>
                </a:cubicBezTo>
                <a:cubicBezTo>
                  <a:pt x="59373" y="67833"/>
                  <a:pt x="59624" y="68014"/>
                  <a:pt x="59905" y="68014"/>
                </a:cubicBezTo>
                <a:cubicBezTo>
                  <a:pt x="59906" y="68014"/>
                  <a:pt x="59907" y="68014"/>
                  <a:pt x="59908" y="68014"/>
                </a:cubicBezTo>
                <a:cubicBezTo>
                  <a:pt x="60050" y="68014"/>
                  <a:pt x="60188" y="67969"/>
                  <a:pt x="60302" y="67883"/>
                </a:cubicBezTo>
                <a:cubicBezTo>
                  <a:pt x="61016" y="67347"/>
                  <a:pt x="61720" y="66778"/>
                  <a:pt x="62395" y="66194"/>
                </a:cubicBezTo>
                <a:cubicBezTo>
                  <a:pt x="62675" y="65957"/>
                  <a:pt x="62708" y="65536"/>
                  <a:pt x="62468" y="65260"/>
                </a:cubicBezTo>
                <a:cubicBezTo>
                  <a:pt x="62337" y="65110"/>
                  <a:pt x="62154" y="65034"/>
                  <a:pt x="61971" y="65034"/>
                </a:cubicBezTo>
                <a:close/>
                <a:moveTo>
                  <a:pt x="15524" y="66717"/>
                </a:moveTo>
                <a:cubicBezTo>
                  <a:pt x="15324" y="66717"/>
                  <a:pt x="15126" y="66808"/>
                  <a:pt x="14997" y="66981"/>
                </a:cubicBezTo>
                <a:cubicBezTo>
                  <a:pt x="14780" y="67271"/>
                  <a:pt x="14839" y="67684"/>
                  <a:pt x="15130" y="67901"/>
                </a:cubicBezTo>
                <a:cubicBezTo>
                  <a:pt x="15846" y="68438"/>
                  <a:pt x="16589" y="68954"/>
                  <a:pt x="17341" y="69436"/>
                </a:cubicBezTo>
                <a:cubicBezTo>
                  <a:pt x="17446" y="69505"/>
                  <a:pt x="17570" y="69542"/>
                  <a:pt x="17696" y="69542"/>
                </a:cubicBezTo>
                <a:cubicBezTo>
                  <a:pt x="17987" y="69542"/>
                  <a:pt x="18244" y="69349"/>
                  <a:pt x="18327" y="69070"/>
                </a:cubicBezTo>
                <a:cubicBezTo>
                  <a:pt x="18409" y="68789"/>
                  <a:pt x="18298" y="68489"/>
                  <a:pt x="18053" y="68331"/>
                </a:cubicBezTo>
                <a:cubicBezTo>
                  <a:pt x="17328" y="67864"/>
                  <a:pt x="16609" y="67366"/>
                  <a:pt x="15918" y="66848"/>
                </a:cubicBezTo>
                <a:cubicBezTo>
                  <a:pt x="15800" y="66760"/>
                  <a:pt x="15661" y="66717"/>
                  <a:pt x="15524" y="66717"/>
                </a:cubicBezTo>
                <a:close/>
                <a:moveTo>
                  <a:pt x="57739" y="68209"/>
                </a:moveTo>
                <a:cubicBezTo>
                  <a:pt x="57617" y="68209"/>
                  <a:pt x="57494" y="68243"/>
                  <a:pt x="57383" y="68313"/>
                </a:cubicBezTo>
                <a:cubicBezTo>
                  <a:pt x="56658" y="68781"/>
                  <a:pt x="55908" y="69227"/>
                  <a:pt x="55153" y="69640"/>
                </a:cubicBezTo>
                <a:cubicBezTo>
                  <a:pt x="54889" y="69785"/>
                  <a:pt x="54757" y="70088"/>
                  <a:pt x="54831" y="70380"/>
                </a:cubicBezTo>
                <a:cubicBezTo>
                  <a:pt x="54907" y="70671"/>
                  <a:pt x="55168" y="70874"/>
                  <a:pt x="55469" y="70874"/>
                </a:cubicBezTo>
                <a:lnTo>
                  <a:pt x="55469" y="70874"/>
                </a:lnTo>
                <a:cubicBezTo>
                  <a:pt x="55579" y="70874"/>
                  <a:pt x="55688" y="70846"/>
                  <a:pt x="55785" y="70793"/>
                </a:cubicBezTo>
                <a:cubicBezTo>
                  <a:pt x="56566" y="70366"/>
                  <a:pt x="57345" y="69903"/>
                  <a:pt x="58095" y="69419"/>
                </a:cubicBezTo>
                <a:cubicBezTo>
                  <a:pt x="58401" y="69223"/>
                  <a:pt x="58489" y="68816"/>
                  <a:pt x="58293" y="68510"/>
                </a:cubicBezTo>
                <a:cubicBezTo>
                  <a:pt x="58166" y="68315"/>
                  <a:pt x="57955" y="68209"/>
                  <a:pt x="57739" y="68209"/>
                </a:cubicBezTo>
                <a:close/>
                <a:moveTo>
                  <a:pt x="55469" y="70874"/>
                </a:moveTo>
                <a:cubicBezTo>
                  <a:pt x="55469" y="70874"/>
                  <a:pt x="55468" y="70874"/>
                  <a:pt x="55468" y="70874"/>
                </a:cubicBezTo>
                <a:lnTo>
                  <a:pt x="55470" y="70874"/>
                </a:lnTo>
                <a:cubicBezTo>
                  <a:pt x="55470" y="70874"/>
                  <a:pt x="55469" y="70874"/>
                  <a:pt x="55469" y="70874"/>
                </a:cubicBezTo>
                <a:close/>
                <a:moveTo>
                  <a:pt x="19975" y="69578"/>
                </a:moveTo>
                <a:cubicBezTo>
                  <a:pt x="19742" y="69578"/>
                  <a:pt x="19516" y="69703"/>
                  <a:pt x="19397" y="69921"/>
                </a:cubicBezTo>
                <a:cubicBezTo>
                  <a:pt x="19223" y="70238"/>
                  <a:pt x="19340" y="70636"/>
                  <a:pt x="19656" y="70811"/>
                </a:cubicBezTo>
                <a:cubicBezTo>
                  <a:pt x="20442" y="71241"/>
                  <a:pt x="21252" y="71646"/>
                  <a:pt x="22063" y="72017"/>
                </a:cubicBezTo>
                <a:cubicBezTo>
                  <a:pt x="22149" y="72056"/>
                  <a:pt x="22242" y="72076"/>
                  <a:pt x="22336" y="72076"/>
                </a:cubicBezTo>
                <a:cubicBezTo>
                  <a:pt x="22645" y="72076"/>
                  <a:pt x="22913" y="71861"/>
                  <a:pt x="22979" y="71558"/>
                </a:cubicBezTo>
                <a:cubicBezTo>
                  <a:pt x="23045" y="71256"/>
                  <a:pt x="22890" y="70949"/>
                  <a:pt x="22610" y="70820"/>
                </a:cubicBezTo>
                <a:cubicBezTo>
                  <a:pt x="21826" y="70463"/>
                  <a:pt x="21045" y="70072"/>
                  <a:pt x="20285" y="69657"/>
                </a:cubicBezTo>
                <a:cubicBezTo>
                  <a:pt x="20186" y="69604"/>
                  <a:pt x="20080" y="69578"/>
                  <a:pt x="19975" y="69578"/>
                </a:cubicBezTo>
                <a:close/>
                <a:moveTo>
                  <a:pt x="53103" y="70746"/>
                </a:moveTo>
                <a:cubicBezTo>
                  <a:pt x="53013" y="70746"/>
                  <a:pt x="52921" y="70765"/>
                  <a:pt x="52834" y="70805"/>
                </a:cubicBezTo>
                <a:cubicBezTo>
                  <a:pt x="52050" y="71163"/>
                  <a:pt x="51244" y="71497"/>
                  <a:pt x="50438" y="71799"/>
                </a:cubicBezTo>
                <a:cubicBezTo>
                  <a:pt x="50141" y="71910"/>
                  <a:pt x="49965" y="72218"/>
                  <a:pt x="50021" y="72532"/>
                </a:cubicBezTo>
                <a:cubicBezTo>
                  <a:pt x="50079" y="72844"/>
                  <a:pt x="50350" y="73072"/>
                  <a:pt x="50668" y="73073"/>
                </a:cubicBezTo>
                <a:lnTo>
                  <a:pt x="50668" y="73073"/>
                </a:lnTo>
                <a:cubicBezTo>
                  <a:pt x="50747" y="73073"/>
                  <a:pt x="50825" y="73058"/>
                  <a:pt x="50899" y="73031"/>
                </a:cubicBezTo>
                <a:cubicBezTo>
                  <a:pt x="51734" y="72719"/>
                  <a:pt x="52569" y="72372"/>
                  <a:pt x="53381" y="72000"/>
                </a:cubicBezTo>
                <a:cubicBezTo>
                  <a:pt x="53708" y="71847"/>
                  <a:pt x="53851" y="71459"/>
                  <a:pt x="53701" y="71130"/>
                </a:cubicBezTo>
                <a:cubicBezTo>
                  <a:pt x="53591" y="70889"/>
                  <a:pt x="53353" y="70746"/>
                  <a:pt x="53103" y="70746"/>
                </a:cubicBezTo>
                <a:close/>
                <a:moveTo>
                  <a:pt x="50668" y="73073"/>
                </a:moveTo>
                <a:cubicBezTo>
                  <a:pt x="50668" y="73073"/>
                  <a:pt x="50668" y="73073"/>
                  <a:pt x="50668" y="73073"/>
                </a:cubicBezTo>
                <a:lnTo>
                  <a:pt x="50669" y="73073"/>
                </a:lnTo>
                <a:cubicBezTo>
                  <a:pt x="50669" y="73073"/>
                  <a:pt x="50669" y="73073"/>
                  <a:pt x="50668" y="73073"/>
                </a:cubicBezTo>
                <a:close/>
                <a:moveTo>
                  <a:pt x="24782" y="71773"/>
                </a:moveTo>
                <a:cubicBezTo>
                  <a:pt x="24515" y="71773"/>
                  <a:pt x="24264" y="71937"/>
                  <a:pt x="24165" y="72201"/>
                </a:cubicBezTo>
                <a:cubicBezTo>
                  <a:pt x="24039" y="72542"/>
                  <a:pt x="24212" y="72921"/>
                  <a:pt x="24552" y="73047"/>
                </a:cubicBezTo>
                <a:cubicBezTo>
                  <a:pt x="25390" y="73359"/>
                  <a:pt x="26250" y="73644"/>
                  <a:pt x="27106" y="73894"/>
                </a:cubicBezTo>
                <a:cubicBezTo>
                  <a:pt x="27166" y="73912"/>
                  <a:pt x="27228" y="73921"/>
                  <a:pt x="27292" y="73921"/>
                </a:cubicBezTo>
                <a:cubicBezTo>
                  <a:pt x="27618" y="73921"/>
                  <a:pt x="27895" y="73680"/>
                  <a:pt x="27941" y="73357"/>
                </a:cubicBezTo>
                <a:cubicBezTo>
                  <a:pt x="27988" y="73033"/>
                  <a:pt x="27789" y="72725"/>
                  <a:pt x="27476" y="72633"/>
                </a:cubicBezTo>
                <a:cubicBezTo>
                  <a:pt x="26649" y="72391"/>
                  <a:pt x="25819" y="72116"/>
                  <a:pt x="25011" y="71814"/>
                </a:cubicBezTo>
                <a:cubicBezTo>
                  <a:pt x="24936" y="71786"/>
                  <a:pt x="24858" y="71773"/>
                  <a:pt x="24782" y="71773"/>
                </a:cubicBezTo>
                <a:close/>
                <a:moveTo>
                  <a:pt x="48180" y="72586"/>
                </a:moveTo>
                <a:cubicBezTo>
                  <a:pt x="48112" y="72586"/>
                  <a:pt x="48043" y="72597"/>
                  <a:pt x="47975" y="72619"/>
                </a:cubicBezTo>
                <a:cubicBezTo>
                  <a:pt x="47149" y="72862"/>
                  <a:pt x="46302" y="73078"/>
                  <a:pt x="45459" y="73261"/>
                </a:cubicBezTo>
                <a:cubicBezTo>
                  <a:pt x="45131" y="73332"/>
                  <a:pt x="44909" y="73639"/>
                  <a:pt x="44945" y="73973"/>
                </a:cubicBezTo>
                <a:cubicBezTo>
                  <a:pt x="44980" y="74307"/>
                  <a:pt x="45262" y="74560"/>
                  <a:pt x="45598" y="74562"/>
                </a:cubicBezTo>
                <a:cubicBezTo>
                  <a:pt x="45644" y="74560"/>
                  <a:pt x="45692" y="74556"/>
                  <a:pt x="45738" y="74546"/>
                </a:cubicBezTo>
                <a:cubicBezTo>
                  <a:pt x="46612" y="74355"/>
                  <a:pt x="47489" y="74133"/>
                  <a:pt x="48345" y="73881"/>
                </a:cubicBezTo>
                <a:cubicBezTo>
                  <a:pt x="48704" y="73787"/>
                  <a:pt x="48915" y="73414"/>
                  <a:pt x="48810" y="73058"/>
                </a:cubicBezTo>
                <a:cubicBezTo>
                  <a:pt x="48725" y="72771"/>
                  <a:pt x="48463" y="72586"/>
                  <a:pt x="48180" y="72586"/>
                </a:cubicBezTo>
                <a:close/>
                <a:moveTo>
                  <a:pt x="29845" y="73254"/>
                </a:moveTo>
                <a:cubicBezTo>
                  <a:pt x="29542" y="73254"/>
                  <a:pt x="29269" y="73463"/>
                  <a:pt x="29202" y="73772"/>
                </a:cubicBezTo>
                <a:cubicBezTo>
                  <a:pt x="29125" y="74130"/>
                  <a:pt x="29355" y="74483"/>
                  <a:pt x="29714" y="74556"/>
                </a:cubicBezTo>
                <a:cubicBezTo>
                  <a:pt x="30585" y="74743"/>
                  <a:pt x="31477" y="74903"/>
                  <a:pt x="32363" y="75028"/>
                </a:cubicBezTo>
                <a:cubicBezTo>
                  <a:pt x="32393" y="75033"/>
                  <a:pt x="32425" y="75035"/>
                  <a:pt x="32456" y="75035"/>
                </a:cubicBezTo>
                <a:lnTo>
                  <a:pt x="32456" y="75035"/>
                </a:lnTo>
                <a:cubicBezTo>
                  <a:pt x="32802" y="75035"/>
                  <a:pt x="33087" y="74768"/>
                  <a:pt x="33111" y="74423"/>
                </a:cubicBezTo>
                <a:cubicBezTo>
                  <a:pt x="33135" y="74079"/>
                  <a:pt x="32889" y="73774"/>
                  <a:pt x="32547" y="73727"/>
                </a:cubicBezTo>
                <a:cubicBezTo>
                  <a:pt x="31692" y="73605"/>
                  <a:pt x="30831" y="73452"/>
                  <a:pt x="29991" y="73270"/>
                </a:cubicBezTo>
                <a:cubicBezTo>
                  <a:pt x="29942" y="73259"/>
                  <a:pt x="29893" y="73254"/>
                  <a:pt x="29845" y="73254"/>
                </a:cubicBezTo>
                <a:close/>
                <a:moveTo>
                  <a:pt x="32456" y="75035"/>
                </a:moveTo>
                <a:cubicBezTo>
                  <a:pt x="32456" y="75035"/>
                  <a:pt x="32456" y="75035"/>
                  <a:pt x="32455" y="75035"/>
                </a:cubicBezTo>
                <a:lnTo>
                  <a:pt x="32457" y="75035"/>
                </a:lnTo>
                <a:cubicBezTo>
                  <a:pt x="32456" y="75035"/>
                  <a:pt x="32456" y="75035"/>
                  <a:pt x="32456" y="75035"/>
                </a:cubicBezTo>
                <a:close/>
                <a:moveTo>
                  <a:pt x="42996" y="73714"/>
                </a:moveTo>
                <a:cubicBezTo>
                  <a:pt x="42965" y="73714"/>
                  <a:pt x="42934" y="73716"/>
                  <a:pt x="42903" y="73720"/>
                </a:cubicBezTo>
                <a:cubicBezTo>
                  <a:pt x="42052" y="73842"/>
                  <a:pt x="41182" y="73935"/>
                  <a:pt x="40321" y="73996"/>
                </a:cubicBezTo>
                <a:cubicBezTo>
                  <a:pt x="39968" y="74023"/>
                  <a:pt x="39700" y="74322"/>
                  <a:pt x="39712" y="74675"/>
                </a:cubicBezTo>
                <a:cubicBezTo>
                  <a:pt x="39725" y="75028"/>
                  <a:pt x="40014" y="75309"/>
                  <a:pt x="40368" y="75310"/>
                </a:cubicBezTo>
                <a:cubicBezTo>
                  <a:pt x="40383" y="75310"/>
                  <a:pt x="40399" y="75309"/>
                  <a:pt x="40415" y="75309"/>
                </a:cubicBezTo>
                <a:cubicBezTo>
                  <a:pt x="41308" y="75244"/>
                  <a:pt x="42207" y="75148"/>
                  <a:pt x="43089" y="75022"/>
                </a:cubicBezTo>
                <a:cubicBezTo>
                  <a:pt x="43449" y="74971"/>
                  <a:pt x="43699" y="74637"/>
                  <a:pt x="43647" y="74278"/>
                </a:cubicBezTo>
                <a:cubicBezTo>
                  <a:pt x="43600" y="73950"/>
                  <a:pt x="43318" y="73714"/>
                  <a:pt x="42996" y="73714"/>
                </a:cubicBezTo>
                <a:close/>
                <a:moveTo>
                  <a:pt x="35081" y="73998"/>
                </a:moveTo>
                <a:cubicBezTo>
                  <a:pt x="34739" y="73998"/>
                  <a:pt x="34451" y="74263"/>
                  <a:pt x="34427" y="74609"/>
                </a:cubicBezTo>
                <a:cubicBezTo>
                  <a:pt x="34401" y="74972"/>
                  <a:pt x="34676" y="75287"/>
                  <a:pt x="35039" y="75311"/>
                </a:cubicBezTo>
                <a:cubicBezTo>
                  <a:pt x="35921" y="75373"/>
                  <a:pt x="36818" y="75404"/>
                  <a:pt x="37702" y="75404"/>
                </a:cubicBezTo>
                <a:lnTo>
                  <a:pt x="37726" y="75404"/>
                </a:lnTo>
                <a:cubicBezTo>
                  <a:pt x="38089" y="75404"/>
                  <a:pt x="38372" y="75109"/>
                  <a:pt x="38372" y="74747"/>
                </a:cubicBezTo>
                <a:cubicBezTo>
                  <a:pt x="38372" y="74383"/>
                  <a:pt x="38066" y="74089"/>
                  <a:pt x="37702" y="74089"/>
                </a:cubicBezTo>
                <a:cubicBezTo>
                  <a:pt x="36848" y="74089"/>
                  <a:pt x="35982" y="74059"/>
                  <a:pt x="35129" y="74000"/>
                </a:cubicBezTo>
                <a:cubicBezTo>
                  <a:pt x="35113" y="73998"/>
                  <a:pt x="35097" y="73998"/>
                  <a:pt x="35081" y="73998"/>
                </a:cubicBezTo>
                <a:close/>
              </a:path>
            </a:pathLst>
          </a:custGeom>
          <a:solidFill>
            <a:srgbClr val="FE524D">
              <a:alpha val="45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6"/>
          <p:cNvSpPr txBox="1"/>
          <p:nvPr/>
        </p:nvSpPr>
        <p:spPr>
          <a:xfrm>
            <a:off x="1517400" y="1301955"/>
            <a:ext cx="3054600" cy="1537200"/>
          </a:xfrm>
          <a:prstGeom prst="rect">
            <a:avLst/>
          </a:prstGeom>
          <a:noFill/>
          <a:ln>
            <a:noFill/>
          </a:ln>
        </p:spPr>
        <p:txBody>
          <a:bodyPr anchorCtr="0" anchor="b" bIns="91425" lIns="91425" spcFirstLastPara="1" rIns="91425" wrap="square" tIns="91425">
            <a:normAutofit fontScale="70000" lnSpcReduction="20000"/>
          </a:bodyPr>
          <a:lstStyle/>
          <a:p>
            <a:pPr indent="0" lvl="0" marL="0" rtl="0" algn="ctr">
              <a:spcBef>
                <a:spcPts val="0"/>
              </a:spcBef>
              <a:spcAft>
                <a:spcPts val="0"/>
              </a:spcAft>
              <a:buNone/>
            </a:pPr>
            <a:r>
              <a:rPr b="1" lang="zh-CN" sz="4800">
                <a:solidFill>
                  <a:srgbClr val="434343"/>
                </a:solidFill>
                <a:latin typeface="Economica"/>
                <a:ea typeface="Economica"/>
                <a:cs typeface="Economica"/>
                <a:sym typeface="Economica"/>
              </a:rPr>
              <a:t>CZ1115</a:t>
            </a:r>
            <a:endParaRPr b="1" sz="4800">
              <a:solidFill>
                <a:srgbClr val="434343"/>
              </a:solidFill>
              <a:latin typeface="Economica"/>
              <a:ea typeface="Economica"/>
              <a:cs typeface="Economica"/>
              <a:sym typeface="Economica"/>
            </a:endParaRPr>
          </a:p>
          <a:p>
            <a:pPr indent="0" lvl="0" marL="0" rtl="0" algn="ctr">
              <a:spcBef>
                <a:spcPts val="0"/>
              </a:spcBef>
              <a:spcAft>
                <a:spcPts val="0"/>
              </a:spcAft>
              <a:buNone/>
            </a:pPr>
            <a:r>
              <a:rPr b="1" lang="zh-CN" sz="4800">
                <a:solidFill>
                  <a:srgbClr val="434343"/>
                </a:solidFill>
                <a:latin typeface="Economica"/>
                <a:ea typeface="Economica"/>
                <a:cs typeface="Economica"/>
                <a:sym typeface="Economica"/>
              </a:rPr>
              <a:t>Mini Project</a:t>
            </a:r>
            <a:endParaRPr b="1" sz="4800">
              <a:solidFill>
                <a:srgbClr val="434343"/>
              </a:solidFill>
              <a:latin typeface="Economica"/>
              <a:ea typeface="Economica"/>
              <a:cs typeface="Economica"/>
              <a:sym typeface="Economica"/>
            </a:endParaRPr>
          </a:p>
          <a:p>
            <a:pPr indent="457200" lvl="0" marL="457200" rtl="0" algn="l">
              <a:spcBef>
                <a:spcPts val="0"/>
              </a:spcBef>
              <a:spcAft>
                <a:spcPts val="0"/>
              </a:spcAft>
              <a:buNone/>
            </a:pPr>
            <a:r>
              <a:rPr b="1" lang="zh-CN" sz="4800">
                <a:solidFill>
                  <a:srgbClr val="434343"/>
                </a:solidFill>
                <a:latin typeface="Economica"/>
                <a:ea typeface="Economica"/>
                <a:cs typeface="Economica"/>
                <a:sym typeface="Economica"/>
              </a:rPr>
              <a:t>Group 6</a:t>
            </a:r>
            <a:endParaRPr b="1" sz="4800">
              <a:solidFill>
                <a:srgbClr val="434343"/>
              </a:solidFill>
              <a:latin typeface="Economica"/>
              <a:ea typeface="Economica"/>
              <a:cs typeface="Economica"/>
              <a:sym typeface="Economica"/>
            </a:endParaRPr>
          </a:p>
        </p:txBody>
      </p:sp>
      <p:sp>
        <p:nvSpPr>
          <p:cNvPr id="965" name="Google Shape;965;p36"/>
          <p:cNvSpPr txBox="1"/>
          <p:nvPr/>
        </p:nvSpPr>
        <p:spPr>
          <a:xfrm>
            <a:off x="4309600" y="2221055"/>
            <a:ext cx="3054600" cy="7014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lang="zh-CN" sz="1440">
                <a:solidFill>
                  <a:srgbClr val="000000"/>
                </a:solidFill>
                <a:latin typeface="Economica"/>
                <a:ea typeface="Economica"/>
                <a:cs typeface="Economica"/>
                <a:sym typeface="Economica"/>
              </a:rPr>
              <a:t>                                                                         </a:t>
            </a:r>
            <a:r>
              <a:rPr lang="zh-CN" sz="1840">
                <a:solidFill>
                  <a:srgbClr val="000000"/>
                </a:solidFill>
                <a:latin typeface="Economica"/>
                <a:ea typeface="Economica"/>
                <a:cs typeface="Economica"/>
                <a:sym typeface="Economica"/>
              </a:rPr>
              <a:t>Group Member:</a:t>
            </a:r>
            <a:endParaRPr sz="1840">
              <a:solidFill>
                <a:srgbClr val="000000"/>
              </a:solidFill>
              <a:latin typeface="Economica"/>
              <a:ea typeface="Economica"/>
              <a:cs typeface="Economica"/>
              <a:sym typeface="Economica"/>
            </a:endParaRPr>
          </a:p>
          <a:p>
            <a:pPr indent="0" lvl="0" marL="0" rtl="0" algn="ctr">
              <a:lnSpc>
                <a:spcPct val="80000"/>
              </a:lnSpc>
              <a:spcBef>
                <a:spcPts val="0"/>
              </a:spcBef>
              <a:spcAft>
                <a:spcPts val="0"/>
              </a:spcAft>
              <a:buNone/>
            </a:pPr>
            <a:r>
              <a:rPr lang="zh-CN" sz="1840">
                <a:solidFill>
                  <a:srgbClr val="000000"/>
                </a:solidFill>
                <a:latin typeface="Economica"/>
                <a:ea typeface="Economica"/>
                <a:cs typeface="Economica"/>
                <a:sym typeface="Economica"/>
              </a:rPr>
              <a:t>                                                                                                             ZOU ZE REN</a:t>
            </a:r>
            <a:endParaRPr sz="1840">
              <a:solidFill>
                <a:srgbClr val="000000"/>
              </a:solidFill>
              <a:latin typeface="Economica"/>
              <a:ea typeface="Economica"/>
              <a:cs typeface="Economica"/>
              <a:sym typeface="Economica"/>
            </a:endParaRPr>
          </a:p>
          <a:p>
            <a:pPr indent="0" lvl="0" marL="0" rtl="0" algn="ctr">
              <a:lnSpc>
                <a:spcPct val="80000"/>
              </a:lnSpc>
              <a:spcBef>
                <a:spcPts val="0"/>
              </a:spcBef>
              <a:spcAft>
                <a:spcPts val="0"/>
              </a:spcAft>
              <a:buNone/>
            </a:pPr>
            <a:r>
              <a:rPr lang="zh-CN" sz="1840">
                <a:solidFill>
                  <a:srgbClr val="000000"/>
                </a:solidFill>
                <a:latin typeface="Economica"/>
                <a:ea typeface="Economica"/>
                <a:cs typeface="Economica"/>
                <a:sym typeface="Economica"/>
              </a:rPr>
              <a:t>                                                                                                             CHUA ZI JIAN</a:t>
            </a:r>
            <a:endParaRPr sz="1840">
              <a:solidFill>
                <a:srgbClr val="000000"/>
              </a:solidFill>
              <a:latin typeface="Economica"/>
              <a:ea typeface="Economica"/>
              <a:cs typeface="Economica"/>
              <a:sym typeface="Economica"/>
            </a:endParaRPr>
          </a:p>
          <a:p>
            <a:pPr indent="0" lvl="0" marL="0" rtl="0" algn="ctr">
              <a:lnSpc>
                <a:spcPct val="80000"/>
              </a:lnSpc>
              <a:spcBef>
                <a:spcPts val="0"/>
              </a:spcBef>
              <a:spcAft>
                <a:spcPts val="0"/>
              </a:spcAft>
              <a:buNone/>
            </a:pPr>
            <a:r>
              <a:rPr lang="zh-CN" sz="1840">
                <a:solidFill>
                  <a:srgbClr val="000000"/>
                </a:solidFill>
                <a:latin typeface="Economica"/>
                <a:ea typeface="Economica"/>
                <a:cs typeface="Economica"/>
                <a:sym typeface="Economica"/>
              </a:rPr>
              <a:t>                                                                                                             LEE MING DA</a:t>
            </a:r>
            <a:endParaRPr sz="1840">
              <a:solidFill>
                <a:srgbClr val="000000"/>
              </a:solidFill>
              <a:latin typeface="Economica"/>
              <a:ea typeface="Economica"/>
              <a:cs typeface="Economica"/>
              <a:sym typeface="Economica"/>
            </a:endParaRPr>
          </a:p>
          <a:p>
            <a:pPr indent="0" lvl="0" marL="0" rtl="0" algn="ctr">
              <a:lnSpc>
                <a:spcPct val="80000"/>
              </a:lnSpc>
              <a:spcBef>
                <a:spcPts val="0"/>
              </a:spcBef>
              <a:spcAft>
                <a:spcPts val="0"/>
              </a:spcAft>
              <a:buNone/>
            </a:pPr>
            <a:r>
              <a:t/>
            </a:r>
            <a:endParaRPr sz="1840">
              <a:solidFill>
                <a:srgbClr val="000000"/>
              </a:solidFill>
              <a:latin typeface="Economica"/>
              <a:ea typeface="Economica"/>
              <a:cs typeface="Economica"/>
              <a:sym typeface="Economic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45"/>
          <p:cNvSpPr txBox="1"/>
          <p:nvPr>
            <p:ph idx="4294967295" type="title"/>
          </p:nvPr>
        </p:nvSpPr>
        <p:spPr>
          <a:xfrm>
            <a:off x="2353500" y="131500"/>
            <a:ext cx="3358500" cy="53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Cleaned Dataset</a:t>
            </a:r>
            <a:endParaRPr/>
          </a:p>
        </p:txBody>
      </p:sp>
      <p:grpSp>
        <p:nvGrpSpPr>
          <p:cNvPr id="1083" name="Google Shape;1083;p45"/>
          <p:cNvGrpSpPr/>
          <p:nvPr/>
        </p:nvGrpSpPr>
        <p:grpSpPr>
          <a:xfrm>
            <a:off x="1253495" y="121302"/>
            <a:ext cx="838949" cy="559786"/>
            <a:chOff x="1834963" y="924725"/>
            <a:chExt cx="1620219" cy="1372696"/>
          </a:xfrm>
        </p:grpSpPr>
        <p:sp>
          <p:nvSpPr>
            <p:cNvPr id="1084" name="Google Shape;1084;p45"/>
            <p:cNvSpPr/>
            <p:nvPr/>
          </p:nvSpPr>
          <p:spPr>
            <a:xfrm>
              <a:off x="1834963" y="924725"/>
              <a:ext cx="933900" cy="933900"/>
            </a:xfrm>
            <a:prstGeom prst="ellipse">
              <a:avLst/>
            </a:pr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5"/>
            <p:cNvSpPr/>
            <p:nvPr/>
          </p:nvSpPr>
          <p:spPr>
            <a:xfrm>
              <a:off x="2521281" y="924725"/>
              <a:ext cx="933900" cy="933900"/>
            </a:xfrm>
            <a:prstGeom prst="ellipse">
              <a:avLst/>
            </a:pr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5"/>
            <p:cNvSpPr/>
            <p:nvPr/>
          </p:nvSpPr>
          <p:spPr>
            <a:xfrm>
              <a:off x="1834963" y="1363521"/>
              <a:ext cx="933900" cy="933900"/>
            </a:xfrm>
            <a:prstGeom prst="ellipse">
              <a:avLst/>
            </a:pr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5"/>
            <p:cNvSpPr/>
            <p:nvPr/>
          </p:nvSpPr>
          <p:spPr>
            <a:xfrm>
              <a:off x="2521281" y="1363521"/>
              <a:ext cx="933900" cy="933900"/>
            </a:xfrm>
            <a:prstGeom prst="ellipse">
              <a:avLst/>
            </a:pr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88" name="Google Shape;1088;p45"/>
          <p:cNvPicPr preferRelativeResize="0"/>
          <p:nvPr/>
        </p:nvPicPr>
        <p:blipFill>
          <a:blip r:embed="rId3">
            <a:alphaModFix/>
          </a:blip>
          <a:stretch>
            <a:fillRect/>
          </a:stretch>
        </p:blipFill>
        <p:spPr>
          <a:xfrm>
            <a:off x="152400" y="2449821"/>
            <a:ext cx="8839200" cy="22457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sp>
        <p:nvSpPr>
          <p:cNvPr id="1093" name="Google Shape;1093;p46"/>
          <p:cNvSpPr txBox="1"/>
          <p:nvPr>
            <p:ph idx="2" type="title"/>
          </p:nvPr>
        </p:nvSpPr>
        <p:spPr>
          <a:xfrm>
            <a:off x="1320274" y="0"/>
            <a:ext cx="4293000" cy="82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sz="2800"/>
              <a:t>Visualisation Graph</a:t>
            </a:r>
            <a:endParaRPr sz="2800"/>
          </a:p>
        </p:txBody>
      </p:sp>
      <p:grpSp>
        <p:nvGrpSpPr>
          <p:cNvPr id="1094" name="Google Shape;1094;p46"/>
          <p:cNvGrpSpPr/>
          <p:nvPr/>
        </p:nvGrpSpPr>
        <p:grpSpPr>
          <a:xfrm>
            <a:off x="433719" y="14"/>
            <a:ext cx="649508" cy="824648"/>
            <a:chOff x="5649625" y="924725"/>
            <a:chExt cx="1676150" cy="1352325"/>
          </a:xfrm>
        </p:grpSpPr>
        <p:sp>
          <p:nvSpPr>
            <p:cNvPr id="1095" name="Google Shape;1095;p46"/>
            <p:cNvSpPr/>
            <p:nvPr/>
          </p:nvSpPr>
          <p:spPr>
            <a:xfrm>
              <a:off x="5688775" y="924725"/>
              <a:ext cx="1620300" cy="621300"/>
            </a:xfrm>
            <a:prstGeom prst="triangle">
              <a:avLst>
                <a:gd fmla="val 50000" name="adj"/>
              </a:avLst>
            </a:pr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6"/>
            <p:cNvSpPr/>
            <p:nvPr/>
          </p:nvSpPr>
          <p:spPr>
            <a:xfrm>
              <a:off x="5649625" y="1647125"/>
              <a:ext cx="1676100" cy="274500"/>
            </a:xfrm>
            <a:prstGeom prst="rect">
              <a:avLst/>
            </a:pr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6"/>
            <p:cNvSpPr/>
            <p:nvPr/>
          </p:nvSpPr>
          <p:spPr>
            <a:xfrm>
              <a:off x="5649675" y="2002550"/>
              <a:ext cx="1676100" cy="274500"/>
            </a:xfrm>
            <a:prstGeom prst="rect">
              <a:avLst/>
            </a:pr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8" name="Google Shape;1098;p46"/>
          <p:cNvSpPr txBox="1"/>
          <p:nvPr>
            <p:ph idx="4294967295" type="title"/>
          </p:nvPr>
        </p:nvSpPr>
        <p:spPr>
          <a:xfrm>
            <a:off x="1137209" y="2678200"/>
            <a:ext cx="2887500" cy="40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100"/>
              <a:t>Rating by Actual Delivery Days</a:t>
            </a:r>
            <a:endParaRPr sz="1100"/>
          </a:p>
        </p:txBody>
      </p:sp>
      <p:pic>
        <p:nvPicPr>
          <p:cNvPr id="1099" name="Google Shape;1099;p46"/>
          <p:cNvPicPr preferRelativeResize="0"/>
          <p:nvPr/>
        </p:nvPicPr>
        <p:blipFill>
          <a:blip r:embed="rId3">
            <a:alphaModFix/>
          </a:blip>
          <a:stretch>
            <a:fillRect/>
          </a:stretch>
        </p:blipFill>
        <p:spPr>
          <a:xfrm>
            <a:off x="1083225" y="2985901"/>
            <a:ext cx="3270988" cy="2032249"/>
          </a:xfrm>
          <a:prstGeom prst="rect">
            <a:avLst/>
          </a:prstGeom>
          <a:noFill/>
          <a:ln>
            <a:noFill/>
          </a:ln>
        </p:spPr>
      </p:pic>
      <p:sp>
        <p:nvSpPr>
          <p:cNvPr id="1100" name="Google Shape;1100;p46"/>
          <p:cNvSpPr txBox="1"/>
          <p:nvPr>
            <p:ph idx="4294967295" type="title"/>
          </p:nvPr>
        </p:nvSpPr>
        <p:spPr>
          <a:xfrm>
            <a:off x="5170617" y="2678200"/>
            <a:ext cx="2887500" cy="4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100"/>
              <a:t>Rating by Estimated Delivery Days</a:t>
            </a:r>
            <a:endParaRPr sz="1100"/>
          </a:p>
        </p:txBody>
      </p:sp>
      <p:pic>
        <p:nvPicPr>
          <p:cNvPr id="1101" name="Google Shape;1101;p46"/>
          <p:cNvPicPr preferRelativeResize="0"/>
          <p:nvPr/>
        </p:nvPicPr>
        <p:blipFill>
          <a:blip r:embed="rId4">
            <a:alphaModFix/>
          </a:blip>
          <a:stretch>
            <a:fillRect/>
          </a:stretch>
        </p:blipFill>
        <p:spPr>
          <a:xfrm>
            <a:off x="5116632" y="2985901"/>
            <a:ext cx="3153319" cy="2032249"/>
          </a:xfrm>
          <a:prstGeom prst="rect">
            <a:avLst/>
          </a:prstGeom>
          <a:noFill/>
          <a:ln>
            <a:noFill/>
          </a:ln>
        </p:spPr>
      </p:pic>
      <p:sp>
        <p:nvSpPr>
          <p:cNvPr id="1102" name="Google Shape;1102;p46"/>
          <p:cNvSpPr txBox="1"/>
          <p:nvPr>
            <p:ph idx="4294967295" type="title"/>
          </p:nvPr>
        </p:nvSpPr>
        <p:spPr>
          <a:xfrm rot="-5400000">
            <a:off x="5033475" y="580625"/>
            <a:ext cx="7059600" cy="4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800"/>
              <a:t>Visualisation Graph</a:t>
            </a:r>
            <a:endParaRPr/>
          </a:p>
        </p:txBody>
      </p:sp>
      <p:pic>
        <p:nvPicPr>
          <p:cNvPr id="1103" name="Google Shape;1103;p46"/>
          <p:cNvPicPr preferRelativeResize="0"/>
          <p:nvPr/>
        </p:nvPicPr>
        <p:blipFill>
          <a:blip r:embed="rId5">
            <a:alphaModFix/>
          </a:blip>
          <a:stretch>
            <a:fillRect/>
          </a:stretch>
        </p:blipFill>
        <p:spPr>
          <a:xfrm>
            <a:off x="1083225" y="824700"/>
            <a:ext cx="2743500" cy="1723425"/>
          </a:xfrm>
          <a:prstGeom prst="rect">
            <a:avLst/>
          </a:prstGeom>
          <a:noFill/>
          <a:ln>
            <a:noFill/>
          </a:ln>
        </p:spPr>
      </p:pic>
      <p:sp>
        <p:nvSpPr>
          <p:cNvPr id="1104" name="Google Shape;1104;p46"/>
          <p:cNvSpPr txBox="1"/>
          <p:nvPr>
            <p:ph idx="4294967295" type="title"/>
          </p:nvPr>
        </p:nvSpPr>
        <p:spPr>
          <a:xfrm>
            <a:off x="3826716" y="1402288"/>
            <a:ext cx="2743500" cy="3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100"/>
              <a:t>Rating  Classified</a:t>
            </a:r>
            <a:endParaRPr sz="1100"/>
          </a:p>
        </p:txBody>
      </p:sp>
      <p:cxnSp>
        <p:nvCxnSpPr>
          <p:cNvPr id="1105" name="Google Shape;1105;p46"/>
          <p:cNvCxnSpPr/>
          <p:nvPr/>
        </p:nvCxnSpPr>
        <p:spPr>
          <a:xfrm>
            <a:off x="1875745" y="3277478"/>
            <a:ext cx="25800" cy="1546800"/>
          </a:xfrm>
          <a:prstGeom prst="straightConnector1">
            <a:avLst/>
          </a:prstGeom>
          <a:noFill/>
          <a:ln cap="flat" cmpd="sng" w="9525">
            <a:solidFill>
              <a:schemeClr val="dk2"/>
            </a:solidFill>
            <a:prstDash val="solid"/>
            <a:round/>
            <a:headEnd len="med" w="med" type="none"/>
            <a:tailEnd len="med" w="med" type="none"/>
          </a:ln>
        </p:spPr>
      </p:cxnSp>
      <p:cxnSp>
        <p:nvCxnSpPr>
          <p:cNvPr id="1106" name="Google Shape;1106;p46"/>
          <p:cNvCxnSpPr/>
          <p:nvPr/>
        </p:nvCxnSpPr>
        <p:spPr>
          <a:xfrm>
            <a:off x="2226060" y="3277478"/>
            <a:ext cx="25800" cy="15468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46"/>
          <p:cNvCxnSpPr/>
          <p:nvPr/>
        </p:nvCxnSpPr>
        <p:spPr>
          <a:xfrm>
            <a:off x="6531526" y="3319156"/>
            <a:ext cx="24900" cy="1509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sp>
        <p:nvSpPr>
          <p:cNvPr id="1112" name="Google Shape;1112;p47"/>
          <p:cNvSpPr txBox="1"/>
          <p:nvPr>
            <p:ph idx="2" type="title"/>
          </p:nvPr>
        </p:nvSpPr>
        <p:spPr>
          <a:xfrm>
            <a:off x="1320274" y="0"/>
            <a:ext cx="4293000" cy="82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sz="2800"/>
              <a:t>Visualisation Graph</a:t>
            </a:r>
            <a:endParaRPr sz="2800"/>
          </a:p>
        </p:txBody>
      </p:sp>
      <p:grpSp>
        <p:nvGrpSpPr>
          <p:cNvPr id="1113" name="Google Shape;1113;p47"/>
          <p:cNvGrpSpPr/>
          <p:nvPr/>
        </p:nvGrpSpPr>
        <p:grpSpPr>
          <a:xfrm>
            <a:off x="433719" y="14"/>
            <a:ext cx="649508" cy="824648"/>
            <a:chOff x="5649625" y="924725"/>
            <a:chExt cx="1676150" cy="1352325"/>
          </a:xfrm>
        </p:grpSpPr>
        <p:sp>
          <p:nvSpPr>
            <p:cNvPr id="1114" name="Google Shape;1114;p47"/>
            <p:cNvSpPr/>
            <p:nvPr/>
          </p:nvSpPr>
          <p:spPr>
            <a:xfrm>
              <a:off x="5688775" y="924725"/>
              <a:ext cx="1620300" cy="621300"/>
            </a:xfrm>
            <a:prstGeom prst="triangle">
              <a:avLst>
                <a:gd fmla="val 50000" name="adj"/>
              </a:avLst>
            </a:pr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7"/>
            <p:cNvSpPr/>
            <p:nvPr/>
          </p:nvSpPr>
          <p:spPr>
            <a:xfrm>
              <a:off x="5649625" y="1647125"/>
              <a:ext cx="1676100" cy="274500"/>
            </a:xfrm>
            <a:prstGeom prst="rect">
              <a:avLst/>
            </a:pr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7"/>
            <p:cNvSpPr/>
            <p:nvPr/>
          </p:nvSpPr>
          <p:spPr>
            <a:xfrm>
              <a:off x="5649675" y="2002550"/>
              <a:ext cx="1676100" cy="274500"/>
            </a:xfrm>
            <a:prstGeom prst="rect">
              <a:avLst/>
            </a:pr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7" name="Google Shape;1117;p47"/>
          <p:cNvSpPr txBox="1"/>
          <p:nvPr>
            <p:ph idx="4294967295" type="title"/>
          </p:nvPr>
        </p:nvSpPr>
        <p:spPr>
          <a:xfrm rot="-5400000">
            <a:off x="5242075" y="715100"/>
            <a:ext cx="7059600" cy="4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800"/>
              <a:t>Visualisation Graph</a:t>
            </a:r>
            <a:endParaRPr/>
          </a:p>
        </p:txBody>
      </p:sp>
      <p:sp>
        <p:nvSpPr>
          <p:cNvPr id="1118" name="Google Shape;1118;p47"/>
          <p:cNvSpPr txBox="1"/>
          <p:nvPr>
            <p:ph idx="4294967295" type="title"/>
          </p:nvPr>
        </p:nvSpPr>
        <p:spPr>
          <a:xfrm>
            <a:off x="433752" y="951533"/>
            <a:ext cx="2182500" cy="5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100"/>
              <a:t>Ratings by Ship in time</a:t>
            </a:r>
            <a:endParaRPr sz="1100"/>
          </a:p>
        </p:txBody>
      </p:sp>
      <p:pic>
        <p:nvPicPr>
          <p:cNvPr id="1119" name="Google Shape;1119;p47"/>
          <p:cNvPicPr preferRelativeResize="0"/>
          <p:nvPr/>
        </p:nvPicPr>
        <p:blipFill>
          <a:blip r:embed="rId3">
            <a:alphaModFix/>
          </a:blip>
          <a:stretch>
            <a:fillRect/>
          </a:stretch>
        </p:blipFill>
        <p:spPr>
          <a:xfrm>
            <a:off x="433725" y="1784475"/>
            <a:ext cx="2569448" cy="3045250"/>
          </a:xfrm>
          <a:prstGeom prst="rect">
            <a:avLst/>
          </a:prstGeom>
          <a:noFill/>
          <a:ln>
            <a:noFill/>
          </a:ln>
        </p:spPr>
      </p:pic>
      <p:pic>
        <p:nvPicPr>
          <p:cNvPr id="1120" name="Google Shape;1120;p47"/>
          <p:cNvPicPr preferRelativeResize="0"/>
          <p:nvPr/>
        </p:nvPicPr>
        <p:blipFill>
          <a:blip r:embed="rId4">
            <a:alphaModFix/>
          </a:blip>
          <a:stretch>
            <a:fillRect/>
          </a:stretch>
        </p:blipFill>
        <p:spPr>
          <a:xfrm>
            <a:off x="3315800" y="1816825"/>
            <a:ext cx="2390151" cy="2931300"/>
          </a:xfrm>
          <a:prstGeom prst="rect">
            <a:avLst/>
          </a:prstGeom>
          <a:noFill/>
          <a:ln>
            <a:noFill/>
          </a:ln>
        </p:spPr>
      </p:pic>
      <p:sp>
        <p:nvSpPr>
          <p:cNvPr id="1121" name="Google Shape;1121;p47"/>
          <p:cNvSpPr txBox="1"/>
          <p:nvPr>
            <p:ph idx="4294967295" type="title"/>
          </p:nvPr>
        </p:nvSpPr>
        <p:spPr>
          <a:xfrm>
            <a:off x="3468400" y="949472"/>
            <a:ext cx="1536600" cy="54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100"/>
              <a:t>Ratings by Price</a:t>
            </a:r>
            <a:endParaRPr sz="1100"/>
          </a:p>
        </p:txBody>
      </p:sp>
      <p:pic>
        <p:nvPicPr>
          <p:cNvPr id="1122" name="Google Shape;1122;p47"/>
          <p:cNvPicPr preferRelativeResize="0"/>
          <p:nvPr/>
        </p:nvPicPr>
        <p:blipFill>
          <a:blip r:embed="rId5">
            <a:alphaModFix/>
          </a:blip>
          <a:stretch>
            <a:fillRect/>
          </a:stretch>
        </p:blipFill>
        <p:spPr>
          <a:xfrm>
            <a:off x="5961525" y="1816825"/>
            <a:ext cx="2330826" cy="2931326"/>
          </a:xfrm>
          <a:prstGeom prst="rect">
            <a:avLst/>
          </a:prstGeom>
          <a:noFill/>
          <a:ln>
            <a:noFill/>
          </a:ln>
        </p:spPr>
      </p:pic>
      <p:sp>
        <p:nvSpPr>
          <p:cNvPr id="1123" name="Google Shape;1123;p47"/>
          <p:cNvSpPr txBox="1"/>
          <p:nvPr>
            <p:ph idx="4294967295" type="title"/>
          </p:nvPr>
        </p:nvSpPr>
        <p:spPr>
          <a:xfrm>
            <a:off x="6065780" y="933750"/>
            <a:ext cx="2020200" cy="5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100"/>
              <a:t>Ratings by Total Order Value</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7" name="Shape 1127"/>
        <p:cNvGrpSpPr/>
        <p:nvPr/>
      </p:nvGrpSpPr>
      <p:grpSpPr>
        <a:xfrm>
          <a:off x="0" y="0"/>
          <a:ext cx="0" cy="0"/>
          <a:chOff x="0" y="0"/>
          <a:chExt cx="0" cy="0"/>
        </a:xfrm>
      </p:grpSpPr>
      <p:sp>
        <p:nvSpPr>
          <p:cNvPr id="1128" name="Google Shape;1128;p48"/>
          <p:cNvSpPr txBox="1"/>
          <p:nvPr>
            <p:ph type="title"/>
          </p:nvPr>
        </p:nvSpPr>
        <p:spPr>
          <a:xfrm rot="-5400000">
            <a:off x="5033475" y="580625"/>
            <a:ext cx="7059600" cy="4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800"/>
              <a:t>Visualisation Graph</a:t>
            </a:r>
            <a:endParaRPr/>
          </a:p>
        </p:txBody>
      </p:sp>
      <p:sp>
        <p:nvSpPr>
          <p:cNvPr id="1129" name="Google Shape;1129;p48"/>
          <p:cNvSpPr txBox="1"/>
          <p:nvPr>
            <p:ph type="title"/>
          </p:nvPr>
        </p:nvSpPr>
        <p:spPr>
          <a:xfrm>
            <a:off x="1517200" y="512225"/>
            <a:ext cx="7834200" cy="70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Multivariate correlation</a:t>
            </a:r>
            <a:endParaRPr/>
          </a:p>
        </p:txBody>
      </p:sp>
      <p:sp>
        <p:nvSpPr>
          <p:cNvPr id="1130" name="Google Shape;1130;p48"/>
          <p:cNvSpPr txBox="1"/>
          <p:nvPr/>
        </p:nvSpPr>
        <p:spPr>
          <a:xfrm>
            <a:off x="5188150" y="1693725"/>
            <a:ext cx="2411100" cy="17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900">
                <a:latin typeface="Open Sans"/>
                <a:ea typeface="Open Sans"/>
                <a:cs typeface="Open Sans"/>
                <a:sym typeface="Open Sans"/>
              </a:rPr>
              <a:t>Predictors: </a:t>
            </a:r>
            <a:endParaRPr sz="1900">
              <a:latin typeface="Open Sans"/>
              <a:ea typeface="Open Sans"/>
              <a:cs typeface="Open Sans"/>
              <a:sym typeface="Open Sans"/>
            </a:endParaRPr>
          </a:p>
          <a:p>
            <a:pPr indent="0" lvl="0" marL="0" rtl="0" algn="l">
              <a:spcBef>
                <a:spcPts val="0"/>
              </a:spcBef>
              <a:spcAft>
                <a:spcPts val="0"/>
              </a:spcAft>
              <a:buNone/>
            </a:pPr>
            <a:r>
              <a:rPr lang="zh-CN" sz="1900">
                <a:latin typeface="Open Sans"/>
                <a:ea typeface="Open Sans"/>
                <a:cs typeface="Open Sans"/>
                <a:sym typeface="Open Sans"/>
              </a:rPr>
              <a:t>delivery_days, estimated_days, ships_in_time, price, </a:t>
            </a:r>
            <a:r>
              <a:rPr lang="zh-CN" sz="1900">
                <a:latin typeface="Open Sans"/>
                <a:ea typeface="Open Sans"/>
                <a:cs typeface="Open Sans"/>
                <a:sym typeface="Open Sans"/>
              </a:rPr>
              <a:t>order_freight_ratio</a:t>
            </a:r>
            <a:endParaRPr sz="1900">
              <a:latin typeface="Open Sans"/>
              <a:ea typeface="Open Sans"/>
              <a:cs typeface="Open Sans"/>
              <a:sym typeface="Open Sans"/>
            </a:endParaRPr>
          </a:p>
        </p:txBody>
      </p:sp>
      <p:pic>
        <p:nvPicPr>
          <p:cNvPr id="1131" name="Google Shape;1131;p48"/>
          <p:cNvPicPr preferRelativeResize="0"/>
          <p:nvPr/>
        </p:nvPicPr>
        <p:blipFill>
          <a:blip r:embed="rId3">
            <a:alphaModFix/>
          </a:blip>
          <a:stretch>
            <a:fillRect/>
          </a:stretch>
        </p:blipFill>
        <p:spPr>
          <a:xfrm>
            <a:off x="857225" y="1019224"/>
            <a:ext cx="3997825" cy="3873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49"/>
          <p:cNvSpPr txBox="1"/>
          <p:nvPr>
            <p:ph type="title"/>
          </p:nvPr>
        </p:nvSpPr>
        <p:spPr>
          <a:xfrm>
            <a:off x="3818025" y="1559400"/>
            <a:ext cx="3943800" cy="202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sz="3100"/>
              <a:t>Machine Learning</a:t>
            </a:r>
            <a:endParaRPr sz="3100"/>
          </a:p>
        </p:txBody>
      </p:sp>
      <p:sp>
        <p:nvSpPr>
          <p:cNvPr id="1137" name="Google Shape;1137;p49"/>
          <p:cNvSpPr txBox="1"/>
          <p:nvPr>
            <p:ph idx="2" type="title"/>
          </p:nvPr>
        </p:nvSpPr>
        <p:spPr>
          <a:xfrm>
            <a:off x="3818025" y="874450"/>
            <a:ext cx="3033600" cy="86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a:t>03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sp>
        <p:nvSpPr>
          <p:cNvPr id="1142" name="Google Shape;1142;p50"/>
          <p:cNvSpPr txBox="1"/>
          <p:nvPr>
            <p:ph type="title"/>
          </p:nvPr>
        </p:nvSpPr>
        <p:spPr>
          <a:xfrm rot="-5400000">
            <a:off x="5033475" y="580625"/>
            <a:ext cx="7059600" cy="4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800"/>
              <a:t>Machine Learning</a:t>
            </a:r>
            <a:endParaRPr/>
          </a:p>
        </p:txBody>
      </p:sp>
      <p:sp>
        <p:nvSpPr>
          <p:cNvPr id="1143" name="Google Shape;1143;p50"/>
          <p:cNvSpPr txBox="1"/>
          <p:nvPr>
            <p:ph type="title"/>
          </p:nvPr>
        </p:nvSpPr>
        <p:spPr>
          <a:xfrm>
            <a:off x="311700" y="315925"/>
            <a:ext cx="85206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ML</a:t>
            </a:r>
            <a:endParaRPr/>
          </a:p>
        </p:txBody>
      </p:sp>
      <p:sp>
        <p:nvSpPr>
          <p:cNvPr id="1144" name="Google Shape;1144;p50"/>
          <p:cNvSpPr txBox="1"/>
          <p:nvPr>
            <p:ph idx="4294967295" type="body"/>
          </p:nvPr>
        </p:nvSpPr>
        <p:spPr>
          <a:xfrm>
            <a:off x="311700" y="1225225"/>
            <a:ext cx="7496100" cy="316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Decision Tree Classification</a:t>
            </a:r>
            <a:endParaRPr/>
          </a:p>
          <a:p>
            <a:pPr indent="0" lvl="0" marL="0" rtl="0" algn="l">
              <a:spcBef>
                <a:spcPts val="1600"/>
              </a:spcBef>
              <a:spcAft>
                <a:spcPts val="0"/>
              </a:spcAft>
              <a:buNone/>
            </a:pPr>
            <a:r>
              <a:rPr lang="zh-CN"/>
              <a:t>Random Forest Classification</a:t>
            </a:r>
            <a:endParaRPr/>
          </a:p>
          <a:p>
            <a:pPr indent="0" lvl="0" marL="0" rtl="0" algn="l">
              <a:spcBef>
                <a:spcPts val="1600"/>
              </a:spcBef>
              <a:spcAft>
                <a:spcPts val="0"/>
              </a:spcAft>
              <a:buNone/>
            </a:pPr>
            <a:r>
              <a:rPr lang="zh-CN"/>
              <a:t>Naive Bayes Classification</a:t>
            </a:r>
            <a:endParaRPr/>
          </a:p>
          <a:p>
            <a:pPr indent="0" lvl="0" marL="0" rtl="0" algn="l">
              <a:spcBef>
                <a:spcPts val="1600"/>
              </a:spcBef>
              <a:spcAft>
                <a:spcPts val="1600"/>
              </a:spcAft>
              <a:buNone/>
            </a:pPr>
            <a:r>
              <a:rPr lang="zh-CN"/>
              <a:t>Tuning parameters for tree classification using GridSearchCV</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8" name="Shape 1148"/>
        <p:cNvGrpSpPr/>
        <p:nvPr/>
      </p:nvGrpSpPr>
      <p:grpSpPr>
        <a:xfrm>
          <a:off x="0" y="0"/>
          <a:ext cx="0" cy="0"/>
          <a:chOff x="0" y="0"/>
          <a:chExt cx="0" cy="0"/>
        </a:xfrm>
      </p:grpSpPr>
      <p:sp>
        <p:nvSpPr>
          <p:cNvPr id="1149" name="Google Shape;1149;p51"/>
          <p:cNvSpPr txBox="1"/>
          <p:nvPr>
            <p:ph type="title"/>
          </p:nvPr>
        </p:nvSpPr>
        <p:spPr>
          <a:xfrm rot="-5400000">
            <a:off x="5033475" y="580625"/>
            <a:ext cx="7059600" cy="4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800"/>
              <a:t>Machine Learning</a:t>
            </a:r>
            <a:endParaRPr/>
          </a:p>
        </p:txBody>
      </p:sp>
      <p:sp>
        <p:nvSpPr>
          <p:cNvPr id="1150" name="Google Shape;1150;p51"/>
          <p:cNvSpPr txBox="1"/>
          <p:nvPr>
            <p:ph type="title"/>
          </p:nvPr>
        </p:nvSpPr>
        <p:spPr>
          <a:xfrm>
            <a:off x="166825" y="474725"/>
            <a:ext cx="7744200" cy="65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Grid Search</a:t>
            </a:r>
            <a:endParaRPr/>
          </a:p>
        </p:txBody>
      </p:sp>
      <p:sp>
        <p:nvSpPr>
          <p:cNvPr id="1151" name="Google Shape;1151;p51"/>
          <p:cNvSpPr txBox="1"/>
          <p:nvPr>
            <p:ph idx="4294967295" type="body"/>
          </p:nvPr>
        </p:nvSpPr>
        <p:spPr>
          <a:xfrm>
            <a:off x="311700" y="1970077"/>
            <a:ext cx="2711400" cy="2661900"/>
          </a:xfrm>
          <a:prstGeom prst="rect">
            <a:avLst/>
          </a:prstGeom>
          <a:noFill/>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zh-CN" sz="1600">
                <a:latin typeface="Livvic"/>
                <a:ea typeface="Livvic"/>
                <a:cs typeface="Livvic"/>
                <a:sym typeface="Livvic"/>
              </a:rPr>
              <a:t>Process of performing hyper parameter tuning in order to determine the optimal values for a given model.</a:t>
            </a:r>
            <a:r>
              <a:rPr lang="zh-CN" sz="1600">
                <a:solidFill>
                  <a:srgbClr val="292929"/>
                </a:solidFill>
                <a:highlight>
                  <a:srgbClr val="FFFFFF"/>
                </a:highlight>
                <a:latin typeface="Livvic"/>
                <a:ea typeface="Livvic"/>
                <a:cs typeface="Livvic"/>
                <a:sym typeface="Livvic"/>
              </a:rPr>
              <a:t> </a:t>
            </a:r>
            <a:endParaRPr sz="1600">
              <a:solidFill>
                <a:srgbClr val="292929"/>
              </a:solidFill>
              <a:highlight>
                <a:srgbClr val="FFFFFF"/>
              </a:highlight>
              <a:latin typeface="Livvic"/>
              <a:ea typeface="Livvic"/>
              <a:cs typeface="Livvic"/>
              <a:sym typeface="Livvic"/>
            </a:endParaRPr>
          </a:p>
          <a:p>
            <a:pPr indent="0" lvl="0" marL="0" rtl="0" algn="l">
              <a:spcBef>
                <a:spcPts val="160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1600"/>
              </a:spcBef>
              <a:spcAft>
                <a:spcPts val="1600"/>
              </a:spcAft>
              <a:buNone/>
            </a:pPr>
            <a:r>
              <a:t/>
            </a:r>
            <a:endParaRPr sz="1600">
              <a:solidFill>
                <a:srgbClr val="292929"/>
              </a:solidFill>
              <a:highlight>
                <a:srgbClr val="FFFFFF"/>
              </a:highlight>
              <a:latin typeface="Georgia"/>
              <a:ea typeface="Georgia"/>
              <a:cs typeface="Georgia"/>
              <a:sym typeface="Georgia"/>
            </a:endParaRPr>
          </a:p>
        </p:txBody>
      </p:sp>
      <p:pic>
        <p:nvPicPr>
          <p:cNvPr id="1152" name="Google Shape;1152;p51"/>
          <p:cNvPicPr preferRelativeResize="0"/>
          <p:nvPr/>
        </p:nvPicPr>
        <p:blipFill>
          <a:blip r:embed="rId3">
            <a:alphaModFix/>
          </a:blip>
          <a:stretch>
            <a:fillRect/>
          </a:stretch>
        </p:blipFill>
        <p:spPr>
          <a:xfrm>
            <a:off x="3479446" y="1365141"/>
            <a:ext cx="4859880" cy="225864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sp>
        <p:nvSpPr>
          <p:cNvPr id="1157" name="Google Shape;1157;p52"/>
          <p:cNvSpPr txBox="1"/>
          <p:nvPr>
            <p:ph type="title"/>
          </p:nvPr>
        </p:nvSpPr>
        <p:spPr>
          <a:xfrm rot="-5400000">
            <a:off x="5033475" y="580625"/>
            <a:ext cx="7059600" cy="4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800"/>
              <a:t>Machine Learning</a:t>
            </a:r>
            <a:endParaRPr/>
          </a:p>
        </p:txBody>
      </p:sp>
      <p:sp>
        <p:nvSpPr>
          <p:cNvPr id="1158" name="Google Shape;1158;p52"/>
          <p:cNvSpPr txBox="1"/>
          <p:nvPr>
            <p:ph type="title"/>
          </p:nvPr>
        </p:nvSpPr>
        <p:spPr>
          <a:xfrm>
            <a:off x="311700" y="315925"/>
            <a:ext cx="85206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ML</a:t>
            </a:r>
            <a:endParaRPr/>
          </a:p>
        </p:txBody>
      </p:sp>
      <p:sp>
        <p:nvSpPr>
          <p:cNvPr id="1159" name="Google Shape;1159;p52"/>
          <p:cNvSpPr txBox="1"/>
          <p:nvPr>
            <p:ph type="title"/>
          </p:nvPr>
        </p:nvSpPr>
        <p:spPr>
          <a:xfrm>
            <a:off x="723300" y="986175"/>
            <a:ext cx="7697400" cy="70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Method 1:Multi-Variate Decision Tree Classifier</a:t>
            </a:r>
            <a:endParaRPr/>
          </a:p>
        </p:txBody>
      </p:sp>
      <p:pic>
        <p:nvPicPr>
          <p:cNvPr id="1160" name="Google Shape;1160;p52"/>
          <p:cNvPicPr preferRelativeResize="0"/>
          <p:nvPr/>
        </p:nvPicPr>
        <p:blipFill>
          <a:blip r:embed="rId3">
            <a:alphaModFix/>
          </a:blip>
          <a:stretch>
            <a:fillRect/>
          </a:stretch>
        </p:blipFill>
        <p:spPr>
          <a:xfrm>
            <a:off x="723300" y="2017076"/>
            <a:ext cx="6703749" cy="1359975"/>
          </a:xfrm>
          <a:prstGeom prst="rect">
            <a:avLst/>
          </a:prstGeom>
          <a:noFill/>
          <a:ln>
            <a:noFill/>
          </a:ln>
        </p:spPr>
      </p:pic>
      <p:pic>
        <p:nvPicPr>
          <p:cNvPr id="1161" name="Google Shape;1161;p52"/>
          <p:cNvPicPr preferRelativeResize="0"/>
          <p:nvPr/>
        </p:nvPicPr>
        <p:blipFill>
          <a:blip r:embed="rId4">
            <a:alphaModFix/>
          </a:blip>
          <a:stretch>
            <a:fillRect/>
          </a:stretch>
        </p:blipFill>
        <p:spPr>
          <a:xfrm>
            <a:off x="776171" y="3573913"/>
            <a:ext cx="6582053" cy="684262"/>
          </a:xfrm>
          <a:prstGeom prst="rect">
            <a:avLst/>
          </a:prstGeom>
          <a:noFill/>
          <a:ln>
            <a:noFill/>
          </a:ln>
        </p:spPr>
      </p:pic>
      <p:sp>
        <p:nvSpPr>
          <p:cNvPr id="1162" name="Google Shape;1162;p52"/>
          <p:cNvSpPr txBox="1"/>
          <p:nvPr>
            <p:ph idx="4294967295" type="body"/>
          </p:nvPr>
        </p:nvSpPr>
        <p:spPr>
          <a:xfrm>
            <a:off x="723300" y="1693100"/>
            <a:ext cx="7697400" cy="164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Create an estimator to find the best model:</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zh-CN"/>
              <a:t>Use the Best Model found through GridSearchCV:</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6" name="Shape 1166"/>
        <p:cNvGrpSpPr/>
        <p:nvPr/>
      </p:nvGrpSpPr>
      <p:grpSpPr>
        <a:xfrm>
          <a:off x="0" y="0"/>
          <a:ext cx="0" cy="0"/>
          <a:chOff x="0" y="0"/>
          <a:chExt cx="0" cy="0"/>
        </a:xfrm>
      </p:grpSpPr>
      <p:sp>
        <p:nvSpPr>
          <p:cNvPr id="1167" name="Google Shape;1167;p53"/>
          <p:cNvSpPr txBox="1"/>
          <p:nvPr>
            <p:ph type="title"/>
          </p:nvPr>
        </p:nvSpPr>
        <p:spPr>
          <a:xfrm rot="-5400000">
            <a:off x="5033475" y="580625"/>
            <a:ext cx="7059600" cy="4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800"/>
              <a:t>Machine Learning</a:t>
            </a:r>
            <a:endParaRPr/>
          </a:p>
        </p:txBody>
      </p:sp>
      <p:sp>
        <p:nvSpPr>
          <p:cNvPr id="1168" name="Google Shape;1168;p53"/>
          <p:cNvSpPr txBox="1"/>
          <p:nvPr>
            <p:ph type="title"/>
          </p:nvPr>
        </p:nvSpPr>
        <p:spPr>
          <a:xfrm>
            <a:off x="311700" y="315925"/>
            <a:ext cx="85206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ML</a:t>
            </a:r>
            <a:endParaRPr/>
          </a:p>
        </p:txBody>
      </p:sp>
      <p:sp>
        <p:nvSpPr>
          <p:cNvPr id="1169" name="Google Shape;1169;p53"/>
          <p:cNvSpPr txBox="1"/>
          <p:nvPr>
            <p:ph type="title"/>
          </p:nvPr>
        </p:nvSpPr>
        <p:spPr>
          <a:xfrm>
            <a:off x="497000" y="845932"/>
            <a:ext cx="7938900" cy="73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Decision Tree:</a:t>
            </a:r>
            <a:endParaRPr/>
          </a:p>
        </p:txBody>
      </p:sp>
      <p:pic>
        <p:nvPicPr>
          <p:cNvPr id="1170" name="Google Shape;1170;p53"/>
          <p:cNvPicPr preferRelativeResize="0"/>
          <p:nvPr/>
        </p:nvPicPr>
        <p:blipFill>
          <a:blip r:embed="rId3">
            <a:alphaModFix/>
          </a:blip>
          <a:stretch>
            <a:fillRect/>
          </a:stretch>
        </p:blipFill>
        <p:spPr>
          <a:xfrm>
            <a:off x="2014838" y="735949"/>
            <a:ext cx="4903299" cy="41923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4" name="Shape 1174"/>
        <p:cNvGrpSpPr/>
        <p:nvPr/>
      </p:nvGrpSpPr>
      <p:grpSpPr>
        <a:xfrm>
          <a:off x="0" y="0"/>
          <a:ext cx="0" cy="0"/>
          <a:chOff x="0" y="0"/>
          <a:chExt cx="0" cy="0"/>
        </a:xfrm>
      </p:grpSpPr>
      <p:sp>
        <p:nvSpPr>
          <p:cNvPr id="1175" name="Google Shape;1175;p54"/>
          <p:cNvSpPr txBox="1"/>
          <p:nvPr>
            <p:ph type="title"/>
          </p:nvPr>
        </p:nvSpPr>
        <p:spPr>
          <a:xfrm rot="-5400000">
            <a:off x="5033475" y="580625"/>
            <a:ext cx="7059600" cy="4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800"/>
              <a:t>Machine Learning</a:t>
            </a:r>
            <a:endParaRPr/>
          </a:p>
        </p:txBody>
      </p:sp>
      <p:sp>
        <p:nvSpPr>
          <p:cNvPr id="1176" name="Google Shape;1176;p54"/>
          <p:cNvSpPr txBox="1"/>
          <p:nvPr>
            <p:ph type="title"/>
          </p:nvPr>
        </p:nvSpPr>
        <p:spPr>
          <a:xfrm>
            <a:off x="311700" y="315925"/>
            <a:ext cx="85206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ML</a:t>
            </a:r>
            <a:endParaRPr/>
          </a:p>
        </p:txBody>
      </p:sp>
      <p:sp>
        <p:nvSpPr>
          <p:cNvPr id="1177" name="Google Shape;1177;p54"/>
          <p:cNvSpPr txBox="1"/>
          <p:nvPr>
            <p:ph type="title"/>
          </p:nvPr>
        </p:nvSpPr>
        <p:spPr>
          <a:xfrm>
            <a:off x="722225" y="888900"/>
            <a:ext cx="71340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Method 1:Multi-Variate Decision Tree Classifier</a:t>
            </a:r>
            <a:endParaRPr/>
          </a:p>
        </p:txBody>
      </p:sp>
      <p:sp>
        <p:nvSpPr>
          <p:cNvPr id="1178" name="Google Shape;1178;p54"/>
          <p:cNvSpPr txBox="1"/>
          <p:nvPr>
            <p:ph idx="4294967295" type="body"/>
          </p:nvPr>
        </p:nvSpPr>
        <p:spPr>
          <a:xfrm>
            <a:off x="722225" y="3646063"/>
            <a:ext cx="7134000" cy="47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CN"/>
              <a:t>Decision Tree Classifier has a high accuracy score, however it misclassify a high number of ‘Bad’ rating as ‘Good’</a:t>
            </a:r>
            <a:endParaRPr/>
          </a:p>
        </p:txBody>
      </p:sp>
      <p:pic>
        <p:nvPicPr>
          <p:cNvPr id="1179" name="Google Shape;1179;p54"/>
          <p:cNvPicPr preferRelativeResize="0"/>
          <p:nvPr/>
        </p:nvPicPr>
        <p:blipFill>
          <a:blip r:embed="rId3">
            <a:alphaModFix/>
          </a:blip>
          <a:stretch>
            <a:fillRect/>
          </a:stretch>
        </p:blipFill>
        <p:spPr>
          <a:xfrm>
            <a:off x="810264" y="1519003"/>
            <a:ext cx="2207845" cy="2127060"/>
          </a:xfrm>
          <a:prstGeom prst="rect">
            <a:avLst/>
          </a:prstGeom>
          <a:noFill/>
          <a:ln>
            <a:noFill/>
          </a:ln>
        </p:spPr>
      </p:pic>
      <p:pic>
        <p:nvPicPr>
          <p:cNvPr id="1180" name="Google Shape;1180;p54"/>
          <p:cNvPicPr preferRelativeResize="0"/>
          <p:nvPr/>
        </p:nvPicPr>
        <p:blipFill>
          <a:blip r:embed="rId4">
            <a:alphaModFix/>
          </a:blip>
          <a:stretch>
            <a:fillRect/>
          </a:stretch>
        </p:blipFill>
        <p:spPr>
          <a:xfrm>
            <a:off x="3123572" y="2357951"/>
            <a:ext cx="2207855" cy="1288112"/>
          </a:xfrm>
          <a:prstGeom prst="rect">
            <a:avLst/>
          </a:prstGeom>
          <a:noFill/>
          <a:ln>
            <a:noFill/>
          </a:ln>
        </p:spPr>
      </p:pic>
      <p:pic>
        <p:nvPicPr>
          <p:cNvPr id="1181" name="Google Shape;1181;p54"/>
          <p:cNvPicPr preferRelativeResize="0"/>
          <p:nvPr/>
        </p:nvPicPr>
        <p:blipFill>
          <a:blip r:embed="rId5">
            <a:alphaModFix/>
          </a:blip>
          <a:stretch>
            <a:fillRect/>
          </a:stretch>
        </p:blipFill>
        <p:spPr>
          <a:xfrm>
            <a:off x="3174436" y="1519003"/>
            <a:ext cx="2279672" cy="70320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37"/>
          <p:cNvSpPr txBox="1"/>
          <p:nvPr>
            <p:ph idx="2" type="title"/>
          </p:nvPr>
        </p:nvSpPr>
        <p:spPr>
          <a:xfrm rot="-5400000">
            <a:off x="5033475" y="580625"/>
            <a:ext cx="7059600" cy="4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TABLE OF CONTENTS</a:t>
            </a:r>
            <a:endParaRPr/>
          </a:p>
        </p:txBody>
      </p:sp>
      <p:sp>
        <p:nvSpPr>
          <p:cNvPr id="971" name="Google Shape;971;p37"/>
          <p:cNvSpPr txBox="1"/>
          <p:nvPr>
            <p:ph idx="3" type="title"/>
          </p:nvPr>
        </p:nvSpPr>
        <p:spPr>
          <a:xfrm>
            <a:off x="1482675" y="1280875"/>
            <a:ext cx="2698200" cy="669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a:t>PROBLEM AND INTRO TO</a:t>
            </a:r>
            <a:endParaRPr/>
          </a:p>
          <a:p>
            <a:pPr indent="0" lvl="0" marL="0" rtl="0" algn="ctr">
              <a:spcBef>
                <a:spcPts val="0"/>
              </a:spcBef>
              <a:spcAft>
                <a:spcPts val="0"/>
              </a:spcAft>
              <a:buNone/>
            </a:pPr>
            <a:r>
              <a:rPr lang="zh-CN"/>
              <a:t>DATASET</a:t>
            </a:r>
            <a:endParaRPr/>
          </a:p>
        </p:txBody>
      </p:sp>
      <p:sp>
        <p:nvSpPr>
          <p:cNvPr id="972" name="Google Shape;972;p37"/>
          <p:cNvSpPr txBox="1"/>
          <p:nvPr>
            <p:ph idx="1" type="subTitle"/>
          </p:nvPr>
        </p:nvSpPr>
        <p:spPr>
          <a:xfrm>
            <a:off x="1817175" y="1950186"/>
            <a:ext cx="2029200" cy="6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List of data set used in the project</a:t>
            </a:r>
            <a:endParaRPr/>
          </a:p>
        </p:txBody>
      </p:sp>
      <p:sp>
        <p:nvSpPr>
          <p:cNvPr id="973" name="Google Shape;973;p37"/>
          <p:cNvSpPr txBox="1"/>
          <p:nvPr>
            <p:ph type="title"/>
          </p:nvPr>
        </p:nvSpPr>
        <p:spPr>
          <a:xfrm>
            <a:off x="1868075" y="573561"/>
            <a:ext cx="2084100" cy="93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a:t>01</a:t>
            </a:r>
            <a:endParaRPr/>
          </a:p>
        </p:txBody>
      </p:sp>
      <p:sp>
        <p:nvSpPr>
          <p:cNvPr id="974" name="Google Shape;974;p37"/>
          <p:cNvSpPr txBox="1"/>
          <p:nvPr>
            <p:ph idx="4" type="title"/>
          </p:nvPr>
        </p:nvSpPr>
        <p:spPr>
          <a:xfrm>
            <a:off x="4387325" y="573561"/>
            <a:ext cx="2084100" cy="93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a:t>02</a:t>
            </a:r>
            <a:endParaRPr/>
          </a:p>
        </p:txBody>
      </p:sp>
      <p:sp>
        <p:nvSpPr>
          <p:cNvPr id="975" name="Google Shape;975;p37"/>
          <p:cNvSpPr txBox="1"/>
          <p:nvPr>
            <p:ph idx="5" type="title"/>
          </p:nvPr>
        </p:nvSpPr>
        <p:spPr>
          <a:xfrm>
            <a:off x="4414775" y="1233775"/>
            <a:ext cx="2177400" cy="71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a:t>DATA CLEANING</a:t>
            </a:r>
            <a:endParaRPr/>
          </a:p>
          <a:p>
            <a:pPr indent="0" lvl="0" marL="0" rtl="0" algn="ctr">
              <a:spcBef>
                <a:spcPts val="0"/>
              </a:spcBef>
              <a:spcAft>
                <a:spcPts val="0"/>
              </a:spcAft>
              <a:buNone/>
            </a:pPr>
            <a:r>
              <a:rPr lang="zh-CN"/>
              <a:t>AND VISUALISATION</a:t>
            </a:r>
            <a:endParaRPr/>
          </a:p>
        </p:txBody>
      </p:sp>
      <p:sp>
        <p:nvSpPr>
          <p:cNvPr id="976" name="Google Shape;976;p37"/>
          <p:cNvSpPr txBox="1"/>
          <p:nvPr>
            <p:ph idx="6" type="subTitle"/>
          </p:nvPr>
        </p:nvSpPr>
        <p:spPr>
          <a:xfrm>
            <a:off x="4414775" y="1843325"/>
            <a:ext cx="2570100" cy="6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zh-CN"/>
              <a:t>Approaches used in cleaning the data and various visual grapths for presentation</a:t>
            </a:r>
            <a:endParaRPr/>
          </a:p>
          <a:p>
            <a:pPr indent="0" lvl="0" marL="0" rtl="0" algn="ctr">
              <a:spcBef>
                <a:spcPts val="0"/>
              </a:spcBef>
              <a:spcAft>
                <a:spcPts val="0"/>
              </a:spcAft>
              <a:buNone/>
            </a:pPr>
            <a:r>
              <a:t/>
            </a:r>
            <a:endParaRPr/>
          </a:p>
        </p:txBody>
      </p:sp>
      <p:sp>
        <p:nvSpPr>
          <p:cNvPr id="977" name="Google Shape;977;p37"/>
          <p:cNvSpPr txBox="1"/>
          <p:nvPr>
            <p:ph idx="7" type="title"/>
          </p:nvPr>
        </p:nvSpPr>
        <p:spPr>
          <a:xfrm>
            <a:off x="1868075" y="2787617"/>
            <a:ext cx="2084100" cy="93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a:t>03</a:t>
            </a:r>
            <a:endParaRPr/>
          </a:p>
        </p:txBody>
      </p:sp>
      <p:sp>
        <p:nvSpPr>
          <p:cNvPr id="978" name="Google Shape;978;p37"/>
          <p:cNvSpPr txBox="1"/>
          <p:nvPr>
            <p:ph idx="8" type="title"/>
          </p:nvPr>
        </p:nvSpPr>
        <p:spPr>
          <a:xfrm>
            <a:off x="1895525" y="3339525"/>
            <a:ext cx="2177400" cy="82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a:t>DATA PROCESSING &amp; MACHINE LEARNING</a:t>
            </a:r>
            <a:endParaRPr/>
          </a:p>
        </p:txBody>
      </p:sp>
      <p:sp>
        <p:nvSpPr>
          <p:cNvPr id="979" name="Google Shape;979;p37"/>
          <p:cNvSpPr txBox="1"/>
          <p:nvPr>
            <p:ph idx="13" type="title"/>
          </p:nvPr>
        </p:nvSpPr>
        <p:spPr>
          <a:xfrm>
            <a:off x="4387325" y="2792904"/>
            <a:ext cx="2084100" cy="93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a:t>04</a:t>
            </a:r>
            <a:endParaRPr/>
          </a:p>
        </p:txBody>
      </p:sp>
      <p:sp>
        <p:nvSpPr>
          <p:cNvPr id="980" name="Google Shape;980;p37"/>
          <p:cNvSpPr txBox="1"/>
          <p:nvPr>
            <p:ph idx="14" type="title"/>
          </p:nvPr>
        </p:nvSpPr>
        <p:spPr>
          <a:xfrm>
            <a:off x="4414775" y="3339523"/>
            <a:ext cx="2029200" cy="82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a:t>PREDICTING SYSTEM</a:t>
            </a:r>
            <a:endParaRPr/>
          </a:p>
        </p:txBody>
      </p:sp>
      <p:sp>
        <p:nvSpPr>
          <p:cNvPr id="981" name="Google Shape;981;p37"/>
          <p:cNvSpPr txBox="1"/>
          <p:nvPr>
            <p:ph idx="15" type="subTitle"/>
          </p:nvPr>
        </p:nvSpPr>
        <p:spPr>
          <a:xfrm>
            <a:off x="4414775" y="4057392"/>
            <a:ext cx="2029200" cy="6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zh-CN"/>
              <a:t>Prediting the criterials for the design system</a:t>
            </a:r>
            <a:endParaRPr/>
          </a:p>
          <a:p>
            <a:pPr indent="0" lvl="0" marL="0" rtl="0" algn="ctr">
              <a:spcBef>
                <a:spcPts val="0"/>
              </a:spcBef>
              <a:spcAft>
                <a:spcPts val="0"/>
              </a:spcAft>
              <a:buNone/>
            </a:pPr>
            <a:r>
              <a:t/>
            </a:r>
            <a:endParaRPr/>
          </a:p>
        </p:txBody>
      </p:sp>
      <p:sp>
        <p:nvSpPr>
          <p:cNvPr id="982" name="Google Shape;982;p37"/>
          <p:cNvSpPr txBox="1"/>
          <p:nvPr>
            <p:ph idx="15" type="subTitle"/>
          </p:nvPr>
        </p:nvSpPr>
        <p:spPr>
          <a:xfrm>
            <a:off x="1964725" y="4057392"/>
            <a:ext cx="2029200" cy="6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Justifying the predictors </a:t>
            </a:r>
            <a:r>
              <a:rPr lang="zh-CN"/>
              <a:t>credibility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sp>
        <p:nvSpPr>
          <p:cNvPr id="1186" name="Google Shape;1186;p55"/>
          <p:cNvSpPr txBox="1"/>
          <p:nvPr>
            <p:ph type="title"/>
          </p:nvPr>
        </p:nvSpPr>
        <p:spPr>
          <a:xfrm rot="-5400000">
            <a:off x="5033475" y="580625"/>
            <a:ext cx="7059600" cy="4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800"/>
              <a:t>Machine Learning</a:t>
            </a:r>
            <a:endParaRPr/>
          </a:p>
        </p:txBody>
      </p:sp>
      <p:sp>
        <p:nvSpPr>
          <p:cNvPr id="1187" name="Google Shape;1187;p55"/>
          <p:cNvSpPr txBox="1"/>
          <p:nvPr>
            <p:ph type="title"/>
          </p:nvPr>
        </p:nvSpPr>
        <p:spPr>
          <a:xfrm>
            <a:off x="311700" y="315925"/>
            <a:ext cx="85206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ML</a:t>
            </a:r>
            <a:endParaRPr/>
          </a:p>
        </p:txBody>
      </p:sp>
      <p:sp>
        <p:nvSpPr>
          <p:cNvPr id="1188" name="Google Shape;1188;p55"/>
          <p:cNvSpPr txBox="1"/>
          <p:nvPr>
            <p:ph type="title"/>
          </p:nvPr>
        </p:nvSpPr>
        <p:spPr>
          <a:xfrm>
            <a:off x="730275" y="696450"/>
            <a:ext cx="7154100" cy="67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Random Forest Classifier</a:t>
            </a:r>
            <a:endParaRPr/>
          </a:p>
        </p:txBody>
      </p:sp>
      <p:sp>
        <p:nvSpPr>
          <p:cNvPr id="1189" name="Google Shape;1189;p55"/>
          <p:cNvSpPr txBox="1"/>
          <p:nvPr>
            <p:ph idx="4294967295" type="body"/>
          </p:nvPr>
        </p:nvSpPr>
        <p:spPr>
          <a:xfrm>
            <a:off x="730275" y="1208994"/>
            <a:ext cx="3216300" cy="27255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1500"/>
              </a:spcBef>
              <a:spcAft>
                <a:spcPts val="0"/>
              </a:spcAft>
              <a:buClr>
                <a:srgbClr val="3D4251"/>
              </a:buClr>
              <a:buSzPts val="1500"/>
              <a:buFont typeface="Livvic"/>
              <a:buChar char="●"/>
            </a:pPr>
            <a:r>
              <a:rPr lang="zh-CN" sz="1500">
                <a:solidFill>
                  <a:srgbClr val="3D4251"/>
                </a:solidFill>
                <a:latin typeface="Livvic"/>
                <a:ea typeface="Livvic"/>
                <a:cs typeface="Livvic"/>
                <a:sym typeface="Livvic"/>
              </a:rPr>
              <a:t>A set of multiple decision trees.</a:t>
            </a:r>
            <a:endParaRPr sz="1500">
              <a:solidFill>
                <a:srgbClr val="3D4251"/>
              </a:solidFill>
              <a:latin typeface="Livvic"/>
              <a:ea typeface="Livvic"/>
              <a:cs typeface="Livvic"/>
              <a:sym typeface="Livvic"/>
            </a:endParaRPr>
          </a:p>
          <a:p>
            <a:pPr indent="-323850" lvl="0" marL="457200" rtl="0" algn="l">
              <a:lnSpc>
                <a:spcPct val="150000"/>
              </a:lnSpc>
              <a:spcBef>
                <a:spcPts val="1500"/>
              </a:spcBef>
              <a:spcAft>
                <a:spcPts val="0"/>
              </a:spcAft>
              <a:buClr>
                <a:srgbClr val="3D4251"/>
              </a:buClr>
              <a:buSzPts val="1500"/>
              <a:buFont typeface="Livvic"/>
              <a:buChar char="●"/>
            </a:pPr>
            <a:r>
              <a:rPr lang="zh-CN" sz="1500">
                <a:solidFill>
                  <a:srgbClr val="3D4251"/>
                </a:solidFill>
                <a:latin typeface="Livvic"/>
                <a:ea typeface="Livvic"/>
                <a:cs typeface="Livvic"/>
                <a:sym typeface="Livvic"/>
              </a:rPr>
              <a:t>Random forests prevents overfitting by creating trees on random subsets.</a:t>
            </a:r>
            <a:endParaRPr sz="1500">
              <a:solidFill>
                <a:srgbClr val="3D4251"/>
              </a:solidFill>
              <a:latin typeface="Livvic"/>
              <a:ea typeface="Livvic"/>
              <a:cs typeface="Livvic"/>
              <a:sym typeface="Livvic"/>
            </a:endParaRPr>
          </a:p>
          <a:p>
            <a:pPr indent="-323850" lvl="0" marL="457200" rtl="0" algn="l">
              <a:lnSpc>
                <a:spcPct val="150000"/>
              </a:lnSpc>
              <a:spcBef>
                <a:spcPts val="3000"/>
              </a:spcBef>
              <a:spcAft>
                <a:spcPts val="0"/>
              </a:spcAft>
              <a:buClr>
                <a:srgbClr val="3D4251"/>
              </a:buClr>
              <a:buSzPts val="1500"/>
              <a:buFont typeface="Livvic"/>
              <a:buChar char="●"/>
            </a:pPr>
            <a:r>
              <a:rPr lang="zh-CN" sz="1500">
                <a:solidFill>
                  <a:srgbClr val="3D4251"/>
                </a:solidFill>
                <a:latin typeface="Livvic"/>
                <a:ea typeface="Livvic"/>
                <a:cs typeface="Livvic"/>
                <a:sym typeface="Livvic"/>
              </a:rPr>
              <a:t>Random forests is difficult to interpret compared to a decision tree </a:t>
            </a:r>
            <a:endParaRPr sz="1500">
              <a:solidFill>
                <a:srgbClr val="3D4251"/>
              </a:solidFill>
              <a:latin typeface="Livvic"/>
              <a:ea typeface="Livvic"/>
              <a:cs typeface="Livvic"/>
              <a:sym typeface="Livvic"/>
            </a:endParaRPr>
          </a:p>
          <a:p>
            <a:pPr indent="0" lvl="0" marL="0" rtl="0" algn="l">
              <a:spcBef>
                <a:spcPts val="1500"/>
              </a:spcBef>
              <a:spcAft>
                <a:spcPts val="1600"/>
              </a:spcAft>
              <a:buNone/>
            </a:pPr>
            <a:r>
              <a:t/>
            </a:r>
            <a:endParaRPr/>
          </a:p>
        </p:txBody>
      </p:sp>
      <p:pic>
        <p:nvPicPr>
          <p:cNvPr id="1190" name="Google Shape;1190;p55"/>
          <p:cNvPicPr preferRelativeResize="0"/>
          <p:nvPr/>
        </p:nvPicPr>
        <p:blipFill>
          <a:blip r:embed="rId3">
            <a:alphaModFix/>
          </a:blip>
          <a:stretch>
            <a:fillRect/>
          </a:stretch>
        </p:blipFill>
        <p:spPr>
          <a:xfrm>
            <a:off x="4153725" y="1483250"/>
            <a:ext cx="4678575" cy="2903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sp>
        <p:nvSpPr>
          <p:cNvPr id="1195" name="Google Shape;1195;p56"/>
          <p:cNvSpPr txBox="1"/>
          <p:nvPr>
            <p:ph type="title"/>
          </p:nvPr>
        </p:nvSpPr>
        <p:spPr>
          <a:xfrm rot="-5400000">
            <a:off x="5033475" y="580625"/>
            <a:ext cx="7059600" cy="4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800"/>
              <a:t>Machine Learning</a:t>
            </a:r>
            <a:endParaRPr/>
          </a:p>
        </p:txBody>
      </p:sp>
      <p:sp>
        <p:nvSpPr>
          <p:cNvPr id="1196" name="Google Shape;1196;p56"/>
          <p:cNvSpPr txBox="1"/>
          <p:nvPr>
            <p:ph type="title"/>
          </p:nvPr>
        </p:nvSpPr>
        <p:spPr>
          <a:xfrm>
            <a:off x="311700" y="315925"/>
            <a:ext cx="85206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ML</a:t>
            </a:r>
            <a:endParaRPr/>
          </a:p>
        </p:txBody>
      </p:sp>
      <p:sp>
        <p:nvSpPr>
          <p:cNvPr id="1197" name="Google Shape;1197;p56"/>
          <p:cNvSpPr txBox="1"/>
          <p:nvPr>
            <p:ph type="title"/>
          </p:nvPr>
        </p:nvSpPr>
        <p:spPr>
          <a:xfrm>
            <a:off x="732625" y="1147225"/>
            <a:ext cx="7206300" cy="6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t>Method 2:Multi-Variate Random Forest Classifier</a:t>
            </a:r>
            <a:endParaRPr/>
          </a:p>
        </p:txBody>
      </p:sp>
      <p:sp>
        <p:nvSpPr>
          <p:cNvPr id="1198" name="Google Shape;1198;p56"/>
          <p:cNvSpPr txBox="1"/>
          <p:nvPr>
            <p:ph idx="4294967295" type="body"/>
          </p:nvPr>
        </p:nvSpPr>
        <p:spPr>
          <a:xfrm>
            <a:off x="732625" y="1856472"/>
            <a:ext cx="7206300" cy="257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Use the best model found through </a:t>
            </a:r>
            <a:r>
              <a:rPr lang="zh-CN"/>
              <a:t>Grid</a:t>
            </a:r>
            <a:r>
              <a:rPr lang="zh-CN"/>
              <a:t>SearchCV</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99" name="Google Shape;1199;p56"/>
          <p:cNvPicPr preferRelativeResize="0"/>
          <p:nvPr/>
        </p:nvPicPr>
        <p:blipFill>
          <a:blip r:embed="rId3">
            <a:alphaModFix/>
          </a:blip>
          <a:stretch>
            <a:fillRect/>
          </a:stretch>
        </p:blipFill>
        <p:spPr>
          <a:xfrm>
            <a:off x="732625" y="2302012"/>
            <a:ext cx="7206201" cy="66180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57"/>
          <p:cNvSpPr txBox="1"/>
          <p:nvPr>
            <p:ph type="title"/>
          </p:nvPr>
        </p:nvSpPr>
        <p:spPr>
          <a:xfrm rot="-5400000">
            <a:off x="5033475" y="580625"/>
            <a:ext cx="7059600" cy="4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800"/>
              <a:t>Machine Learning</a:t>
            </a:r>
            <a:endParaRPr/>
          </a:p>
        </p:txBody>
      </p:sp>
      <p:sp>
        <p:nvSpPr>
          <p:cNvPr id="1205" name="Google Shape;1205;p57"/>
          <p:cNvSpPr txBox="1"/>
          <p:nvPr>
            <p:ph type="title"/>
          </p:nvPr>
        </p:nvSpPr>
        <p:spPr>
          <a:xfrm>
            <a:off x="311700" y="315925"/>
            <a:ext cx="85206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ML</a:t>
            </a:r>
            <a:endParaRPr/>
          </a:p>
        </p:txBody>
      </p:sp>
      <p:sp>
        <p:nvSpPr>
          <p:cNvPr id="1206" name="Google Shape;1206;p57"/>
          <p:cNvSpPr txBox="1"/>
          <p:nvPr>
            <p:ph type="title"/>
          </p:nvPr>
        </p:nvSpPr>
        <p:spPr>
          <a:xfrm>
            <a:off x="595775" y="736700"/>
            <a:ext cx="7624800" cy="6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Method 2:Multi-Variate Random Forest Classifier</a:t>
            </a:r>
            <a:endParaRPr/>
          </a:p>
        </p:txBody>
      </p:sp>
      <p:sp>
        <p:nvSpPr>
          <p:cNvPr id="1207" name="Google Shape;1207;p57"/>
          <p:cNvSpPr txBox="1"/>
          <p:nvPr>
            <p:ph idx="4294967295" type="body"/>
          </p:nvPr>
        </p:nvSpPr>
        <p:spPr>
          <a:xfrm>
            <a:off x="595775" y="3706776"/>
            <a:ext cx="7624800" cy="51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CN"/>
              <a:t>Random Forest Classifier has a high accuracy score, however both train and test cases have high false positive rate. </a:t>
            </a:r>
            <a:endParaRPr/>
          </a:p>
        </p:txBody>
      </p:sp>
      <p:pic>
        <p:nvPicPr>
          <p:cNvPr id="1208" name="Google Shape;1208;p57"/>
          <p:cNvPicPr preferRelativeResize="0"/>
          <p:nvPr/>
        </p:nvPicPr>
        <p:blipFill>
          <a:blip r:embed="rId3">
            <a:alphaModFix/>
          </a:blip>
          <a:stretch>
            <a:fillRect/>
          </a:stretch>
        </p:blipFill>
        <p:spPr>
          <a:xfrm>
            <a:off x="595775" y="1415460"/>
            <a:ext cx="4496243" cy="2247572"/>
          </a:xfrm>
          <a:prstGeom prst="rect">
            <a:avLst/>
          </a:prstGeom>
          <a:noFill/>
          <a:ln>
            <a:noFill/>
          </a:ln>
        </p:spPr>
      </p:pic>
      <p:pic>
        <p:nvPicPr>
          <p:cNvPr id="1209" name="Google Shape;1209;p57"/>
          <p:cNvPicPr preferRelativeResize="0"/>
          <p:nvPr/>
        </p:nvPicPr>
        <p:blipFill>
          <a:blip r:embed="rId4">
            <a:alphaModFix/>
          </a:blip>
          <a:stretch>
            <a:fillRect/>
          </a:stretch>
        </p:blipFill>
        <p:spPr>
          <a:xfrm>
            <a:off x="5295924" y="1491050"/>
            <a:ext cx="2193032" cy="678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3" name="Shape 1213"/>
        <p:cNvGrpSpPr/>
        <p:nvPr/>
      </p:nvGrpSpPr>
      <p:grpSpPr>
        <a:xfrm>
          <a:off x="0" y="0"/>
          <a:ext cx="0" cy="0"/>
          <a:chOff x="0" y="0"/>
          <a:chExt cx="0" cy="0"/>
        </a:xfrm>
      </p:grpSpPr>
      <p:sp>
        <p:nvSpPr>
          <p:cNvPr id="1214" name="Google Shape;1214;p58"/>
          <p:cNvSpPr txBox="1"/>
          <p:nvPr>
            <p:ph type="title"/>
          </p:nvPr>
        </p:nvSpPr>
        <p:spPr>
          <a:xfrm rot="-5400000">
            <a:off x="5033475" y="580625"/>
            <a:ext cx="7059600" cy="4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800"/>
              <a:t>Machine Learning</a:t>
            </a:r>
            <a:endParaRPr/>
          </a:p>
        </p:txBody>
      </p:sp>
      <p:sp>
        <p:nvSpPr>
          <p:cNvPr id="1215" name="Google Shape;1215;p58"/>
          <p:cNvSpPr txBox="1"/>
          <p:nvPr>
            <p:ph type="title"/>
          </p:nvPr>
        </p:nvSpPr>
        <p:spPr>
          <a:xfrm>
            <a:off x="311700" y="315925"/>
            <a:ext cx="85206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ML</a:t>
            </a:r>
            <a:endParaRPr/>
          </a:p>
        </p:txBody>
      </p:sp>
      <p:sp>
        <p:nvSpPr>
          <p:cNvPr id="1216" name="Google Shape;1216;p58"/>
          <p:cNvSpPr txBox="1"/>
          <p:nvPr>
            <p:ph type="title"/>
          </p:nvPr>
        </p:nvSpPr>
        <p:spPr>
          <a:xfrm>
            <a:off x="695100" y="855750"/>
            <a:ext cx="7481700" cy="66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Naive Bayes Classfier</a:t>
            </a:r>
            <a:endParaRPr/>
          </a:p>
        </p:txBody>
      </p:sp>
      <p:sp>
        <p:nvSpPr>
          <p:cNvPr id="1217" name="Google Shape;1217;p58"/>
          <p:cNvSpPr txBox="1"/>
          <p:nvPr>
            <p:ph idx="4294967295" type="body"/>
          </p:nvPr>
        </p:nvSpPr>
        <p:spPr>
          <a:xfrm>
            <a:off x="695100" y="1587746"/>
            <a:ext cx="3589800" cy="27000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Livvic"/>
              <a:buChar char="●"/>
            </a:pPr>
            <a:r>
              <a:rPr lang="zh-CN" sz="1400">
                <a:latin typeface="Livvic"/>
                <a:ea typeface="Livvic"/>
                <a:cs typeface="Livvic"/>
                <a:sym typeface="Livvic"/>
              </a:rPr>
              <a:t>A </a:t>
            </a:r>
            <a:r>
              <a:rPr lang="zh-CN" sz="1400">
                <a:uFill>
                  <a:noFill/>
                </a:uFill>
                <a:latin typeface="Livvic"/>
                <a:ea typeface="Livvic"/>
                <a:cs typeface="Livvic"/>
                <a:sym typeface="Livvic"/>
                <a:hlinkClick r:id="rId3"/>
              </a:rPr>
              <a:t>classification technique</a:t>
            </a:r>
            <a:r>
              <a:rPr lang="zh-CN" sz="1400">
                <a:latin typeface="Livvic"/>
                <a:ea typeface="Livvic"/>
                <a:cs typeface="Livvic"/>
                <a:sym typeface="Livvic"/>
              </a:rPr>
              <a:t> based on Bayes’ Theorem with an assumption of independence among predictors. </a:t>
            </a:r>
            <a:endParaRPr sz="1400">
              <a:latin typeface="Livvic"/>
              <a:ea typeface="Livvic"/>
              <a:cs typeface="Livvic"/>
              <a:sym typeface="Livvic"/>
            </a:endParaRPr>
          </a:p>
          <a:p>
            <a:pPr indent="-317500" lvl="0" marL="457200" rtl="0" algn="l">
              <a:lnSpc>
                <a:spcPct val="150000"/>
              </a:lnSpc>
              <a:spcBef>
                <a:spcPts val="1600"/>
              </a:spcBef>
              <a:spcAft>
                <a:spcPts val="1600"/>
              </a:spcAft>
              <a:buSzPts val="1400"/>
              <a:buFont typeface="Livvic"/>
              <a:buChar char="●"/>
            </a:pPr>
            <a:r>
              <a:rPr lang="zh-CN" sz="1400">
                <a:latin typeface="Livvic"/>
                <a:ea typeface="Livvic"/>
                <a:cs typeface="Livvic"/>
                <a:sym typeface="Livvic"/>
              </a:rPr>
              <a:t>Assumes that the presence of a particular feature in a class is unrelated to the presence of any other feature.</a:t>
            </a:r>
            <a:endParaRPr sz="1400">
              <a:latin typeface="Livvic"/>
              <a:ea typeface="Livvic"/>
              <a:cs typeface="Livvic"/>
              <a:sym typeface="Livvic"/>
            </a:endParaRPr>
          </a:p>
        </p:txBody>
      </p:sp>
      <p:pic>
        <p:nvPicPr>
          <p:cNvPr id="1218" name="Google Shape;1218;p58"/>
          <p:cNvPicPr preferRelativeResize="0"/>
          <p:nvPr/>
        </p:nvPicPr>
        <p:blipFill>
          <a:blip r:embed="rId4">
            <a:alphaModFix/>
          </a:blip>
          <a:stretch>
            <a:fillRect/>
          </a:stretch>
        </p:blipFill>
        <p:spPr>
          <a:xfrm>
            <a:off x="4435947" y="1272665"/>
            <a:ext cx="3903378" cy="263962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2" name="Shape 1222"/>
        <p:cNvGrpSpPr/>
        <p:nvPr/>
      </p:nvGrpSpPr>
      <p:grpSpPr>
        <a:xfrm>
          <a:off x="0" y="0"/>
          <a:ext cx="0" cy="0"/>
          <a:chOff x="0" y="0"/>
          <a:chExt cx="0" cy="0"/>
        </a:xfrm>
      </p:grpSpPr>
      <p:sp>
        <p:nvSpPr>
          <p:cNvPr id="1223" name="Google Shape;1223;p59"/>
          <p:cNvSpPr txBox="1"/>
          <p:nvPr>
            <p:ph type="title"/>
          </p:nvPr>
        </p:nvSpPr>
        <p:spPr>
          <a:xfrm rot="-5400000">
            <a:off x="5033475" y="580625"/>
            <a:ext cx="7059600" cy="4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800"/>
              <a:t>Machine Learning</a:t>
            </a:r>
            <a:endParaRPr/>
          </a:p>
        </p:txBody>
      </p:sp>
      <p:sp>
        <p:nvSpPr>
          <p:cNvPr id="1224" name="Google Shape;1224;p59"/>
          <p:cNvSpPr txBox="1"/>
          <p:nvPr>
            <p:ph type="title"/>
          </p:nvPr>
        </p:nvSpPr>
        <p:spPr>
          <a:xfrm>
            <a:off x="311700" y="315925"/>
            <a:ext cx="85206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ML</a:t>
            </a:r>
            <a:endParaRPr/>
          </a:p>
        </p:txBody>
      </p:sp>
      <p:sp>
        <p:nvSpPr>
          <p:cNvPr id="1225" name="Google Shape;1225;p59"/>
          <p:cNvSpPr txBox="1"/>
          <p:nvPr>
            <p:ph type="title"/>
          </p:nvPr>
        </p:nvSpPr>
        <p:spPr>
          <a:xfrm>
            <a:off x="555875" y="718900"/>
            <a:ext cx="72738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Method 3:Multi-Variate Naive Bayes Classifier</a:t>
            </a:r>
            <a:endParaRPr/>
          </a:p>
        </p:txBody>
      </p:sp>
      <p:sp>
        <p:nvSpPr>
          <p:cNvPr id="1226" name="Google Shape;1226;p59"/>
          <p:cNvSpPr txBox="1"/>
          <p:nvPr>
            <p:ph idx="4294967295" type="body"/>
          </p:nvPr>
        </p:nvSpPr>
        <p:spPr>
          <a:xfrm>
            <a:off x="555875" y="3519796"/>
            <a:ext cx="7273800" cy="481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CN"/>
              <a:t>Naive Bayes Classifier has a high classification accuracy score, however it has the highest false positive rates for both it train and test cases.</a:t>
            </a:r>
            <a:endParaRPr/>
          </a:p>
        </p:txBody>
      </p:sp>
      <p:pic>
        <p:nvPicPr>
          <p:cNvPr id="1227" name="Google Shape;1227;p59"/>
          <p:cNvPicPr preferRelativeResize="0"/>
          <p:nvPr/>
        </p:nvPicPr>
        <p:blipFill>
          <a:blip r:embed="rId3">
            <a:alphaModFix/>
          </a:blip>
          <a:stretch>
            <a:fillRect/>
          </a:stretch>
        </p:blipFill>
        <p:spPr>
          <a:xfrm>
            <a:off x="555875" y="1313452"/>
            <a:ext cx="4258969" cy="2104550"/>
          </a:xfrm>
          <a:prstGeom prst="rect">
            <a:avLst/>
          </a:prstGeom>
          <a:noFill/>
          <a:ln>
            <a:noFill/>
          </a:ln>
        </p:spPr>
      </p:pic>
      <p:pic>
        <p:nvPicPr>
          <p:cNvPr id="1228" name="Google Shape;1228;p59"/>
          <p:cNvPicPr preferRelativeResize="0"/>
          <p:nvPr/>
        </p:nvPicPr>
        <p:blipFill>
          <a:blip r:embed="rId4">
            <a:alphaModFix/>
          </a:blip>
          <a:stretch>
            <a:fillRect/>
          </a:stretch>
        </p:blipFill>
        <p:spPr>
          <a:xfrm>
            <a:off x="4928199" y="1359100"/>
            <a:ext cx="2657157" cy="831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32" name="Shape 1232"/>
        <p:cNvGrpSpPr/>
        <p:nvPr/>
      </p:nvGrpSpPr>
      <p:grpSpPr>
        <a:xfrm>
          <a:off x="0" y="0"/>
          <a:ext cx="0" cy="0"/>
          <a:chOff x="0" y="0"/>
          <a:chExt cx="0" cy="0"/>
        </a:xfrm>
      </p:grpSpPr>
      <p:sp>
        <p:nvSpPr>
          <p:cNvPr id="1233" name="Google Shape;1233;p60"/>
          <p:cNvSpPr txBox="1"/>
          <p:nvPr>
            <p:ph type="title"/>
          </p:nvPr>
        </p:nvSpPr>
        <p:spPr>
          <a:xfrm>
            <a:off x="3818025" y="1559400"/>
            <a:ext cx="3943800" cy="202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sz="3100"/>
              <a:t>Predicting System</a:t>
            </a:r>
            <a:endParaRPr sz="3100"/>
          </a:p>
        </p:txBody>
      </p:sp>
      <p:sp>
        <p:nvSpPr>
          <p:cNvPr id="1234" name="Google Shape;1234;p60"/>
          <p:cNvSpPr txBox="1"/>
          <p:nvPr>
            <p:ph idx="2" type="title"/>
          </p:nvPr>
        </p:nvSpPr>
        <p:spPr>
          <a:xfrm>
            <a:off x="3818025" y="874450"/>
            <a:ext cx="3033600" cy="86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a:t>04</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38" name="Shape 1238"/>
        <p:cNvGrpSpPr/>
        <p:nvPr/>
      </p:nvGrpSpPr>
      <p:grpSpPr>
        <a:xfrm>
          <a:off x="0" y="0"/>
          <a:ext cx="0" cy="0"/>
          <a:chOff x="0" y="0"/>
          <a:chExt cx="0" cy="0"/>
        </a:xfrm>
      </p:grpSpPr>
      <p:pic>
        <p:nvPicPr>
          <p:cNvPr id="1239" name="Google Shape;1239;p61"/>
          <p:cNvPicPr preferRelativeResize="0"/>
          <p:nvPr/>
        </p:nvPicPr>
        <p:blipFill rotWithShape="1">
          <a:blip r:embed="rId3">
            <a:alphaModFix/>
          </a:blip>
          <a:srcRect b="2985" l="0" r="4076" t="1939"/>
          <a:stretch/>
        </p:blipFill>
        <p:spPr>
          <a:xfrm>
            <a:off x="588450" y="733375"/>
            <a:ext cx="7278073" cy="3636925"/>
          </a:xfrm>
          <a:prstGeom prst="rect">
            <a:avLst/>
          </a:prstGeom>
          <a:noFill/>
          <a:ln>
            <a:noFill/>
          </a:ln>
        </p:spPr>
      </p:pic>
      <p:pic>
        <p:nvPicPr>
          <p:cNvPr id="1240" name="Google Shape;1240;p61"/>
          <p:cNvPicPr preferRelativeResize="0"/>
          <p:nvPr/>
        </p:nvPicPr>
        <p:blipFill>
          <a:blip r:embed="rId4">
            <a:alphaModFix/>
          </a:blip>
          <a:stretch>
            <a:fillRect/>
          </a:stretch>
        </p:blipFill>
        <p:spPr>
          <a:xfrm>
            <a:off x="1472050" y="1536550"/>
            <a:ext cx="5464074" cy="742525"/>
          </a:xfrm>
          <a:prstGeom prst="rect">
            <a:avLst/>
          </a:prstGeom>
          <a:noFill/>
          <a:ln>
            <a:noFill/>
          </a:ln>
        </p:spPr>
      </p:pic>
      <p:pic>
        <p:nvPicPr>
          <p:cNvPr id="1241" name="Google Shape;1241;p61"/>
          <p:cNvPicPr preferRelativeResize="0"/>
          <p:nvPr/>
        </p:nvPicPr>
        <p:blipFill>
          <a:blip r:embed="rId5">
            <a:alphaModFix/>
          </a:blip>
          <a:stretch>
            <a:fillRect/>
          </a:stretch>
        </p:blipFill>
        <p:spPr>
          <a:xfrm>
            <a:off x="1472050" y="2379925"/>
            <a:ext cx="4703099" cy="639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5" name="Shape 1245"/>
        <p:cNvGrpSpPr/>
        <p:nvPr/>
      </p:nvGrpSpPr>
      <p:grpSpPr>
        <a:xfrm>
          <a:off x="0" y="0"/>
          <a:ext cx="0" cy="0"/>
          <a:chOff x="0" y="0"/>
          <a:chExt cx="0" cy="0"/>
        </a:xfrm>
      </p:grpSpPr>
      <p:sp>
        <p:nvSpPr>
          <p:cNvPr id="1246" name="Google Shape;1246;p62"/>
          <p:cNvSpPr txBox="1"/>
          <p:nvPr>
            <p:ph type="title"/>
          </p:nvPr>
        </p:nvSpPr>
        <p:spPr>
          <a:xfrm rot="-5400000">
            <a:off x="5033475" y="580625"/>
            <a:ext cx="7059600" cy="4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800"/>
              <a:t>Machine Learning</a:t>
            </a:r>
            <a:endParaRPr/>
          </a:p>
        </p:txBody>
      </p:sp>
      <p:sp>
        <p:nvSpPr>
          <p:cNvPr id="1247" name="Google Shape;1247;p62"/>
          <p:cNvSpPr txBox="1"/>
          <p:nvPr>
            <p:ph type="title"/>
          </p:nvPr>
        </p:nvSpPr>
        <p:spPr>
          <a:xfrm>
            <a:off x="311700" y="315925"/>
            <a:ext cx="85206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ML</a:t>
            </a:r>
            <a:endParaRPr/>
          </a:p>
        </p:txBody>
      </p:sp>
      <p:sp>
        <p:nvSpPr>
          <p:cNvPr id="1248" name="Google Shape;1248;p62"/>
          <p:cNvSpPr txBox="1"/>
          <p:nvPr>
            <p:ph type="title"/>
          </p:nvPr>
        </p:nvSpPr>
        <p:spPr>
          <a:xfrm>
            <a:off x="544975" y="1029750"/>
            <a:ext cx="7873200" cy="64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Outcome</a:t>
            </a:r>
            <a:endParaRPr/>
          </a:p>
        </p:txBody>
      </p:sp>
      <p:sp>
        <p:nvSpPr>
          <p:cNvPr id="1249" name="Google Shape;1249;p62"/>
          <p:cNvSpPr txBox="1"/>
          <p:nvPr>
            <p:ph idx="4294967295" type="body"/>
          </p:nvPr>
        </p:nvSpPr>
        <p:spPr>
          <a:xfrm>
            <a:off x="544975" y="1734563"/>
            <a:ext cx="7873200" cy="25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Model is not useful for predicting ratings as there are high false positive rates.</a:t>
            </a:r>
            <a:endParaRPr/>
          </a:p>
          <a:p>
            <a:pPr indent="0" lvl="0" marL="0" rtl="0" algn="l">
              <a:spcBef>
                <a:spcPts val="1600"/>
              </a:spcBef>
              <a:spcAft>
                <a:spcPts val="1600"/>
              </a:spcAft>
              <a:buNone/>
            </a:pPr>
            <a:r>
              <a:rPr lang="zh-CN"/>
              <a:t>Mainly due to imbalanced dataset, data is skewed to ‘good’ rating.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sp>
        <p:nvSpPr>
          <p:cNvPr id="1254" name="Google Shape;1254;p63"/>
          <p:cNvSpPr txBox="1"/>
          <p:nvPr>
            <p:ph type="title"/>
          </p:nvPr>
        </p:nvSpPr>
        <p:spPr>
          <a:xfrm rot="-5400000">
            <a:off x="5033475" y="580625"/>
            <a:ext cx="7059600" cy="4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800"/>
              <a:t>Machine Learning</a:t>
            </a:r>
            <a:endParaRPr/>
          </a:p>
        </p:txBody>
      </p:sp>
      <p:sp>
        <p:nvSpPr>
          <p:cNvPr id="1255" name="Google Shape;1255;p63"/>
          <p:cNvSpPr txBox="1"/>
          <p:nvPr>
            <p:ph type="title"/>
          </p:nvPr>
        </p:nvSpPr>
        <p:spPr>
          <a:xfrm>
            <a:off x="311700" y="315925"/>
            <a:ext cx="85206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ML</a:t>
            </a:r>
            <a:endParaRPr/>
          </a:p>
        </p:txBody>
      </p:sp>
      <p:sp>
        <p:nvSpPr>
          <p:cNvPr id="1256" name="Google Shape;1256;p63"/>
          <p:cNvSpPr txBox="1"/>
          <p:nvPr>
            <p:ph type="title"/>
          </p:nvPr>
        </p:nvSpPr>
        <p:spPr>
          <a:xfrm>
            <a:off x="1209700" y="1241975"/>
            <a:ext cx="6271200" cy="243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sz="4400"/>
              <a:t>Work Done</a:t>
            </a:r>
            <a:endParaRPr sz="4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64"/>
          <p:cNvSpPr txBox="1"/>
          <p:nvPr>
            <p:ph type="title"/>
          </p:nvPr>
        </p:nvSpPr>
        <p:spPr>
          <a:xfrm>
            <a:off x="1187925" y="839850"/>
            <a:ext cx="7034100" cy="5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100"/>
              <a:t>Citation</a:t>
            </a:r>
            <a:endParaRPr sz="1100"/>
          </a:p>
        </p:txBody>
      </p:sp>
      <p:sp>
        <p:nvSpPr>
          <p:cNvPr id="1262" name="Google Shape;1262;p64"/>
          <p:cNvSpPr txBox="1"/>
          <p:nvPr>
            <p:ph idx="4294967295" type="body"/>
          </p:nvPr>
        </p:nvSpPr>
        <p:spPr>
          <a:xfrm>
            <a:off x="1187925" y="1467720"/>
            <a:ext cx="7034100" cy="343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300" u="sng">
                <a:solidFill>
                  <a:schemeClr val="hlink"/>
                </a:solidFill>
                <a:hlinkClick r:id="rId3"/>
              </a:rPr>
              <a:t>https://www.analyticsvidhya.com/blog/2017/09/naive-bayes-explained/</a:t>
            </a:r>
            <a:endParaRPr sz="1300"/>
          </a:p>
          <a:p>
            <a:pPr indent="0" lvl="0" marL="0" rtl="0" algn="l">
              <a:spcBef>
                <a:spcPts val="1600"/>
              </a:spcBef>
              <a:spcAft>
                <a:spcPts val="0"/>
              </a:spcAft>
              <a:buNone/>
            </a:pPr>
            <a:r>
              <a:rPr lang="zh-CN" sz="1300" u="sng">
                <a:solidFill>
                  <a:schemeClr val="hlink"/>
                </a:solidFill>
                <a:hlinkClick r:id="rId4"/>
              </a:rPr>
              <a:t>https://scikit-learn.org/stable/modules/grid_search.html</a:t>
            </a:r>
            <a:endParaRPr sz="1300"/>
          </a:p>
          <a:p>
            <a:pPr indent="0" lvl="0" marL="0" rtl="0" algn="l">
              <a:spcBef>
                <a:spcPts val="1600"/>
              </a:spcBef>
              <a:spcAft>
                <a:spcPts val="0"/>
              </a:spcAft>
              <a:buNone/>
            </a:pPr>
            <a:r>
              <a:rPr lang="zh-CN" sz="1300" u="sng">
                <a:solidFill>
                  <a:schemeClr val="hlink"/>
                </a:solidFill>
                <a:hlinkClick r:id="rId5"/>
              </a:rPr>
              <a:t>https://www.datacamp.com/community/tutorials/random-forests-classifier-python</a:t>
            </a:r>
            <a:r>
              <a:rPr lang="zh-CN" sz="1300"/>
              <a:t>\</a:t>
            </a:r>
            <a:endParaRPr sz="1300"/>
          </a:p>
          <a:p>
            <a:pPr indent="0" lvl="0" marL="0" rtl="0" algn="l">
              <a:spcBef>
                <a:spcPts val="1600"/>
              </a:spcBef>
              <a:spcAft>
                <a:spcPts val="0"/>
              </a:spcAft>
              <a:buNone/>
            </a:pPr>
            <a:r>
              <a:rPr lang="zh-CN" sz="1300" u="sng">
                <a:solidFill>
                  <a:schemeClr val="hlink"/>
                </a:solidFill>
                <a:hlinkClick r:id="rId6"/>
              </a:rPr>
              <a:t>https://medium.com/@jackstalfort/hyperparameter-tuning-using-grid-search-and-random-search-f8750a464b35</a:t>
            </a:r>
            <a:endParaRPr sz="1300"/>
          </a:p>
          <a:p>
            <a:pPr indent="0" lvl="0" marL="0" rtl="0" algn="l">
              <a:spcBef>
                <a:spcPts val="1600"/>
              </a:spcBef>
              <a:spcAft>
                <a:spcPts val="0"/>
              </a:spcAft>
              <a:buNone/>
            </a:pPr>
            <a:r>
              <a:rPr lang="zh-CN" sz="1300" u="sng">
                <a:solidFill>
                  <a:schemeClr val="hlink"/>
                </a:solidFill>
                <a:hlinkClick r:id="rId7"/>
              </a:rPr>
              <a:t>https://www.slideshare.net/palinanalytics/random-forest-classifier-in-machine-learning-palin-analytics</a:t>
            </a:r>
            <a:endParaRPr sz="1300"/>
          </a:p>
          <a:p>
            <a:pPr indent="0" lvl="0" marL="0" rtl="0" algn="l">
              <a:spcBef>
                <a:spcPts val="1600"/>
              </a:spcBef>
              <a:spcAft>
                <a:spcPts val="0"/>
              </a:spcAft>
              <a:buNone/>
            </a:pPr>
            <a:r>
              <a:rPr lang="zh-CN" sz="1300" u="sng">
                <a:solidFill>
                  <a:schemeClr val="hlink"/>
                </a:solidFill>
                <a:hlinkClick r:id="rId8"/>
              </a:rPr>
              <a:t>https://becominghuman.ai/naive-bayes-theorem-d8854a41ea08</a:t>
            </a:r>
            <a:endParaRPr sz="1300"/>
          </a:p>
          <a:p>
            <a:pPr indent="0" lvl="0" marL="0" rtl="0" algn="l">
              <a:spcBef>
                <a:spcPts val="1600"/>
              </a:spcBef>
              <a:spcAft>
                <a:spcPts val="0"/>
              </a:spcAft>
              <a:buNone/>
            </a:pPr>
            <a:r>
              <a:rPr lang="zh-CN" sz="1300" u="sng">
                <a:solidFill>
                  <a:schemeClr val="hlink"/>
                </a:solidFill>
                <a:hlinkClick r:id="rId9"/>
              </a:rPr>
              <a:t>https://www.pluralsight.com/guides/cleaning-up-data-from-outliers</a:t>
            </a:r>
            <a:endParaRPr sz="1300"/>
          </a:p>
          <a:p>
            <a:pPr indent="0" lvl="0" marL="0" rtl="0" algn="l">
              <a:spcBef>
                <a:spcPts val="1600"/>
              </a:spcBef>
              <a:spcAft>
                <a:spcPts val="0"/>
              </a:spcAft>
              <a:buNone/>
            </a:pPr>
            <a:r>
              <a:t/>
            </a:r>
            <a:endParaRPr sz="1300"/>
          </a:p>
          <a:p>
            <a:pPr indent="0" lvl="0" marL="0" rtl="0" algn="l">
              <a:spcBef>
                <a:spcPts val="1600"/>
              </a:spcBef>
              <a:spcAft>
                <a:spcPts val="0"/>
              </a:spcAft>
              <a:buNone/>
            </a:pPr>
            <a:r>
              <a:t/>
            </a:r>
            <a:endParaRPr sz="1300"/>
          </a:p>
          <a:p>
            <a:pPr indent="0" lvl="0" marL="0" rtl="0" algn="l">
              <a:spcBef>
                <a:spcPts val="1600"/>
              </a:spcBef>
              <a:spcAft>
                <a:spcPts val="1600"/>
              </a:spcAft>
              <a:buNone/>
            </a:pPr>
            <a:r>
              <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38"/>
          <p:cNvSpPr txBox="1"/>
          <p:nvPr>
            <p:ph type="title"/>
          </p:nvPr>
        </p:nvSpPr>
        <p:spPr>
          <a:xfrm>
            <a:off x="3818025" y="1559400"/>
            <a:ext cx="3622500" cy="202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sz="3100"/>
              <a:t>Problem and Intro to </a:t>
            </a:r>
            <a:endParaRPr sz="3100"/>
          </a:p>
          <a:p>
            <a:pPr indent="0" lvl="0" marL="0" rtl="0" algn="l">
              <a:spcBef>
                <a:spcPts val="0"/>
              </a:spcBef>
              <a:spcAft>
                <a:spcPts val="0"/>
              </a:spcAft>
              <a:buNone/>
            </a:pPr>
            <a:r>
              <a:rPr lang="zh-CN" sz="3100"/>
              <a:t>Dataset</a:t>
            </a:r>
            <a:endParaRPr sz="3100"/>
          </a:p>
        </p:txBody>
      </p:sp>
      <p:sp>
        <p:nvSpPr>
          <p:cNvPr id="988" name="Google Shape;988;p38"/>
          <p:cNvSpPr txBox="1"/>
          <p:nvPr>
            <p:ph idx="2" type="title"/>
          </p:nvPr>
        </p:nvSpPr>
        <p:spPr>
          <a:xfrm>
            <a:off x="3818025" y="874450"/>
            <a:ext cx="3033600" cy="86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a:t>01</a:t>
            </a:r>
            <a:endParaRPr/>
          </a:p>
        </p:txBody>
      </p:sp>
      <p:sp>
        <p:nvSpPr>
          <p:cNvPr id="989" name="Google Shape;989;p38"/>
          <p:cNvSpPr txBox="1"/>
          <p:nvPr>
            <p:ph idx="1" type="subTitle"/>
          </p:nvPr>
        </p:nvSpPr>
        <p:spPr>
          <a:xfrm>
            <a:off x="3818025" y="3454050"/>
            <a:ext cx="3622500" cy="78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zh-CN" sz="1900"/>
              <a:t>List of data set used in the project</a:t>
            </a:r>
            <a:endParaRPr sz="1900"/>
          </a:p>
          <a:p>
            <a:pPr indent="0" lvl="0" marL="0" rtl="0" algn="l">
              <a:spcBef>
                <a:spcPts val="0"/>
              </a:spcBef>
              <a:spcAft>
                <a:spcPts val="0"/>
              </a:spcAft>
              <a:buNone/>
            </a:pPr>
            <a:r>
              <a:t/>
            </a:r>
            <a:endParaRPr sz="2500"/>
          </a:p>
          <a:p>
            <a:pPr indent="0" lvl="0" marL="0" rtl="0" algn="l">
              <a:spcBef>
                <a:spcPts val="0"/>
              </a:spcBef>
              <a:spcAft>
                <a:spcPts val="0"/>
              </a:spcAft>
              <a:buNone/>
            </a:pPr>
            <a:r>
              <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39"/>
          <p:cNvSpPr txBox="1"/>
          <p:nvPr/>
        </p:nvSpPr>
        <p:spPr>
          <a:xfrm>
            <a:off x="465775" y="264400"/>
            <a:ext cx="7432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3200">
                <a:latin typeface="Montserrat"/>
                <a:ea typeface="Montserrat"/>
                <a:cs typeface="Montserrat"/>
                <a:sym typeface="Montserrat"/>
              </a:rPr>
              <a:t>Problem Statement</a:t>
            </a:r>
            <a:endParaRPr b="1" sz="3200">
              <a:latin typeface="Montserrat"/>
              <a:ea typeface="Montserrat"/>
              <a:cs typeface="Montserrat"/>
              <a:sym typeface="Montserrat"/>
            </a:endParaRPr>
          </a:p>
        </p:txBody>
      </p:sp>
      <p:pic>
        <p:nvPicPr>
          <p:cNvPr id="995" name="Google Shape;995;p39"/>
          <p:cNvPicPr preferRelativeResize="0"/>
          <p:nvPr/>
        </p:nvPicPr>
        <p:blipFill>
          <a:blip r:embed="rId3">
            <a:alphaModFix/>
          </a:blip>
          <a:stretch>
            <a:fillRect/>
          </a:stretch>
        </p:blipFill>
        <p:spPr>
          <a:xfrm>
            <a:off x="4909425" y="1168775"/>
            <a:ext cx="3352550" cy="3352550"/>
          </a:xfrm>
          <a:prstGeom prst="rect">
            <a:avLst/>
          </a:prstGeom>
          <a:noFill/>
          <a:ln>
            <a:noFill/>
          </a:ln>
        </p:spPr>
      </p:pic>
      <p:sp>
        <p:nvSpPr>
          <p:cNvPr id="996" name="Google Shape;996;p39"/>
          <p:cNvSpPr txBox="1"/>
          <p:nvPr/>
        </p:nvSpPr>
        <p:spPr>
          <a:xfrm>
            <a:off x="703625" y="941500"/>
            <a:ext cx="3151500" cy="3978900"/>
          </a:xfrm>
          <a:prstGeom prst="rect">
            <a:avLst/>
          </a:prstGeom>
          <a:noFill/>
          <a:ln>
            <a:noFill/>
          </a:ln>
        </p:spPr>
        <p:txBody>
          <a:bodyPr anchorCtr="0" anchor="t" bIns="91425" lIns="91425" spcFirstLastPara="1" rIns="91425" wrap="square" tIns="91425">
            <a:spAutoFit/>
          </a:bodyPr>
          <a:lstStyle/>
          <a:p>
            <a:pPr indent="-336550" lvl="0" marL="457200" rtl="0" algn="l">
              <a:lnSpc>
                <a:spcPct val="150000"/>
              </a:lnSpc>
              <a:spcBef>
                <a:spcPts val="0"/>
              </a:spcBef>
              <a:spcAft>
                <a:spcPts val="0"/>
              </a:spcAft>
              <a:buClr>
                <a:schemeClr val="dk1"/>
              </a:buClr>
              <a:buSzPts val="1700"/>
              <a:buFont typeface="Livvic"/>
              <a:buChar char="●"/>
            </a:pPr>
            <a:r>
              <a:rPr lang="zh-CN" sz="1700">
                <a:solidFill>
                  <a:schemeClr val="dk1"/>
                </a:solidFill>
                <a:latin typeface="Livvic"/>
                <a:ea typeface="Livvic"/>
                <a:cs typeface="Livvic"/>
                <a:sym typeface="Livvic"/>
              </a:rPr>
              <a:t>No</a:t>
            </a:r>
            <a:r>
              <a:rPr lang="zh-CN" sz="1700">
                <a:solidFill>
                  <a:schemeClr val="dk1"/>
                </a:solidFill>
                <a:latin typeface="Livvic"/>
                <a:ea typeface="Livvic"/>
                <a:cs typeface="Livvic"/>
                <a:sym typeface="Livvic"/>
              </a:rPr>
              <a:t> review rating or any comment after purchasing a product</a:t>
            </a:r>
            <a:endParaRPr sz="1700">
              <a:solidFill>
                <a:schemeClr val="dk1"/>
              </a:solidFill>
              <a:latin typeface="Livvic"/>
              <a:ea typeface="Livvic"/>
              <a:cs typeface="Livvic"/>
              <a:sym typeface="Livvic"/>
            </a:endParaRPr>
          </a:p>
          <a:p>
            <a:pPr indent="0" lvl="0" marL="457200" rtl="0" algn="l">
              <a:lnSpc>
                <a:spcPct val="150000"/>
              </a:lnSpc>
              <a:spcBef>
                <a:spcPts val="0"/>
              </a:spcBef>
              <a:spcAft>
                <a:spcPts val="0"/>
              </a:spcAft>
              <a:buNone/>
            </a:pPr>
            <a:r>
              <a:t/>
            </a:r>
            <a:endParaRPr sz="1700">
              <a:solidFill>
                <a:schemeClr val="dk1"/>
              </a:solidFill>
              <a:latin typeface="Livvic"/>
              <a:ea typeface="Livvic"/>
              <a:cs typeface="Livvic"/>
              <a:sym typeface="Livvic"/>
            </a:endParaRPr>
          </a:p>
          <a:p>
            <a:pPr indent="-336550" lvl="0" marL="457200" rtl="0" algn="l">
              <a:lnSpc>
                <a:spcPct val="150000"/>
              </a:lnSpc>
              <a:spcBef>
                <a:spcPts val="0"/>
              </a:spcBef>
              <a:spcAft>
                <a:spcPts val="0"/>
              </a:spcAft>
              <a:buClr>
                <a:schemeClr val="dk1"/>
              </a:buClr>
              <a:buSzPts val="1700"/>
              <a:buFont typeface="Livvic"/>
              <a:buChar char="●"/>
            </a:pPr>
            <a:r>
              <a:rPr lang="zh-CN" sz="1700">
                <a:solidFill>
                  <a:schemeClr val="dk1"/>
                </a:solidFill>
                <a:latin typeface="Livvic"/>
                <a:ea typeface="Livvic"/>
                <a:cs typeface="Livvic"/>
                <a:sym typeface="Livvic"/>
              </a:rPr>
              <a:t>Challenge for any ecommerce platform to perform If a company predicts whether a customer liked/disliked a product</a:t>
            </a:r>
            <a:endParaRPr sz="1700">
              <a:solidFill>
                <a:schemeClr val="dk1"/>
              </a:solidFill>
              <a:latin typeface="Livvic"/>
              <a:ea typeface="Livvic"/>
              <a:cs typeface="Livvic"/>
              <a:sym typeface="Livv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40"/>
          <p:cNvSpPr txBox="1"/>
          <p:nvPr/>
        </p:nvSpPr>
        <p:spPr>
          <a:xfrm>
            <a:off x="465800" y="436050"/>
            <a:ext cx="7432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3200">
                <a:latin typeface="Montserrat"/>
                <a:ea typeface="Montserrat"/>
                <a:cs typeface="Montserrat"/>
                <a:sym typeface="Montserrat"/>
              </a:rPr>
              <a:t>Objective</a:t>
            </a:r>
            <a:endParaRPr b="1" sz="3200">
              <a:latin typeface="Montserrat"/>
              <a:ea typeface="Montserrat"/>
              <a:cs typeface="Montserrat"/>
              <a:sym typeface="Montserrat"/>
            </a:endParaRPr>
          </a:p>
        </p:txBody>
      </p:sp>
      <p:sp>
        <p:nvSpPr>
          <p:cNvPr id="1002" name="Google Shape;1002;p40"/>
          <p:cNvSpPr txBox="1"/>
          <p:nvPr/>
        </p:nvSpPr>
        <p:spPr>
          <a:xfrm>
            <a:off x="584700" y="2041400"/>
            <a:ext cx="3151500" cy="17085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Font typeface="Livvic"/>
              <a:buChar char="●"/>
            </a:pPr>
            <a:r>
              <a:rPr lang="zh-CN" sz="1800">
                <a:solidFill>
                  <a:schemeClr val="dk1"/>
                </a:solidFill>
                <a:latin typeface="Livvic"/>
                <a:ea typeface="Livvic"/>
                <a:cs typeface="Livvic"/>
                <a:sym typeface="Livvic"/>
              </a:rPr>
              <a:t>P</a:t>
            </a:r>
            <a:r>
              <a:rPr lang="zh-CN" sz="1800">
                <a:solidFill>
                  <a:schemeClr val="dk1"/>
                </a:solidFill>
                <a:latin typeface="Livvic"/>
                <a:ea typeface="Livvic"/>
                <a:cs typeface="Livvic"/>
                <a:sym typeface="Livvic"/>
              </a:rPr>
              <a:t>redicting customer satisfaction with a product  after he makes a purchase.</a:t>
            </a:r>
            <a:endParaRPr sz="1800">
              <a:solidFill>
                <a:schemeClr val="dk1"/>
              </a:solidFill>
              <a:latin typeface="Livvic"/>
              <a:ea typeface="Livvic"/>
              <a:cs typeface="Livvic"/>
              <a:sym typeface="Livvic"/>
            </a:endParaRPr>
          </a:p>
        </p:txBody>
      </p:sp>
      <p:pic>
        <p:nvPicPr>
          <p:cNvPr id="1003" name="Google Shape;1003;p40"/>
          <p:cNvPicPr preferRelativeResize="0"/>
          <p:nvPr/>
        </p:nvPicPr>
        <p:blipFill>
          <a:blip r:embed="rId3">
            <a:alphaModFix/>
          </a:blip>
          <a:stretch>
            <a:fillRect/>
          </a:stretch>
        </p:blipFill>
        <p:spPr>
          <a:xfrm>
            <a:off x="4572000" y="1503400"/>
            <a:ext cx="3712652" cy="2784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41"/>
          <p:cNvSpPr txBox="1"/>
          <p:nvPr>
            <p:ph type="title"/>
          </p:nvPr>
        </p:nvSpPr>
        <p:spPr>
          <a:xfrm rot="-5400000">
            <a:off x="5033475" y="580625"/>
            <a:ext cx="7059600" cy="4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Used DataSets</a:t>
            </a:r>
            <a:endParaRPr/>
          </a:p>
        </p:txBody>
      </p:sp>
      <p:sp>
        <p:nvSpPr>
          <p:cNvPr id="1009" name="Google Shape;1009;p41"/>
          <p:cNvSpPr txBox="1"/>
          <p:nvPr/>
        </p:nvSpPr>
        <p:spPr>
          <a:xfrm>
            <a:off x="5075275" y="1447800"/>
            <a:ext cx="3711900" cy="29862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zh-CN">
                <a:latin typeface="Open Sans"/>
                <a:ea typeface="Open Sans"/>
                <a:cs typeface="Open Sans"/>
                <a:sym typeface="Open Sans"/>
              </a:rPr>
              <a:t>olist_customers_dataset</a:t>
            </a:r>
            <a:endParaRPr b="1">
              <a:latin typeface="Open Sans"/>
              <a:ea typeface="Open Sans"/>
              <a:cs typeface="Open Sans"/>
              <a:sym typeface="Open Sans"/>
            </a:endParaRPr>
          </a:p>
          <a:p>
            <a:pPr indent="0" lvl="0" marL="0" rtl="0" algn="l">
              <a:lnSpc>
                <a:spcPct val="150000"/>
              </a:lnSpc>
              <a:spcBef>
                <a:spcPts val="0"/>
              </a:spcBef>
              <a:spcAft>
                <a:spcPts val="0"/>
              </a:spcAft>
              <a:buNone/>
            </a:pPr>
            <a:r>
              <a:rPr b="1" lang="zh-CN">
                <a:latin typeface="Open Sans"/>
                <a:ea typeface="Open Sans"/>
                <a:cs typeface="Open Sans"/>
                <a:sym typeface="Open Sans"/>
              </a:rPr>
              <a:t>olist_geolocation_dataset</a:t>
            </a:r>
            <a:endParaRPr b="1">
              <a:latin typeface="Open Sans"/>
              <a:ea typeface="Open Sans"/>
              <a:cs typeface="Open Sans"/>
              <a:sym typeface="Open Sans"/>
            </a:endParaRPr>
          </a:p>
          <a:p>
            <a:pPr indent="0" lvl="0" marL="0" rtl="0" algn="l">
              <a:lnSpc>
                <a:spcPct val="150000"/>
              </a:lnSpc>
              <a:spcBef>
                <a:spcPts val="0"/>
              </a:spcBef>
              <a:spcAft>
                <a:spcPts val="0"/>
              </a:spcAft>
              <a:buNone/>
            </a:pPr>
            <a:r>
              <a:rPr b="1" lang="zh-CN">
                <a:latin typeface="Open Sans"/>
                <a:ea typeface="Open Sans"/>
                <a:cs typeface="Open Sans"/>
                <a:sym typeface="Open Sans"/>
              </a:rPr>
              <a:t>olist_order_items_dataset</a:t>
            </a:r>
            <a:endParaRPr b="1">
              <a:latin typeface="Open Sans"/>
              <a:ea typeface="Open Sans"/>
              <a:cs typeface="Open Sans"/>
              <a:sym typeface="Open Sans"/>
            </a:endParaRPr>
          </a:p>
          <a:p>
            <a:pPr indent="0" lvl="0" marL="0" rtl="0" algn="l">
              <a:lnSpc>
                <a:spcPct val="150000"/>
              </a:lnSpc>
              <a:spcBef>
                <a:spcPts val="0"/>
              </a:spcBef>
              <a:spcAft>
                <a:spcPts val="0"/>
              </a:spcAft>
              <a:buNone/>
            </a:pPr>
            <a:r>
              <a:rPr b="1" lang="zh-CN">
                <a:latin typeface="Open Sans"/>
                <a:ea typeface="Open Sans"/>
                <a:cs typeface="Open Sans"/>
                <a:sym typeface="Open Sans"/>
              </a:rPr>
              <a:t>olist_order_payments_dataset</a:t>
            </a:r>
            <a:endParaRPr b="1">
              <a:latin typeface="Open Sans"/>
              <a:ea typeface="Open Sans"/>
              <a:cs typeface="Open Sans"/>
              <a:sym typeface="Open Sans"/>
            </a:endParaRPr>
          </a:p>
          <a:p>
            <a:pPr indent="0" lvl="0" marL="0" rtl="0" algn="l">
              <a:lnSpc>
                <a:spcPct val="150000"/>
              </a:lnSpc>
              <a:spcBef>
                <a:spcPts val="0"/>
              </a:spcBef>
              <a:spcAft>
                <a:spcPts val="0"/>
              </a:spcAft>
              <a:buNone/>
            </a:pPr>
            <a:r>
              <a:rPr b="1" lang="zh-CN">
                <a:latin typeface="Open Sans"/>
                <a:ea typeface="Open Sans"/>
                <a:cs typeface="Open Sans"/>
                <a:sym typeface="Open Sans"/>
              </a:rPr>
              <a:t>olist_order_reviews_dataset</a:t>
            </a:r>
            <a:endParaRPr b="1">
              <a:latin typeface="Open Sans"/>
              <a:ea typeface="Open Sans"/>
              <a:cs typeface="Open Sans"/>
              <a:sym typeface="Open Sans"/>
            </a:endParaRPr>
          </a:p>
          <a:p>
            <a:pPr indent="0" lvl="0" marL="0" rtl="0" algn="l">
              <a:lnSpc>
                <a:spcPct val="150000"/>
              </a:lnSpc>
              <a:spcBef>
                <a:spcPts val="0"/>
              </a:spcBef>
              <a:spcAft>
                <a:spcPts val="0"/>
              </a:spcAft>
              <a:buNone/>
            </a:pPr>
            <a:r>
              <a:rPr b="1" lang="zh-CN">
                <a:latin typeface="Open Sans"/>
                <a:ea typeface="Open Sans"/>
                <a:cs typeface="Open Sans"/>
                <a:sym typeface="Open Sans"/>
              </a:rPr>
              <a:t>olist_orders_dataset</a:t>
            </a:r>
            <a:endParaRPr b="1">
              <a:latin typeface="Open Sans"/>
              <a:ea typeface="Open Sans"/>
              <a:cs typeface="Open Sans"/>
              <a:sym typeface="Open Sans"/>
            </a:endParaRPr>
          </a:p>
          <a:p>
            <a:pPr indent="0" lvl="0" marL="0" rtl="0" algn="l">
              <a:lnSpc>
                <a:spcPct val="150000"/>
              </a:lnSpc>
              <a:spcBef>
                <a:spcPts val="0"/>
              </a:spcBef>
              <a:spcAft>
                <a:spcPts val="0"/>
              </a:spcAft>
              <a:buNone/>
            </a:pPr>
            <a:r>
              <a:rPr b="1" lang="zh-CN">
                <a:latin typeface="Open Sans"/>
                <a:ea typeface="Open Sans"/>
                <a:cs typeface="Open Sans"/>
                <a:sym typeface="Open Sans"/>
              </a:rPr>
              <a:t>olist_products_dataset</a:t>
            </a:r>
            <a:endParaRPr b="1">
              <a:latin typeface="Open Sans"/>
              <a:ea typeface="Open Sans"/>
              <a:cs typeface="Open Sans"/>
              <a:sym typeface="Open Sans"/>
            </a:endParaRPr>
          </a:p>
          <a:p>
            <a:pPr indent="0" lvl="0" marL="0" rtl="0" algn="l">
              <a:lnSpc>
                <a:spcPct val="150000"/>
              </a:lnSpc>
              <a:spcBef>
                <a:spcPts val="0"/>
              </a:spcBef>
              <a:spcAft>
                <a:spcPts val="0"/>
              </a:spcAft>
              <a:buNone/>
            </a:pPr>
            <a:r>
              <a:rPr b="1" lang="zh-CN">
                <a:latin typeface="Open Sans"/>
                <a:ea typeface="Open Sans"/>
                <a:cs typeface="Open Sans"/>
                <a:sym typeface="Open Sans"/>
              </a:rPr>
              <a:t>olist_sellers_dataset</a:t>
            </a:r>
            <a:endParaRPr b="1">
              <a:latin typeface="Open Sans"/>
              <a:ea typeface="Open Sans"/>
              <a:cs typeface="Open Sans"/>
              <a:sym typeface="Open Sans"/>
            </a:endParaRPr>
          </a:p>
          <a:p>
            <a:pPr indent="0" lvl="0" marL="0" rtl="0" algn="l">
              <a:lnSpc>
                <a:spcPct val="150000"/>
              </a:lnSpc>
              <a:spcBef>
                <a:spcPts val="0"/>
              </a:spcBef>
              <a:spcAft>
                <a:spcPts val="0"/>
              </a:spcAft>
              <a:buNone/>
            </a:pPr>
            <a:r>
              <a:rPr b="1" lang="zh-CN">
                <a:latin typeface="Open Sans"/>
                <a:ea typeface="Open Sans"/>
                <a:cs typeface="Open Sans"/>
                <a:sym typeface="Open Sans"/>
              </a:rPr>
              <a:t>product_category_name_translation</a:t>
            </a:r>
            <a:endParaRPr b="1">
              <a:latin typeface="Open Sans"/>
              <a:ea typeface="Open Sans"/>
              <a:cs typeface="Open Sans"/>
              <a:sym typeface="Open Sans"/>
            </a:endParaRPr>
          </a:p>
        </p:txBody>
      </p:sp>
      <p:pic>
        <p:nvPicPr>
          <p:cNvPr id="1010" name="Google Shape;1010;p41"/>
          <p:cNvPicPr preferRelativeResize="0"/>
          <p:nvPr/>
        </p:nvPicPr>
        <p:blipFill>
          <a:blip r:embed="rId3">
            <a:alphaModFix/>
          </a:blip>
          <a:stretch>
            <a:fillRect/>
          </a:stretch>
        </p:blipFill>
        <p:spPr>
          <a:xfrm>
            <a:off x="464875" y="6"/>
            <a:ext cx="7848600" cy="1447800"/>
          </a:xfrm>
          <a:prstGeom prst="rect">
            <a:avLst/>
          </a:prstGeom>
          <a:noFill/>
          <a:ln>
            <a:noFill/>
          </a:ln>
        </p:spPr>
      </p:pic>
      <p:sp>
        <p:nvSpPr>
          <p:cNvPr id="1011" name="Google Shape;1011;p41"/>
          <p:cNvSpPr txBox="1"/>
          <p:nvPr/>
        </p:nvSpPr>
        <p:spPr>
          <a:xfrm>
            <a:off x="2598625" y="1447800"/>
            <a:ext cx="2289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a:latin typeface="Open Sans"/>
                <a:ea typeface="Open Sans"/>
                <a:cs typeface="Open Sans"/>
                <a:sym typeface="Open Sans"/>
              </a:rPr>
              <a:t>Analyse Olist E-Commerce dataset to predict order’s review </a:t>
            </a:r>
            <a:endParaRPr b="1">
              <a:latin typeface="Open Sans"/>
              <a:ea typeface="Open Sans"/>
              <a:cs typeface="Open Sans"/>
              <a:sym typeface="Open Sans"/>
            </a:endParaRPr>
          </a:p>
        </p:txBody>
      </p:sp>
      <p:grpSp>
        <p:nvGrpSpPr>
          <p:cNvPr id="1012" name="Google Shape;1012;p41"/>
          <p:cNvGrpSpPr/>
          <p:nvPr/>
        </p:nvGrpSpPr>
        <p:grpSpPr>
          <a:xfrm>
            <a:off x="3950830" y="4334297"/>
            <a:ext cx="727913" cy="615589"/>
            <a:chOff x="3988156" y="1568461"/>
            <a:chExt cx="349052" cy="230049"/>
          </a:xfrm>
        </p:grpSpPr>
        <p:sp>
          <p:nvSpPr>
            <p:cNvPr id="1013" name="Google Shape;1013;p41"/>
            <p:cNvSpPr/>
            <p:nvPr/>
          </p:nvSpPr>
          <p:spPr>
            <a:xfrm>
              <a:off x="3988156" y="1571135"/>
              <a:ext cx="349052" cy="227376"/>
            </a:xfrm>
            <a:custGeom>
              <a:rect b="b" l="l" r="r" t="t"/>
              <a:pathLst>
                <a:path extrusionOk="0" h="7144" w="10967">
                  <a:moveTo>
                    <a:pt x="3203" y="322"/>
                  </a:moveTo>
                  <a:cubicBezTo>
                    <a:pt x="3489" y="322"/>
                    <a:pt x="3763" y="429"/>
                    <a:pt x="3977" y="631"/>
                  </a:cubicBezTo>
                  <a:lnTo>
                    <a:pt x="6168" y="2703"/>
                  </a:lnTo>
                  <a:lnTo>
                    <a:pt x="4930" y="2703"/>
                  </a:lnTo>
                  <a:lnTo>
                    <a:pt x="3072" y="322"/>
                  </a:lnTo>
                  <a:close/>
                  <a:moveTo>
                    <a:pt x="9240" y="3012"/>
                  </a:moveTo>
                  <a:cubicBezTo>
                    <a:pt x="9514" y="3036"/>
                    <a:pt x="9752" y="3143"/>
                    <a:pt x="9942" y="3346"/>
                  </a:cubicBezTo>
                  <a:lnTo>
                    <a:pt x="10049" y="3441"/>
                  </a:lnTo>
                  <a:lnTo>
                    <a:pt x="9406" y="3441"/>
                  </a:lnTo>
                  <a:lnTo>
                    <a:pt x="9406" y="3453"/>
                  </a:lnTo>
                  <a:cubicBezTo>
                    <a:pt x="9323" y="3453"/>
                    <a:pt x="9240" y="3370"/>
                    <a:pt x="9240" y="3286"/>
                  </a:cubicBezTo>
                  <a:lnTo>
                    <a:pt x="9240" y="3012"/>
                  </a:lnTo>
                  <a:close/>
                  <a:moveTo>
                    <a:pt x="6894" y="3715"/>
                  </a:moveTo>
                  <a:lnTo>
                    <a:pt x="3977" y="6477"/>
                  </a:lnTo>
                  <a:cubicBezTo>
                    <a:pt x="3763" y="6679"/>
                    <a:pt x="3501" y="6799"/>
                    <a:pt x="3203" y="6799"/>
                  </a:cubicBezTo>
                  <a:lnTo>
                    <a:pt x="3072" y="6799"/>
                  </a:lnTo>
                  <a:lnTo>
                    <a:pt x="5466" y="3715"/>
                  </a:lnTo>
                  <a:close/>
                  <a:moveTo>
                    <a:pt x="2953" y="0"/>
                  </a:moveTo>
                  <a:cubicBezTo>
                    <a:pt x="2846" y="0"/>
                    <a:pt x="2751" y="60"/>
                    <a:pt x="2703" y="143"/>
                  </a:cubicBezTo>
                  <a:cubicBezTo>
                    <a:pt x="2668" y="238"/>
                    <a:pt x="2679" y="333"/>
                    <a:pt x="2739" y="429"/>
                  </a:cubicBezTo>
                  <a:lnTo>
                    <a:pt x="4513" y="2703"/>
                  </a:lnTo>
                  <a:lnTo>
                    <a:pt x="2191" y="2703"/>
                  </a:lnTo>
                  <a:cubicBezTo>
                    <a:pt x="2096" y="2703"/>
                    <a:pt x="2013" y="2655"/>
                    <a:pt x="1953" y="2572"/>
                  </a:cubicBezTo>
                  <a:lnTo>
                    <a:pt x="1239" y="1334"/>
                  </a:lnTo>
                  <a:cubicBezTo>
                    <a:pt x="1132" y="1155"/>
                    <a:pt x="941" y="1048"/>
                    <a:pt x="727" y="1048"/>
                  </a:cubicBezTo>
                  <a:lnTo>
                    <a:pt x="274" y="1048"/>
                  </a:lnTo>
                  <a:cubicBezTo>
                    <a:pt x="120" y="1048"/>
                    <a:pt x="1" y="1167"/>
                    <a:pt x="1" y="1322"/>
                  </a:cubicBezTo>
                  <a:lnTo>
                    <a:pt x="1" y="3834"/>
                  </a:lnTo>
                  <a:cubicBezTo>
                    <a:pt x="1" y="4167"/>
                    <a:pt x="274" y="4429"/>
                    <a:pt x="596" y="4429"/>
                  </a:cubicBezTo>
                  <a:lnTo>
                    <a:pt x="1977" y="4429"/>
                  </a:lnTo>
                  <a:cubicBezTo>
                    <a:pt x="2072" y="4429"/>
                    <a:pt x="2144" y="4358"/>
                    <a:pt x="2144" y="4263"/>
                  </a:cubicBezTo>
                  <a:cubicBezTo>
                    <a:pt x="2144" y="4179"/>
                    <a:pt x="2072" y="4096"/>
                    <a:pt x="1977" y="4096"/>
                  </a:cubicBezTo>
                  <a:lnTo>
                    <a:pt x="596" y="4096"/>
                  </a:lnTo>
                  <a:cubicBezTo>
                    <a:pt x="453" y="4096"/>
                    <a:pt x="310" y="3977"/>
                    <a:pt x="310" y="3822"/>
                  </a:cubicBezTo>
                  <a:lnTo>
                    <a:pt x="310" y="1369"/>
                  </a:lnTo>
                  <a:lnTo>
                    <a:pt x="727" y="1369"/>
                  </a:lnTo>
                  <a:cubicBezTo>
                    <a:pt x="834" y="1369"/>
                    <a:pt x="905" y="1405"/>
                    <a:pt x="965" y="1500"/>
                  </a:cubicBezTo>
                  <a:lnTo>
                    <a:pt x="1679" y="2739"/>
                  </a:lnTo>
                  <a:cubicBezTo>
                    <a:pt x="1786" y="2905"/>
                    <a:pt x="1977" y="3036"/>
                    <a:pt x="2191" y="3036"/>
                  </a:cubicBezTo>
                  <a:lnTo>
                    <a:pt x="8895" y="3036"/>
                  </a:lnTo>
                  <a:lnTo>
                    <a:pt x="8895" y="3298"/>
                  </a:lnTo>
                  <a:cubicBezTo>
                    <a:pt x="8895" y="3572"/>
                    <a:pt x="9109" y="3774"/>
                    <a:pt x="9371" y="3774"/>
                  </a:cubicBezTo>
                  <a:lnTo>
                    <a:pt x="10323" y="3774"/>
                  </a:lnTo>
                  <a:lnTo>
                    <a:pt x="10538" y="3977"/>
                  </a:lnTo>
                  <a:cubicBezTo>
                    <a:pt x="10561" y="4012"/>
                    <a:pt x="10597" y="4060"/>
                    <a:pt x="10597" y="4096"/>
                  </a:cubicBezTo>
                  <a:lnTo>
                    <a:pt x="6930" y="4096"/>
                  </a:lnTo>
                  <a:lnTo>
                    <a:pt x="7382" y="3679"/>
                  </a:lnTo>
                  <a:cubicBezTo>
                    <a:pt x="7430" y="3643"/>
                    <a:pt x="7442" y="3560"/>
                    <a:pt x="7430" y="3501"/>
                  </a:cubicBezTo>
                  <a:cubicBezTo>
                    <a:pt x="7394" y="3453"/>
                    <a:pt x="7335" y="3405"/>
                    <a:pt x="7275" y="3405"/>
                  </a:cubicBezTo>
                  <a:lnTo>
                    <a:pt x="5454" y="3405"/>
                  </a:lnTo>
                  <a:cubicBezTo>
                    <a:pt x="5358" y="3405"/>
                    <a:pt x="5287" y="3453"/>
                    <a:pt x="5239" y="3501"/>
                  </a:cubicBezTo>
                  <a:lnTo>
                    <a:pt x="4775" y="4096"/>
                  </a:lnTo>
                  <a:lnTo>
                    <a:pt x="2739" y="4096"/>
                  </a:lnTo>
                  <a:cubicBezTo>
                    <a:pt x="2656" y="4096"/>
                    <a:pt x="2572" y="4179"/>
                    <a:pt x="2572" y="4263"/>
                  </a:cubicBezTo>
                  <a:cubicBezTo>
                    <a:pt x="2572" y="4358"/>
                    <a:pt x="2656" y="4429"/>
                    <a:pt x="2739" y="4429"/>
                  </a:cubicBezTo>
                  <a:lnTo>
                    <a:pt x="4525" y="4429"/>
                  </a:lnTo>
                  <a:lnTo>
                    <a:pt x="2751" y="6703"/>
                  </a:lnTo>
                  <a:cubicBezTo>
                    <a:pt x="2691" y="6787"/>
                    <a:pt x="2679" y="6906"/>
                    <a:pt x="2727" y="6989"/>
                  </a:cubicBezTo>
                  <a:cubicBezTo>
                    <a:pt x="2763" y="7084"/>
                    <a:pt x="2858" y="7144"/>
                    <a:pt x="2965" y="7144"/>
                  </a:cubicBezTo>
                  <a:lnTo>
                    <a:pt x="3203" y="7144"/>
                  </a:lnTo>
                  <a:cubicBezTo>
                    <a:pt x="3572" y="7144"/>
                    <a:pt x="3930" y="7001"/>
                    <a:pt x="4203" y="6739"/>
                  </a:cubicBezTo>
                  <a:lnTo>
                    <a:pt x="6644" y="4429"/>
                  </a:lnTo>
                  <a:lnTo>
                    <a:pt x="10716" y="4429"/>
                  </a:lnTo>
                  <a:cubicBezTo>
                    <a:pt x="10847" y="4429"/>
                    <a:pt x="10966" y="4322"/>
                    <a:pt x="10966" y="4179"/>
                  </a:cubicBezTo>
                  <a:cubicBezTo>
                    <a:pt x="10954" y="4001"/>
                    <a:pt x="10895" y="3846"/>
                    <a:pt x="10788" y="3751"/>
                  </a:cubicBezTo>
                  <a:lnTo>
                    <a:pt x="10168" y="3120"/>
                  </a:lnTo>
                  <a:cubicBezTo>
                    <a:pt x="9895" y="2858"/>
                    <a:pt x="9526" y="2703"/>
                    <a:pt x="9156" y="2703"/>
                  </a:cubicBezTo>
                  <a:lnTo>
                    <a:pt x="6620" y="2703"/>
                  </a:lnTo>
                  <a:lnTo>
                    <a:pt x="4180" y="393"/>
                  </a:lnTo>
                  <a:cubicBezTo>
                    <a:pt x="3918" y="143"/>
                    <a:pt x="3561" y="0"/>
                    <a:pt x="319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1"/>
            <p:cNvSpPr/>
            <p:nvPr/>
          </p:nvSpPr>
          <p:spPr>
            <a:xfrm>
              <a:off x="4188256" y="1568461"/>
              <a:ext cx="146661" cy="61809"/>
            </a:xfrm>
            <a:custGeom>
              <a:rect b="b" l="l" r="r" t="t"/>
              <a:pathLst>
                <a:path extrusionOk="0" h="1942" w="4608">
                  <a:moveTo>
                    <a:pt x="2274" y="1"/>
                  </a:moveTo>
                  <a:cubicBezTo>
                    <a:pt x="1726" y="1"/>
                    <a:pt x="1250" y="382"/>
                    <a:pt x="1095" y="882"/>
                  </a:cubicBezTo>
                  <a:cubicBezTo>
                    <a:pt x="1036" y="870"/>
                    <a:pt x="976" y="870"/>
                    <a:pt x="905" y="870"/>
                  </a:cubicBezTo>
                  <a:cubicBezTo>
                    <a:pt x="393" y="870"/>
                    <a:pt x="0" y="1263"/>
                    <a:pt x="0" y="1775"/>
                  </a:cubicBezTo>
                  <a:cubicBezTo>
                    <a:pt x="12" y="1882"/>
                    <a:pt x="83" y="1941"/>
                    <a:pt x="179" y="1941"/>
                  </a:cubicBezTo>
                  <a:lnTo>
                    <a:pt x="2929" y="1941"/>
                  </a:lnTo>
                  <a:cubicBezTo>
                    <a:pt x="3012" y="1941"/>
                    <a:pt x="3096" y="1870"/>
                    <a:pt x="3096" y="1775"/>
                  </a:cubicBezTo>
                  <a:cubicBezTo>
                    <a:pt x="3096" y="1680"/>
                    <a:pt x="3012" y="1608"/>
                    <a:pt x="2929" y="1608"/>
                  </a:cubicBezTo>
                  <a:lnTo>
                    <a:pt x="357" y="1608"/>
                  </a:lnTo>
                  <a:cubicBezTo>
                    <a:pt x="429" y="1358"/>
                    <a:pt x="655" y="1179"/>
                    <a:pt x="917" y="1179"/>
                  </a:cubicBezTo>
                  <a:cubicBezTo>
                    <a:pt x="1012" y="1179"/>
                    <a:pt x="1084" y="1191"/>
                    <a:pt x="1155" y="1239"/>
                  </a:cubicBezTo>
                  <a:cubicBezTo>
                    <a:pt x="1179" y="1245"/>
                    <a:pt x="1206" y="1248"/>
                    <a:pt x="1232" y="1248"/>
                  </a:cubicBezTo>
                  <a:cubicBezTo>
                    <a:pt x="1259" y="1248"/>
                    <a:pt x="1286" y="1245"/>
                    <a:pt x="1310" y="1239"/>
                  </a:cubicBezTo>
                  <a:cubicBezTo>
                    <a:pt x="1345" y="1203"/>
                    <a:pt x="1381" y="1168"/>
                    <a:pt x="1381" y="1120"/>
                  </a:cubicBezTo>
                  <a:cubicBezTo>
                    <a:pt x="1441" y="667"/>
                    <a:pt x="1822" y="334"/>
                    <a:pt x="2274" y="334"/>
                  </a:cubicBezTo>
                  <a:cubicBezTo>
                    <a:pt x="2691" y="334"/>
                    <a:pt x="3048" y="608"/>
                    <a:pt x="3155" y="1001"/>
                  </a:cubicBezTo>
                  <a:cubicBezTo>
                    <a:pt x="3167" y="1048"/>
                    <a:pt x="3191" y="1072"/>
                    <a:pt x="3227" y="1108"/>
                  </a:cubicBezTo>
                  <a:cubicBezTo>
                    <a:pt x="3241" y="1122"/>
                    <a:pt x="3267" y="1128"/>
                    <a:pt x="3296" y="1128"/>
                  </a:cubicBezTo>
                  <a:cubicBezTo>
                    <a:pt x="3316" y="1128"/>
                    <a:pt x="3338" y="1125"/>
                    <a:pt x="3358" y="1120"/>
                  </a:cubicBezTo>
                  <a:cubicBezTo>
                    <a:pt x="3429" y="1084"/>
                    <a:pt x="3512" y="1072"/>
                    <a:pt x="3584" y="1072"/>
                  </a:cubicBezTo>
                  <a:cubicBezTo>
                    <a:pt x="3905" y="1072"/>
                    <a:pt x="4191" y="1310"/>
                    <a:pt x="4262" y="1608"/>
                  </a:cubicBezTo>
                  <a:lnTo>
                    <a:pt x="3667" y="1608"/>
                  </a:lnTo>
                  <a:cubicBezTo>
                    <a:pt x="3584" y="1608"/>
                    <a:pt x="3512" y="1680"/>
                    <a:pt x="3512" y="1775"/>
                  </a:cubicBezTo>
                  <a:cubicBezTo>
                    <a:pt x="3512" y="1870"/>
                    <a:pt x="3584" y="1941"/>
                    <a:pt x="3667" y="1941"/>
                  </a:cubicBezTo>
                  <a:lnTo>
                    <a:pt x="4441" y="1941"/>
                  </a:lnTo>
                  <a:cubicBezTo>
                    <a:pt x="4536" y="1941"/>
                    <a:pt x="4608" y="1870"/>
                    <a:pt x="4608" y="1775"/>
                  </a:cubicBezTo>
                  <a:cubicBezTo>
                    <a:pt x="4608" y="1203"/>
                    <a:pt x="4143" y="751"/>
                    <a:pt x="3584" y="751"/>
                  </a:cubicBezTo>
                  <a:cubicBezTo>
                    <a:pt x="3524" y="751"/>
                    <a:pt x="3465" y="751"/>
                    <a:pt x="3405" y="763"/>
                  </a:cubicBezTo>
                  <a:cubicBezTo>
                    <a:pt x="3227" y="298"/>
                    <a:pt x="2774" y="1"/>
                    <a:pt x="227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1"/>
            <p:cNvSpPr/>
            <p:nvPr/>
          </p:nvSpPr>
          <p:spPr>
            <a:xfrm>
              <a:off x="4123805" y="1677598"/>
              <a:ext cx="13304" cy="13304"/>
            </a:xfrm>
            <a:custGeom>
              <a:rect b="b" l="l" r="r" t="t"/>
              <a:pathLst>
                <a:path extrusionOk="0" h="418" w="418">
                  <a:moveTo>
                    <a:pt x="203" y="1"/>
                  </a:moveTo>
                  <a:cubicBezTo>
                    <a:pt x="84" y="1"/>
                    <a:pt x="1" y="84"/>
                    <a:pt x="1" y="203"/>
                  </a:cubicBezTo>
                  <a:cubicBezTo>
                    <a:pt x="1" y="322"/>
                    <a:pt x="84" y="417"/>
                    <a:pt x="203" y="417"/>
                  </a:cubicBezTo>
                  <a:cubicBezTo>
                    <a:pt x="311" y="417"/>
                    <a:pt x="418" y="322"/>
                    <a:pt x="418" y="203"/>
                  </a:cubicBezTo>
                  <a:cubicBezTo>
                    <a:pt x="418" y="84"/>
                    <a:pt x="322" y="1"/>
                    <a:pt x="203"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1"/>
            <p:cNvSpPr/>
            <p:nvPr/>
          </p:nvSpPr>
          <p:spPr>
            <a:xfrm>
              <a:off x="4096147" y="1677598"/>
              <a:ext cx="13304" cy="13304"/>
            </a:xfrm>
            <a:custGeom>
              <a:rect b="b" l="l" r="r" t="t"/>
              <a:pathLst>
                <a:path extrusionOk="0" h="418" w="418">
                  <a:moveTo>
                    <a:pt x="215" y="1"/>
                  </a:moveTo>
                  <a:cubicBezTo>
                    <a:pt x="96" y="1"/>
                    <a:pt x="1" y="84"/>
                    <a:pt x="1" y="203"/>
                  </a:cubicBezTo>
                  <a:cubicBezTo>
                    <a:pt x="1" y="322"/>
                    <a:pt x="96" y="417"/>
                    <a:pt x="215" y="417"/>
                  </a:cubicBezTo>
                  <a:cubicBezTo>
                    <a:pt x="334" y="417"/>
                    <a:pt x="418" y="322"/>
                    <a:pt x="418" y="203"/>
                  </a:cubicBezTo>
                  <a:cubicBezTo>
                    <a:pt x="418" y="84"/>
                    <a:pt x="334" y="1"/>
                    <a:pt x="21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1"/>
            <p:cNvSpPr/>
            <p:nvPr/>
          </p:nvSpPr>
          <p:spPr>
            <a:xfrm>
              <a:off x="4068871" y="1677598"/>
              <a:ext cx="13686" cy="13304"/>
            </a:xfrm>
            <a:custGeom>
              <a:rect b="b" l="l" r="r" t="t"/>
              <a:pathLst>
                <a:path extrusionOk="0" h="418" w="430">
                  <a:moveTo>
                    <a:pt x="215" y="1"/>
                  </a:moveTo>
                  <a:cubicBezTo>
                    <a:pt x="96" y="1"/>
                    <a:pt x="12" y="84"/>
                    <a:pt x="12" y="203"/>
                  </a:cubicBezTo>
                  <a:cubicBezTo>
                    <a:pt x="1" y="322"/>
                    <a:pt x="96" y="417"/>
                    <a:pt x="215" y="417"/>
                  </a:cubicBezTo>
                  <a:cubicBezTo>
                    <a:pt x="334" y="417"/>
                    <a:pt x="429" y="322"/>
                    <a:pt x="429" y="203"/>
                  </a:cubicBezTo>
                  <a:cubicBezTo>
                    <a:pt x="429" y="84"/>
                    <a:pt x="334" y="1"/>
                    <a:pt x="21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1"/>
            <p:cNvSpPr/>
            <p:nvPr/>
          </p:nvSpPr>
          <p:spPr>
            <a:xfrm>
              <a:off x="4041594" y="1677598"/>
              <a:ext cx="13304" cy="13304"/>
            </a:xfrm>
            <a:custGeom>
              <a:rect b="b" l="l" r="r" t="t"/>
              <a:pathLst>
                <a:path extrusionOk="0" h="418" w="418">
                  <a:moveTo>
                    <a:pt x="215" y="1"/>
                  </a:moveTo>
                  <a:cubicBezTo>
                    <a:pt x="96" y="1"/>
                    <a:pt x="0" y="84"/>
                    <a:pt x="0" y="203"/>
                  </a:cubicBezTo>
                  <a:cubicBezTo>
                    <a:pt x="0" y="322"/>
                    <a:pt x="96" y="417"/>
                    <a:pt x="215" y="417"/>
                  </a:cubicBezTo>
                  <a:cubicBezTo>
                    <a:pt x="334" y="417"/>
                    <a:pt x="417" y="322"/>
                    <a:pt x="417" y="203"/>
                  </a:cubicBezTo>
                  <a:cubicBezTo>
                    <a:pt x="417" y="84"/>
                    <a:pt x="334" y="1"/>
                    <a:pt x="21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1"/>
            <p:cNvSpPr/>
            <p:nvPr/>
          </p:nvSpPr>
          <p:spPr>
            <a:xfrm>
              <a:off x="4239402" y="1677598"/>
              <a:ext cx="13304" cy="13304"/>
            </a:xfrm>
            <a:custGeom>
              <a:rect b="b" l="l" r="r" t="t"/>
              <a:pathLst>
                <a:path extrusionOk="0" h="418" w="418">
                  <a:moveTo>
                    <a:pt x="203" y="1"/>
                  </a:moveTo>
                  <a:cubicBezTo>
                    <a:pt x="84" y="1"/>
                    <a:pt x="0" y="84"/>
                    <a:pt x="0" y="203"/>
                  </a:cubicBezTo>
                  <a:cubicBezTo>
                    <a:pt x="0" y="322"/>
                    <a:pt x="84" y="417"/>
                    <a:pt x="203" y="417"/>
                  </a:cubicBezTo>
                  <a:cubicBezTo>
                    <a:pt x="322" y="417"/>
                    <a:pt x="417" y="322"/>
                    <a:pt x="417" y="203"/>
                  </a:cubicBezTo>
                  <a:cubicBezTo>
                    <a:pt x="417" y="84"/>
                    <a:pt x="322" y="1"/>
                    <a:pt x="203"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0" name="Google Shape;1020;p41"/>
          <p:cNvGrpSpPr/>
          <p:nvPr/>
        </p:nvGrpSpPr>
        <p:grpSpPr>
          <a:xfrm>
            <a:off x="2826376" y="4376958"/>
            <a:ext cx="727933" cy="550023"/>
            <a:chOff x="2661459" y="2015001"/>
            <a:chExt cx="322508" cy="273494"/>
          </a:xfrm>
        </p:grpSpPr>
        <p:sp>
          <p:nvSpPr>
            <p:cNvPr id="1021" name="Google Shape;1021;p41"/>
            <p:cNvSpPr/>
            <p:nvPr/>
          </p:nvSpPr>
          <p:spPr>
            <a:xfrm>
              <a:off x="2661459" y="2028878"/>
              <a:ext cx="322508" cy="259617"/>
            </a:xfrm>
            <a:custGeom>
              <a:rect b="b" l="l" r="r" t="t"/>
              <a:pathLst>
                <a:path extrusionOk="0" h="8157" w="10133">
                  <a:moveTo>
                    <a:pt x="6156" y="2227"/>
                  </a:moveTo>
                  <a:lnTo>
                    <a:pt x="6966" y="2489"/>
                  </a:lnTo>
                  <a:cubicBezTo>
                    <a:pt x="6975" y="2492"/>
                    <a:pt x="6987" y="2494"/>
                    <a:pt x="6999" y="2494"/>
                  </a:cubicBezTo>
                  <a:cubicBezTo>
                    <a:pt x="7032" y="2494"/>
                    <a:pt x="7071" y="2483"/>
                    <a:pt x="7097" y="2465"/>
                  </a:cubicBezTo>
                  <a:lnTo>
                    <a:pt x="7347" y="2263"/>
                  </a:lnTo>
                  <a:lnTo>
                    <a:pt x="9121" y="4585"/>
                  </a:lnTo>
                  <a:lnTo>
                    <a:pt x="8847" y="4799"/>
                  </a:lnTo>
                  <a:cubicBezTo>
                    <a:pt x="8835" y="4787"/>
                    <a:pt x="8811" y="4763"/>
                    <a:pt x="8799" y="4763"/>
                  </a:cubicBezTo>
                  <a:lnTo>
                    <a:pt x="5728" y="3096"/>
                  </a:lnTo>
                  <a:lnTo>
                    <a:pt x="5847" y="2918"/>
                  </a:lnTo>
                  <a:cubicBezTo>
                    <a:pt x="5894" y="2846"/>
                    <a:pt x="5859" y="2763"/>
                    <a:pt x="5799" y="2715"/>
                  </a:cubicBezTo>
                  <a:cubicBezTo>
                    <a:pt x="5776" y="2700"/>
                    <a:pt x="5750" y="2693"/>
                    <a:pt x="5725" y="2693"/>
                  </a:cubicBezTo>
                  <a:cubicBezTo>
                    <a:pt x="5672" y="2693"/>
                    <a:pt x="5621" y="2723"/>
                    <a:pt x="5597" y="2763"/>
                  </a:cubicBezTo>
                  <a:lnTo>
                    <a:pt x="5263" y="3263"/>
                  </a:lnTo>
                  <a:cubicBezTo>
                    <a:pt x="5251" y="3299"/>
                    <a:pt x="5240" y="3311"/>
                    <a:pt x="5240" y="3335"/>
                  </a:cubicBezTo>
                  <a:lnTo>
                    <a:pt x="5240" y="4609"/>
                  </a:lnTo>
                  <a:cubicBezTo>
                    <a:pt x="5240" y="4870"/>
                    <a:pt x="5013" y="5085"/>
                    <a:pt x="4763" y="5085"/>
                  </a:cubicBezTo>
                  <a:cubicBezTo>
                    <a:pt x="4489" y="5085"/>
                    <a:pt x="4287" y="4859"/>
                    <a:pt x="4287" y="4609"/>
                  </a:cubicBezTo>
                  <a:lnTo>
                    <a:pt x="4287" y="3358"/>
                  </a:lnTo>
                  <a:lnTo>
                    <a:pt x="4561" y="2227"/>
                  </a:lnTo>
                  <a:close/>
                  <a:moveTo>
                    <a:pt x="2620" y="1727"/>
                  </a:moveTo>
                  <a:lnTo>
                    <a:pt x="2858" y="1870"/>
                  </a:lnTo>
                  <a:lnTo>
                    <a:pt x="906" y="5228"/>
                  </a:lnTo>
                  <a:lnTo>
                    <a:pt x="668" y="5097"/>
                  </a:lnTo>
                  <a:lnTo>
                    <a:pt x="2620" y="1727"/>
                  </a:lnTo>
                  <a:close/>
                  <a:moveTo>
                    <a:pt x="3108" y="4656"/>
                  </a:moveTo>
                  <a:cubicBezTo>
                    <a:pt x="3215" y="4656"/>
                    <a:pt x="3299" y="4704"/>
                    <a:pt x="3358" y="4799"/>
                  </a:cubicBezTo>
                  <a:cubicBezTo>
                    <a:pt x="3465" y="4942"/>
                    <a:pt x="3442" y="5156"/>
                    <a:pt x="3287" y="5251"/>
                  </a:cubicBezTo>
                  <a:lnTo>
                    <a:pt x="2263" y="6013"/>
                  </a:lnTo>
                  <a:cubicBezTo>
                    <a:pt x="2200" y="6057"/>
                    <a:pt x="2130" y="6079"/>
                    <a:pt x="2062" y="6079"/>
                  </a:cubicBezTo>
                  <a:cubicBezTo>
                    <a:pt x="1964" y="6079"/>
                    <a:pt x="1869" y="6033"/>
                    <a:pt x="1799" y="5942"/>
                  </a:cubicBezTo>
                  <a:cubicBezTo>
                    <a:pt x="1691" y="5799"/>
                    <a:pt x="1727" y="5597"/>
                    <a:pt x="1870" y="5478"/>
                  </a:cubicBezTo>
                  <a:lnTo>
                    <a:pt x="2918" y="4716"/>
                  </a:lnTo>
                  <a:cubicBezTo>
                    <a:pt x="2977" y="4680"/>
                    <a:pt x="3037" y="4656"/>
                    <a:pt x="3108" y="4656"/>
                  </a:cubicBezTo>
                  <a:close/>
                  <a:moveTo>
                    <a:pt x="3739" y="5418"/>
                  </a:moveTo>
                  <a:cubicBezTo>
                    <a:pt x="3823" y="5418"/>
                    <a:pt x="3918" y="5478"/>
                    <a:pt x="3977" y="5549"/>
                  </a:cubicBezTo>
                  <a:cubicBezTo>
                    <a:pt x="4073" y="5704"/>
                    <a:pt x="4049" y="5906"/>
                    <a:pt x="3894" y="6013"/>
                  </a:cubicBezTo>
                  <a:lnTo>
                    <a:pt x="3084" y="6609"/>
                  </a:lnTo>
                  <a:cubicBezTo>
                    <a:pt x="3021" y="6653"/>
                    <a:pt x="2952" y="6675"/>
                    <a:pt x="2885" y="6675"/>
                  </a:cubicBezTo>
                  <a:cubicBezTo>
                    <a:pt x="2788" y="6675"/>
                    <a:pt x="2695" y="6629"/>
                    <a:pt x="2632" y="6537"/>
                  </a:cubicBezTo>
                  <a:cubicBezTo>
                    <a:pt x="2525" y="6394"/>
                    <a:pt x="2561" y="6180"/>
                    <a:pt x="2703" y="6073"/>
                  </a:cubicBezTo>
                  <a:lnTo>
                    <a:pt x="3489" y="5513"/>
                  </a:lnTo>
                  <a:cubicBezTo>
                    <a:pt x="3525" y="5490"/>
                    <a:pt x="3549" y="5466"/>
                    <a:pt x="3585" y="5454"/>
                  </a:cubicBezTo>
                  <a:cubicBezTo>
                    <a:pt x="3632" y="5430"/>
                    <a:pt x="3680" y="5418"/>
                    <a:pt x="3739" y="5418"/>
                  </a:cubicBezTo>
                  <a:close/>
                  <a:moveTo>
                    <a:pt x="4269" y="6177"/>
                  </a:moveTo>
                  <a:cubicBezTo>
                    <a:pt x="4367" y="6177"/>
                    <a:pt x="4461" y="6221"/>
                    <a:pt x="4525" y="6299"/>
                  </a:cubicBezTo>
                  <a:cubicBezTo>
                    <a:pt x="4632" y="6442"/>
                    <a:pt x="4597" y="6656"/>
                    <a:pt x="4454" y="6764"/>
                  </a:cubicBezTo>
                  <a:lnTo>
                    <a:pt x="3882" y="7192"/>
                  </a:lnTo>
                  <a:cubicBezTo>
                    <a:pt x="3823" y="7232"/>
                    <a:pt x="3747" y="7255"/>
                    <a:pt x="3683" y="7255"/>
                  </a:cubicBezTo>
                  <a:cubicBezTo>
                    <a:pt x="3669" y="7255"/>
                    <a:pt x="3656" y="7254"/>
                    <a:pt x="3644" y="7252"/>
                  </a:cubicBezTo>
                  <a:cubicBezTo>
                    <a:pt x="3549" y="7240"/>
                    <a:pt x="3477" y="7192"/>
                    <a:pt x="3442" y="7121"/>
                  </a:cubicBezTo>
                  <a:cubicBezTo>
                    <a:pt x="3335" y="6966"/>
                    <a:pt x="3358" y="6775"/>
                    <a:pt x="3513" y="6656"/>
                  </a:cubicBezTo>
                  <a:lnTo>
                    <a:pt x="4061" y="6252"/>
                  </a:lnTo>
                  <a:lnTo>
                    <a:pt x="4073" y="6240"/>
                  </a:lnTo>
                  <a:cubicBezTo>
                    <a:pt x="4135" y="6197"/>
                    <a:pt x="4203" y="6177"/>
                    <a:pt x="4269" y="6177"/>
                  </a:cubicBezTo>
                  <a:close/>
                  <a:moveTo>
                    <a:pt x="2799" y="2549"/>
                  </a:moveTo>
                  <a:lnTo>
                    <a:pt x="3061" y="2715"/>
                  </a:lnTo>
                  <a:cubicBezTo>
                    <a:pt x="3086" y="2724"/>
                    <a:pt x="3105" y="2732"/>
                    <a:pt x="3127" y="2732"/>
                  </a:cubicBezTo>
                  <a:cubicBezTo>
                    <a:pt x="3136" y="2732"/>
                    <a:pt x="3145" y="2731"/>
                    <a:pt x="3156" y="2727"/>
                  </a:cubicBezTo>
                  <a:lnTo>
                    <a:pt x="3858" y="2656"/>
                  </a:lnTo>
                  <a:lnTo>
                    <a:pt x="4108" y="2751"/>
                  </a:lnTo>
                  <a:lnTo>
                    <a:pt x="3954" y="3335"/>
                  </a:lnTo>
                  <a:lnTo>
                    <a:pt x="3954" y="3370"/>
                  </a:lnTo>
                  <a:lnTo>
                    <a:pt x="3954" y="4632"/>
                  </a:lnTo>
                  <a:cubicBezTo>
                    <a:pt x="3954" y="5061"/>
                    <a:pt x="4299" y="5406"/>
                    <a:pt x="4728" y="5406"/>
                  </a:cubicBezTo>
                  <a:cubicBezTo>
                    <a:pt x="5168" y="5406"/>
                    <a:pt x="5501" y="5061"/>
                    <a:pt x="5501" y="4632"/>
                  </a:cubicBezTo>
                  <a:lnTo>
                    <a:pt x="5501" y="3406"/>
                  </a:lnTo>
                  <a:lnTo>
                    <a:pt x="5537" y="3370"/>
                  </a:lnTo>
                  <a:lnTo>
                    <a:pt x="8621" y="5049"/>
                  </a:lnTo>
                  <a:cubicBezTo>
                    <a:pt x="8811" y="5109"/>
                    <a:pt x="8871" y="5299"/>
                    <a:pt x="8776" y="5466"/>
                  </a:cubicBezTo>
                  <a:cubicBezTo>
                    <a:pt x="8718" y="5573"/>
                    <a:pt x="8609" y="5634"/>
                    <a:pt x="8492" y="5634"/>
                  </a:cubicBezTo>
                  <a:cubicBezTo>
                    <a:pt x="8440" y="5634"/>
                    <a:pt x="8386" y="5622"/>
                    <a:pt x="8335" y="5597"/>
                  </a:cubicBezTo>
                  <a:lnTo>
                    <a:pt x="6621" y="4656"/>
                  </a:lnTo>
                  <a:cubicBezTo>
                    <a:pt x="6599" y="4645"/>
                    <a:pt x="6574" y="4640"/>
                    <a:pt x="6550" y="4640"/>
                  </a:cubicBezTo>
                  <a:cubicBezTo>
                    <a:pt x="6497" y="4640"/>
                    <a:pt x="6447" y="4666"/>
                    <a:pt x="6430" y="4716"/>
                  </a:cubicBezTo>
                  <a:cubicBezTo>
                    <a:pt x="6383" y="4799"/>
                    <a:pt x="6418" y="4882"/>
                    <a:pt x="6490" y="4918"/>
                  </a:cubicBezTo>
                  <a:lnTo>
                    <a:pt x="7918" y="5692"/>
                  </a:lnTo>
                  <a:cubicBezTo>
                    <a:pt x="8085" y="5775"/>
                    <a:pt x="8145" y="5966"/>
                    <a:pt x="8049" y="6133"/>
                  </a:cubicBezTo>
                  <a:cubicBezTo>
                    <a:pt x="7985" y="6245"/>
                    <a:pt x="7877" y="6309"/>
                    <a:pt x="7766" y="6309"/>
                  </a:cubicBezTo>
                  <a:cubicBezTo>
                    <a:pt x="7713" y="6309"/>
                    <a:pt x="7659" y="6294"/>
                    <a:pt x="7609" y="6263"/>
                  </a:cubicBezTo>
                  <a:lnTo>
                    <a:pt x="6144" y="5478"/>
                  </a:lnTo>
                  <a:cubicBezTo>
                    <a:pt x="6122" y="5463"/>
                    <a:pt x="6097" y="5456"/>
                    <a:pt x="6073" y="5456"/>
                  </a:cubicBezTo>
                  <a:cubicBezTo>
                    <a:pt x="6020" y="5456"/>
                    <a:pt x="5970" y="5488"/>
                    <a:pt x="5954" y="5537"/>
                  </a:cubicBezTo>
                  <a:cubicBezTo>
                    <a:pt x="5906" y="5609"/>
                    <a:pt x="5942" y="5704"/>
                    <a:pt x="6013" y="5728"/>
                  </a:cubicBezTo>
                  <a:lnTo>
                    <a:pt x="7192" y="6371"/>
                  </a:lnTo>
                  <a:cubicBezTo>
                    <a:pt x="7347" y="6466"/>
                    <a:pt x="7395" y="6656"/>
                    <a:pt x="7323" y="6823"/>
                  </a:cubicBezTo>
                  <a:cubicBezTo>
                    <a:pt x="7255" y="6925"/>
                    <a:pt x="7139" y="6984"/>
                    <a:pt x="7018" y="6984"/>
                  </a:cubicBezTo>
                  <a:cubicBezTo>
                    <a:pt x="6969" y="6984"/>
                    <a:pt x="6919" y="6975"/>
                    <a:pt x="6871" y="6954"/>
                  </a:cubicBezTo>
                  <a:lnTo>
                    <a:pt x="5644" y="6287"/>
                  </a:lnTo>
                  <a:cubicBezTo>
                    <a:pt x="5616" y="6271"/>
                    <a:pt x="5587" y="6263"/>
                    <a:pt x="5560" y="6263"/>
                  </a:cubicBezTo>
                  <a:cubicBezTo>
                    <a:pt x="5509" y="6263"/>
                    <a:pt x="5465" y="6292"/>
                    <a:pt x="5442" y="6347"/>
                  </a:cubicBezTo>
                  <a:cubicBezTo>
                    <a:pt x="5406" y="6418"/>
                    <a:pt x="5430" y="6502"/>
                    <a:pt x="5501" y="6537"/>
                  </a:cubicBezTo>
                  <a:lnTo>
                    <a:pt x="6454" y="7061"/>
                  </a:lnTo>
                  <a:cubicBezTo>
                    <a:pt x="6609" y="7145"/>
                    <a:pt x="6668" y="7335"/>
                    <a:pt x="6597" y="7502"/>
                  </a:cubicBezTo>
                  <a:cubicBezTo>
                    <a:pt x="6531" y="7609"/>
                    <a:pt x="6419" y="7670"/>
                    <a:pt x="6301" y="7670"/>
                  </a:cubicBezTo>
                  <a:cubicBezTo>
                    <a:pt x="6249" y="7670"/>
                    <a:pt x="6196" y="7658"/>
                    <a:pt x="6144" y="7633"/>
                  </a:cubicBezTo>
                  <a:lnTo>
                    <a:pt x="5478" y="7264"/>
                  </a:lnTo>
                  <a:cubicBezTo>
                    <a:pt x="5478" y="7133"/>
                    <a:pt x="5430" y="7002"/>
                    <a:pt x="5347" y="6883"/>
                  </a:cubicBezTo>
                  <a:cubicBezTo>
                    <a:pt x="5228" y="6728"/>
                    <a:pt x="5061" y="6644"/>
                    <a:pt x="4882" y="6644"/>
                  </a:cubicBezTo>
                  <a:lnTo>
                    <a:pt x="4882" y="6597"/>
                  </a:lnTo>
                  <a:cubicBezTo>
                    <a:pt x="4906" y="6430"/>
                    <a:pt x="4870" y="6263"/>
                    <a:pt x="4763" y="6133"/>
                  </a:cubicBezTo>
                  <a:cubicBezTo>
                    <a:pt x="4644" y="5990"/>
                    <a:pt x="4478" y="5894"/>
                    <a:pt x="4299" y="5894"/>
                  </a:cubicBezTo>
                  <a:lnTo>
                    <a:pt x="4299" y="5847"/>
                  </a:lnTo>
                  <a:cubicBezTo>
                    <a:pt x="4335" y="5692"/>
                    <a:pt x="4287" y="5525"/>
                    <a:pt x="4180" y="5394"/>
                  </a:cubicBezTo>
                  <a:cubicBezTo>
                    <a:pt x="4061" y="5240"/>
                    <a:pt x="3894" y="5156"/>
                    <a:pt x="3716" y="5156"/>
                  </a:cubicBezTo>
                  <a:lnTo>
                    <a:pt x="3716" y="5109"/>
                  </a:lnTo>
                  <a:cubicBezTo>
                    <a:pt x="3751" y="4942"/>
                    <a:pt x="3704" y="4775"/>
                    <a:pt x="3596" y="4644"/>
                  </a:cubicBezTo>
                  <a:cubicBezTo>
                    <a:pt x="3476" y="4488"/>
                    <a:pt x="3297" y="4404"/>
                    <a:pt x="3111" y="4404"/>
                  </a:cubicBezTo>
                  <a:cubicBezTo>
                    <a:pt x="2984" y="4404"/>
                    <a:pt x="2855" y="4443"/>
                    <a:pt x="2739" y="4525"/>
                  </a:cubicBezTo>
                  <a:lnTo>
                    <a:pt x="1715" y="5275"/>
                  </a:lnTo>
                  <a:lnTo>
                    <a:pt x="1334" y="5073"/>
                  </a:lnTo>
                  <a:lnTo>
                    <a:pt x="2799" y="2549"/>
                  </a:lnTo>
                  <a:close/>
                  <a:moveTo>
                    <a:pt x="4855" y="6920"/>
                  </a:moveTo>
                  <a:cubicBezTo>
                    <a:pt x="4953" y="6920"/>
                    <a:pt x="5045" y="6960"/>
                    <a:pt x="5109" y="7037"/>
                  </a:cubicBezTo>
                  <a:cubicBezTo>
                    <a:pt x="5168" y="7133"/>
                    <a:pt x="5192" y="7228"/>
                    <a:pt x="5180" y="7299"/>
                  </a:cubicBezTo>
                  <a:cubicBezTo>
                    <a:pt x="5168" y="7383"/>
                    <a:pt x="5120" y="7466"/>
                    <a:pt x="5049" y="7526"/>
                  </a:cubicBezTo>
                  <a:lnTo>
                    <a:pt x="4704" y="7776"/>
                  </a:lnTo>
                  <a:cubicBezTo>
                    <a:pt x="4643" y="7818"/>
                    <a:pt x="4574" y="7838"/>
                    <a:pt x="4507" y="7838"/>
                  </a:cubicBezTo>
                  <a:cubicBezTo>
                    <a:pt x="4404" y="7838"/>
                    <a:pt x="4304" y="7791"/>
                    <a:pt x="4239" y="7704"/>
                  </a:cubicBezTo>
                  <a:cubicBezTo>
                    <a:pt x="4132" y="7549"/>
                    <a:pt x="4168" y="7347"/>
                    <a:pt x="4311" y="7240"/>
                  </a:cubicBezTo>
                  <a:lnTo>
                    <a:pt x="4644" y="7002"/>
                  </a:lnTo>
                  <a:lnTo>
                    <a:pt x="4656" y="6978"/>
                  </a:lnTo>
                  <a:cubicBezTo>
                    <a:pt x="4719" y="6939"/>
                    <a:pt x="4788" y="6920"/>
                    <a:pt x="4855" y="6920"/>
                  </a:cubicBezTo>
                  <a:close/>
                  <a:moveTo>
                    <a:pt x="172" y="0"/>
                  </a:moveTo>
                  <a:cubicBezTo>
                    <a:pt x="121" y="0"/>
                    <a:pt x="72" y="29"/>
                    <a:pt x="48" y="84"/>
                  </a:cubicBezTo>
                  <a:cubicBezTo>
                    <a:pt x="1" y="156"/>
                    <a:pt x="25" y="239"/>
                    <a:pt x="108" y="287"/>
                  </a:cubicBezTo>
                  <a:lnTo>
                    <a:pt x="2346" y="1584"/>
                  </a:lnTo>
                  <a:lnTo>
                    <a:pt x="406" y="4942"/>
                  </a:lnTo>
                  <a:lnTo>
                    <a:pt x="251" y="4847"/>
                  </a:lnTo>
                  <a:cubicBezTo>
                    <a:pt x="226" y="4830"/>
                    <a:pt x="199" y="4822"/>
                    <a:pt x="172" y="4822"/>
                  </a:cubicBezTo>
                  <a:cubicBezTo>
                    <a:pt x="121" y="4822"/>
                    <a:pt x="72" y="4851"/>
                    <a:pt x="48" y="4906"/>
                  </a:cubicBezTo>
                  <a:cubicBezTo>
                    <a:pt x="1" y="4978"/>
                    <a:pt x="25" y="5061"/>
                    <a:pt x="108" y="5109"/>
                  </a:cubicBezTo>
                  <a:lnTo>
                    <a:pt x="894" y="5549"/>
                  </a:lnTo>
                  <a:cubicBezTo>
                    <a:pt x="919" y="5566"/>
                    <a:pt x="947" y="5574"/>
                    <a:pt x="975" y="5574"/>
                  </a:cubicBezTo>
                  <a:cubicBezTo>
                    <a:pt x="1025" y="5574"/>
                    <a:pt x="1073" y="5548"/>
                    <a:pt x="1096" y="5501"/>
                  </a:cubicBezTo>
                  <a:lnTo>
                    <a:pt x="1215" y="5299"/>
                  </a:lnTo>
                  <a:lnTo>
                    <a:pt x="1525" y="5466"/>
                  </a:lnTo>
                  <a:cubicBezTo>
                    <a:pt x="1430" y="5680"/>
                    <a:pt x="1441" y="5918"/>
                    <a:pt x="1572" y="6121"/>
                  </a:cubicBezTo>
                  <a:cubicBezTo>
                    <a:pt x="1691" y="6287"/>
                    <a:pt x="1882" y="6371"/>
                    <a:pt x="2084" y="6371"/>
                  </a:cubicBezTo>
                  <a:cubicBezTo>
                    <a:pt x="2144" y="6371"/>
                    <a:pt x="2215" y="6359"/>
                    <a:pt x="2275" y="6347"/>
                  </a:cubicBezTo>
                  <a:cubicBezTo>
                    <a:pt x="2275" y="6478"/>
                    <a:pt x="2322" y="6597"/>
                    <a:pt x="2394" y="6716"/>
                  </a:cubicBezTo>
                  <a:cubicBezTo>
                    <a:pt x="2513" y="6883"/>
                    <a:pt x="2703" y="6966"/>
                    <a:pt x="2882" y="6966"/>
                  </a:cubicBezTo>
                  <a:cubicBezTo>
                    <a:pt x="2942" y="6966"/>
                    <a:pt x="3013" y="6954"/>
                    <a:pt x="3073" y="6942"/>
                  </a:cubicBezTo>
                  <a:cubicBezTo>
                    <a:pt x="3073" y="7061"/>
                    <a:pt x="3120" y="7192"/>
                    <a:pt x="3192" y="7299"/>
                  </a:cubicBezTo>
                  <a:cubicBezTo>
                    <a:pt x="3299" y="7430"/>
                    <a:pt x="3430" y="7514"/>
                    <a:pt x="3596" y="7549"/>
                  </a:cubicBezTo>
                  <a:cubicBezTo>
                    <a:pt x="3632" y="7549"/>
                    <a:pt x="3656" y="7561"/>
                    <a:pt x="3704" y="7561"/>
                  </a:cubicBezTo>
                  <a:cubicBezTo>
                    <a:pt x="3763" y="7561"/>
                    <a:pt x="3835" y="7549"/>
                    <a:pt x="3894" y="7537"/>
                  </a:cubicBezTo>
                  <a:cubicBezTo>
                    <a:pt x="3894" y="7668"/>
                    <a:pt x="3942" y="7787"/>
                    <a:pt x="4013" y="7895"/>
                  </a:cubicBezTo>
                  <a:cubicBezTo>
                    <a:pt x="4120" y="8026"/>
                    <a:pt x="4251" y="8109"/>
                    <a:pt x="4418" y="8145"/>
                  </a:cubicBezTo>
                  <a:cubicBezTo>
                    <a:pt x="4442" y="8145"/>
                    <a:pt x="4478" y="8157"/>
                    <a:pt x="4525" y="8157"/>
                  </a:cubicBezTo>
                  <a:cubicBezTo>
                    <a:pt x="4656" y="8157"/>
                    <a:pt x="4775" y="8109"/>
                    <a:pt x="4882" y="8037"/>
                  </a:cubicBezTo>
                  <a:lnTo>
                    <a:pt x="5216" y="7787"/>
                  </a:lnTo>
                  <a:cubicBezTo>
                    <a:pt x="5299" y="7728"/>
                    <a:pt x="5359" y="7668"/>
                    <a:pt x="5394" y="7597"/>
                  </a:cubicBezTo>
                  <a:lnTo>
                    <a:pt x="6013" y="7918"/>
                  </a:lnTo>
                  <a:cubicBezTo>
                    <a:pt x="6097" y="7966"/>
                    <a:pt x="6204" y="7990"/>
                    <a:pt x="6311" y="7990"/>
                  </a:cubicBezTo>
                  <a:cubicBezTo>
                    <a:pt x="6371" y="7990"/>
                    <a:pt x="6430" y="7978"/>
                    <a:pt x="6490" y="7966"/>
                  </a:cubicBezTo>
                  <a:cubicBezTo>
                    <a:pt x="6644" y="7918"/>
                    <a:pt x="6787" y="7811"/>
                    <a:pt x="6859" y="7668"/>
                  </a:cubicBezTo>
                  <a:cubicBezTo>
                    <a:pt x="6918" y="7549"/>
                    <a:pt x="6942" y="7430"/>
                    <a:pt x="6930" y="7299"/>
                  </a:cubicBezTo>
                  <a:cubicBezTo>
                    <a:pt x="6966" y="7299"/>
                    <a:pt x="7002" y="7311"/>
                    <a:pt x="7049" y="7311"/>
                  </a:cubicBezTo>
                  <a:cubicBezTo>
                    <a:pt x="7275" y="7311"/>
                    <a:pt x="7478" y="7192"/>
                    <a:pt x="7597" y="6990"/>
                  </a:cubicBezTo>
                  <a:cubicBezTo>
                    <a:pt x="7656" y="6871"/>
                    <a:pt x="7692" y="6740"/>
                    <a:pt x="7680" y="6609"/>
                  </a:cubicBezTo>
                  <a:cubicBezTo>
                    <a:pt x="7716" y="6609"/>
                    <a:pt x="7752" y="6633"/>
                    <a:pt x="7799" y="6633"/>
                  </a:cubicBezTo>
                  <a:cubicBezTo>
                    <a:pt x="8014" y="6633"/>
                    <a:pt x="8228" y="6514"/>
                    <a:pt x="8347" y="6299"/>
                  </a:cubicBezTo>
                  <a:cubicBezTo>
                    <a:pt x="8407" y="6180"/>
                    <a:pt x="8430" y="6061"/>
                    <a:pt x="8418" y="5930"/>
                  </a:cubicBezTo>
                  <a:cubicBezTo>
                    <a:pt x="8454" y="5930"/>
                    <a:pt x="8490" y="5942"/>
                    <a:pt x="8538" y="5942"/>
                  </a:cubicBezTo>
                  <a:cubicBezTo>
                    <a:pt x="8597" y="5942"/>
                    <a:pt x="8657" y="5930"/>
                    <a:pt x="8716" y="5918"/>
                  </a:cubicBezTo>
                  <a:cubicBezTo>
                    <a:pt x="8883" y="5871"/>
                    <a:pt x="9014" y="5763"/>
                    <a:pt x="9085" y="5621"/>
                  </a:cubicBezTo>
                  <a:cubicBezTo>
                    <a:pt x="9169" y="5466"/>
                    <a:pt x="9192" y="5299"/>
                    <a:pt x="9133" y="5144"/>
                  </a:cubicBezTo>
                  <a:cubicBezTo>
                    <a:pt x="9121" y="5097"/>
                    <a:pt x="9109" y="5061"/>
                    <a:pt x="9085" y="5037"/>
                  </a:cubicBezTo>
                  <a:lnTo>
                    <a:pt x="9347" y="4859"/>
                  </a:lnTo>
                  <a:lnTo>
                    <a:pt x="9478" y="5037"/>
                  </a:lnTo>
                  <a:cubicBezTo>
                    <a:pt x="9506" y="5072"/>
                    <a:pt x="9550" y="5090"/>
                    <a:pt x="9593" y="5090"/>
                  </a:cubicBezTo>
                  <a:cubicBezTo>
                    <a:pt x="9625" y="5090"/>
                    <a:pt x="9656" y="5081"/>
                    <a:pt x="9681" y="5061"/>
                  </a:cubicBezTo>
                  <a:lnTo>
                    <a:pt x="10085" y="4739"/>
                  </a:lnTo>
                  <a:cubicBezTo>
                    <a:pt x="10121" y="4668"/>
                    <a:pt x="10133" y="4573"/>
                    <a:pt x="10085" y="4513"/>
                  </a:cubicBezTo>
                  <a:cubicBezTo>
                    <a:pt x="10065" y="4479"/>
                    <a:pt x="10019" y="4460"/>
                    <a:pt x="9974" y="4460"/>
                  </a:cubicBezTo>
                  <a:cubicBezTo>
                    <a:pt x="9941" y="4460"/>
                    <a:pt x="9908" y="4470"/>
                    <a:pt x="9883" y="4489"/>
                  </a:cubicBezTo>
                  <a:lnTo>
                    <a:pt x="9585" y="4704"/>
                  </a:lnTo>
                  <a:lnTo>
                    <a:pt x="7252" y="1644"/>
                  </a:lnTo>
                  <a:lnTo>
                    <a:pt x="8585" y="775"/>
                  </a:lnTo>
                  <a:cubicBezTo>
                    <a:pt x="8657" y="739"/>
                    <a:pt x="8680" y="644"/>
                    <a:pt x="8633" y="572"/>
                  </a:cubicBezTo>
                  <a:cubicBezTo>
                    <a:pt x="8602" y="526"/>
                    <a:pt x="8556" y="500"/>
                    <a:pt x="8505" y="500"/>
                  </a:cubicBezTo>
                  <a:cubicBezTo>
                    <a:pt x="8478" y="500"/>
                    <a:pt x="8448" y="508"/>
                    <a:pt x="8418" y="525"/>
                  </a:cubicBezTo>
                  <a:lnTo>
                    <a:pt x="6954" y="1477"/>
                  </a:lnTo>
                  <a:cubicBezTo>
                    <a:pt x="6871" y="1525"/>
                    <a:pt x="6859" y="1632"/>
                    <a:pt x="6906" y="1680"/>
                  </a:cubicBezTo>
                  <a:lnTo>
                    <a:pt x="7168" y="2037"/>
                  </a:lnTo>
                  <a:lnTo>
                    <a:pt x="6978" y="2192"/>
                  </a:lnTo>
                  <a:lnTo>
                    <a:pt x="6216" y="1942"/>
                  </a:lnTo>
                  <a:cubicBezTo>
                    <a:pt x="6204" y="1942"/>
                    <a:pt x="6192" y="1918"/>
                    <a:pt x="6180" y="1918"/>
                  </a:cubicBezTo>
                  <a:lnTo>
                    <a:pt x="4430" y="1918"/>
                  </a:lnTo>
                  <a:cubicBezTo>
                    <a:pt x="4358" y="1918"/>
                    <a:pt x="4299" y="1965"/>
                    <a:pt x="4287" y="2037"/>
                  </a:cubicBezTo>
                  <a:lnTo>
                    <a:pt x="4180" y="2430"/>
                  </a:lnTo>
                  <a:lnTo>
                    <a:pt x="3930" y="2323"/>
                  </a:lnTo>
                  <a:cubicBezTo>
                    <a:pt x="3894" y="2311"/>
                    <a:pt x="3882" y="2311"/>
                    <a:pt x="3846" y="2311"/>
                  </a:cubicBezTo>
                  <a:lnTo>
                    <a:pt x="3168" y="2382"/>
                  </a:lnTo>
                  <a:lnTo>
                    <a:pt x="2930" y="2251"/>
                  </a:lnTo>
                  <a:lnTo>
                    <a:pt x="3156" y="1858"/>
                  </a:lnTo>
                  <a:cubicBezTo>
                    <a:pt x="3192" y="1787"/>
                    <a:pt x="3168" y="1703"/>
                    <a:pt x="3096" y="1656"/>
                  </a:cubicBezTo>
                  <a:lnTo>
                    <a:pt x="251" y="25"/>
                  </a:lnTo>
                  <a:cubicBezTo>
                    <a:pt x="226" y="8"/>
                    <a:pt x="199" y="0"/>
                    <a:pt x="17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1"/>
            <p:cNvSpPr/>
            <p:nvPr/>
          </p:nvSpPr>
          <p:spPr>
            <a:xfrm>
              <a:off x="2946442" y="2015001"/>
              <a:ext cx="37525" cy="26799"/>
            </a:xfrm>
            <a:custGeom>
              <a:rect b="b" l="l" r="r" t="t"/>
              <a:pathLst>
                <a:path extrusionOk="0" h="842" w="1179">
                  <a:moveTo>
                    <a:pt x="1011" y="1"/>
                  </a:moveTo>
                  <a:cubicBezTo>
                    <a:pt x="983" y="1"/>
                    <a:pt x="955" y="7"/>
                    <a:pt x="929" y="20"/>
                  </a:cubicBezTo>
                  <a:lnTo>
                    <a:pt x="96" y="556"/>
                  </a:lnTo>
                  <a:cubicBezTo>
                    <a:pt x="24" y="603"/>
                    <a:pt x="0" y="699"/>
                    <a:pt x="48" y="770"/>
                  </a:cubicBezTo>
                  <a:cubicBezTo>
                    <a:pt x="84" y="818"/>
                    <a:pt x="119" y="842"/>
                    <a:pt x="167" y="842"/>
                  </a:cubicBezTo>
                  <a:cubicBezTo>
                    <a:pt x="203" y="842"/>
                    <a:pt x="226" y="830"/>
                    <a:pt x="238" y="818"/>
                  </a:cubicBezTo>
                  <a:lnTo>
                    <a:pt x="1072" y="282"/>
                  </a:lnTo>
                  <a:cubicBezTo>
                    <a:pt x="1167" y="234"/>
                    <a:pt x="1179" y="127"/>
                    <a:pt x="1131" y="68"/>
                  </a:cubicBezTo>
                  <a:cubicBezTo>
                    <a:pt x="1108" y="22"/>
                    <a:pt x="1061" y="1"/>
                    <a:pt x="101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3" name="Google Shape;1023;p41"/>
          <p:cNvGrpSpPr/>
          <p:nvPr/>
        </p:nvGrpSpPr>
        <p:grpSpPr>
          <a:xfrm>
            <a:off x="982501" y="4377033"/>
            <a:ext cx="615321" cy="550056"/>
            <a:chOff x="854261" y="2908813"/>
            <a:chExt cx="377474" cy="335748"/>
          </a:xfrm>
        </p:grpSpPr>
        <p:sp>
          <p:nvSpPr>
            <p:cNvPr id="1024" name="Google Shape;1024;p41"/>
            <p:cNvSpPr/>
            <p:nvPr/>
          </p:nvSpPr>
          <p:spPr>
            <a:xfrm>
              <a:off x="896337" y="3079695"/>
              <a:ext cx="47391" cy="17091"/>
            </a:xfrm>
            <a:custGeom>
              <a:rect b="b" l="l" r="r" t="t"/>
              <a:pathLst>
                <a:path extrusionOk="0" h="537" w="1489">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1"/>
            <p:cNvSpPr/>
            <p:nvPr/>
          </p:nvSpPr>
          <p:spPr>
            <a:xfrm>
              <a:off x="878514" y="3191855"/>
              <a:ext cx="11426" cy="52706"/>
            </a:xfrm>
            <a:custGeom>
              <a:rect b="b" l="l" r="r" t="t"/>
              <a:pathLst>
                <a:path extrusionOk="0" h="1656" w="359">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1"/>
            <p:cNvSpPr/>
            <p:nvPr/>
          </p:nvSpPr>
          <p:spPr>
            <a:xfrm>
              <a:off x="854261" y="3050159"/>
              <a:ext cx="219451" cy="194052"/>
            </a:xfrm>
            <a:custGeom>
              <a:rect b="b" l="l" r="r" t="t"/>
              <a:pathLst>
                <a:path extrusionOk="0" h="6097" w="6895">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1"/>
            <p:cNvSpPr/>
            <p:nvPr/>
          </p:nvSpPr>
          <p:spPr>
            <a:xfrm>
              <a:off x="1008115" y="2908813"/>
              <a:ext cx="223620" cy="188355"/>
            </a:xfrm>
            <a:custGeom>
              <a:rect b="b" l="l" r="r" t="t"/>
              <a:pathLst>
                <a:path extrusionOk="0" h="5918" w="7026">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1"/>
            <p:cNvSpPr/>
            <p:nvPr/>
          </p:nvSpPr>
          <p:spPr>
            <a:xfrm>
              <a:off x="1037301" y="2944046"/>
              <a:ext cx="165248" cy="105763"/>
            </a:xfrm>
            <a:custGeom>
              <a:rect b="b" l="l" r="r" t="t"/>
              <a:pathLst>
                <a:path extrusionOk="0" h="3323" w="5192">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9" name="Google Shape;1029;p41"/>
          <p:cNvGrpSpPr/>
          <p:nvPr/>
        </p:nvGrpSpPr>
        <p:grpSpPr>
          <a:xfrm>
            <a:off x="1830373" y="4376949"/>
            <a:ext cx="615287" cy="481631"/>
            <a:chOff x="848978" y="4297637"/>
            <a:chExt cx="377824" cy="324418"/>
          </a:xfrm>
        </p:grpSpPr>
        <p:sp>
          <p:nvSpPr>
            <p:cNvPr id="1030" name="Google Shape;1030;p41"/>
            <p:cNvSpPr/>
            <p:nvPr/>
          </p:nvSpPr>
          <p:spPr>
            <a:xfrm>
              <a:off x="848978" y="4297637"/>
              <a:ext cx="377824" cy="324418"/>
            </a:xfrm>
            <a:custGeom>
              <a:rect b="b" l="l" r="r" t="t"/>
              <a:pathLst>
                <a:path extrusionOk="0" h="10193" w="11871">
                  <a:moveTo>
                    <a:pt x="6787" y="358"/>
                  </a:moveTo>
                  <a:cubicBezTo>
                    <a:pt x="6965" y="358"/>
                    <a:pt x="7132" y="465"/>
                    <a:pt x="7168" y="655"/>
                  </a:cubicBezTo>
                  <a:lnTo>
                    <a:pt x="7382" y="1679"/>
                  </a:lnTo>
                  <a:lnTo>
                    <a:pt x="4465" y="1679"/>
                  </a:lnTo>
                  <a:lnTo>
                    <a:pt x="4703" y="655"/>
                  </a:lnTo>
                  <a:cubicBezTo>
                    <a:pt x="4751" y="465"/>
                    <a:pt x="4906" y="358"/>
                    <a:pt x="5084" y="358"/>
                  </a:cubicBezTo>
                  <a:close/>
                  <a:moveTo>
                    <a:pt x="2786" y="2024"/>
                  </a:moveTo>
                  <a:lnTo>
                    <a:pt x="2786" y="5751"/>
                  </a:lnTo>
                  <a:lnTo>
                    <a:pt x="2381" y="5751"/>
                  </a:lnTo>
                  <a:lnTo>
                    <a:pt x="2381" y="2024"/>
                  </a:lnTo>
                  <a:close/>
                  <a:moveTo>
                    <a:pt x="9478" y="2024"/>
                  </a:moveTo>
                  <a:lnTo>
                    <a:pt x="9478" y="5751"/>
                  </a:lnTo>
                  <a:lnTo>
                    <a:pt x="9085" y="5751"/>
                  </a:lnTo>
                  <a:lnTo>
                    <a:pt x="9085" y="2024"/>
                  </a:lnTo>
                  <a:close/>
                  <a:moveTo>
                    <a:pt x="2048" y="2024"/>
                  </a:moveTo>
                  <a:lnTo>
                    <a:pt x="2048" y="5751"/>
                  </a:lnTo>
                  <a:lnTo>
                    <a:pt x="2024" y="5751"/>
                  </a:lnTo>
                  <a:cubicBezTo>
                    <a:pt x="1834" y="5751"/>
                    <a:pt x="1667" y="5918"/>
                    <a:pt x="1667" y="6108"/>
                  </a:cubicBezTo>
                  <a:lnTo>
                    <a:pt x="1667" y="6501"/>
                  </a:lnTo>
                  <a:lnTo>
                    <a:pt x="1655" y="6501"/>
                  </a:lnTo>
                  <a:cubicBezTo>
                    <a:pt x="929" y="6501"/>
                    <a:pt x="345" y="5906"/>
                    <a:pt x="345" y="5191"/>
                  </a:cubicBezTo>
                  <a:lnTo>
                    <a:pt x="345" y="2584"/>
                  </a:lnTo>
                  <a:cubicBezTo>
                    <a:pt x="345" y="2274"/>
                    <a:pt x="595" y="2024"/>
                    <a:pt x="917" y="2024"/>
                  </a:cubicBezTo>
                  <a:close/>
                  <a:moveTo>
                    <a:pt x="8727" y="2024"/>
                  </a:moveTo>
                  <a:lnTo>
                    <a:pt x="8727" y="5751"/>
                  </a:lnTo>
                  <a:lnTo>
                    <a:pt x="8716" y="5751"/>
                  </a:lnTo>
                  <a:cubicBezTo>
                    <a:pt x="8513" y="5751"/>
                    <a:pt x="8358" y="5918"/>
                    <a:pt x="8358" y="6108"/>
                  </a:cubicBezTo>
                  <a:lnTo>
                    <a:pt x="8358" y="6501"/>
                  </a:lnTo>
                  <a:lnTo>
                    <a:pt x="3501" y="6501"/>
                  </a:lnTo>
                  <a:lnTo>
                    <a:pt x="3501" y="6108"/>
                  </a:lnTo>
                  <a:cubicBezTo>
                    <a:pt x="3501" y="5918"/>
                    <a:pt x="3334" y="5751"/>
                    <a:pt x="3143" y="5751"/>
                  </a:cubicBezTo>
                  <a:lnTo>
                    <a:pt x="3132" y="5751"/>
                  </a:lnTo>
                  <a:lnTo>
                    <a:pt x="3132" y="2024"/>
                  </a:lnTo>
                  <a:close/>
                  <a:moveTo>
                    <a:pt x="10942" y="2024"/>
                  </a:moveTo>
                  <a:cubicBezTo>
                    <a:pt x="11252" y="2024"/>
                    <a:pt x="11514" y="2274"/>
                    <a:pt x="11514" y="2584"/>
                  </a:cubicBezTo>
                  <a:lnTo>
                    <a:pt x="11514" y="5191"/>
                  </a:lnTo>
                  <a:cubicBezTo>
                    <a:pt x="11514" y="5906"/>
                    <a:pt x="10930" y="6501"/>
                    <a:pt x="10204" y="6501"/>
                  </a:cubicBezTo>
                  <a:lnTo>
                    <a:pt x="10180" y="6108"/>
                  </a:lnTo>
                  <a:cubicBezTo>
                    <a:pt x="10180" y="5918"/>
                    <a:pt x="10025" y="5751"/>
                    <a:pt x="9823" y="5751"/>
                  </a:cubicBezTo>
                  <a:lnTo>
                    <a:pt x="9811" y="5751"/>
                  </a:lnTo>
                  <a:lnTo>
                    <a:pt x="9811" y="2024"/>
                  </a:lnTo>
                  <a:close/>
                  <a:moveTo>
                    <a:pt x="3143" y="6096"/>
                  </a:moveTo>
                  <a:cubicBezTo>
                    <a:pt x="3143" y="6096"/>
                    <a:pt x="3155" y="6096"/>
                    <a:pt x="3155" y="6108"/>
                  </a:cubicBezTo>
                  <a:lnTo>
                    <a:pt x="3155" y="7037"/>
                  </a:lnTo>
                  <a:cubicBezTo>
                    <a:pt x="3155" y="7037"/>
                    <a:pt x="3155" y="7049"/>
                    <a:pt x="3143" y="7049"/>
                  </a:cubicBezTo>
                  <a:lnTo>
                    <a:pt x="2024" y="7049"/>
                  </a:lnTo>
                  <a:cubicBezTo>
                    <a:pt x="2024" y="7049"/>
                    <a:pt x="2012" y="7049"/>
                    <a:pt x="2012" y="7037"/>
                  </a:cubicBezTo>
                  <a:lnTo>
                    <a:pt x="2012" y="6108"/>
                  </a:lnTo>
                  <a:cubicBezTo>
                    <a:pt x="2012" y="6108"/>
                    <a:pt x="2012" y="6096"/>
                    <a:pt x="2024" y="6096"/>
                  </a:cubicBezTo>
                  <a:lnTo>
                    <a:pt x="2417" y="6096"/>
                  </a:lnTo>
                  <a:lnTo>
                    <a:pt x="2417" y="6489"/>
                  </a:lnTo>
                  <a:cubicBezTo>
                    <a:pt x="2417" y="6585"/>
                    <a:pt x="2489" y="6668"/>
                    <a:pt x="2584" y="6668"/>
                  </a:cubicBezTo>
                  <a:cubicBezTo>
                    <a:pt x="2667" y="6668"/>
                    <a:pt x="2762" y="6585"/>
                    <a:pt x="2762" y="6489"/>
                  </a:cubicBezTo>
                  <a:lnTo>
                    <a:pt x="2762" y="6096"/>
                  </a:lnTo>
                  <a:close/>
                  <a:moveTo>
                    <a:pt x="9847" y="6108"/>
                  </a:moveTo>
                  <a:cubicBezTo>
                    <a:pt x="9847" y="6108"/>
                    <a:pt x="9859" y="6108"/>
                    <a:pt x="9859" y="6120"/>
                  </a:cubicBezTo>
                  <a:lnTo>
                    <a:pt x="9847" y="7049"/>
                  </a:lnTo>
                  <a:lnTo>
                    <a:pt x="8716" y="7061"/>
                  </a:lnTo>
                  <a:cubicBezTo>
                    <a:pt x="8716" y="7061"/>
                    <a:pt x="8692" y="7061"/>
                    <a:pt x="8692" y="7049"/>
                  </a:cubicBezTo>
                  <a:lnTo>
                    <a:pt x="8692" y="6120"/>
                  </a:lnTo>
                  <a:cubicBezTo>
                    <a:pt x="8692" y="6120"/>
                    <a:pt x="8692" y="6108"/>
                    <a:pt x="8716" y="6108"/>
                  </a:cubicBezTo>
                  <a:lnTo>
                    <a:pt x="9097" y="6108"/>
                  </a:lnTo>
                  <a:lnTo>
                    <a:pt x="9097" y="6501"/>
                  </a:lnTo>
                  <a:cubicBezTo>
                    <a:pt x="9097" y="6585"/>
                    <a:pt x="9168" y="6680"/>
                    <a:pt x="9275" y="6680"/>
                  </a:cubicBezTo>
                  <a:cubicBezTo>
                    <a:pt x="9370" y="6680"/>
                    <a:pt x="9454" y="6608"/>
                    <a:pt x="9454" y="6501"/>
                  </a:cubicBezTo>
                  <a:lnTo>
                    <a:pt x="9454" y="6108"/>
                  </a:lnTo>
                  <a:close/>
                  <a:moveTo>
                    <a:pt x="703" y="6561"/>
                  </a:moveTo>
                  <a:cubicBezTo>
                    <a:pt x="976" y="6739"/>
                    <a:pt x="1298" y="6858"/>
                    <a:pt x="1643" y="6858"/>
                  </a:cubicBezTo>
                  <a:lnTo>
                    <a:pt x="1655" y="6858"/>
                  </a:lnTo>
                  <a:lnTo>
                    <a:pt x="1655" y="7049"/>
                  </a:lnTo>
                  <a:cubicBezTo>
                    <a:pt x="1655" y="7239"/>
                    <a:pt x="1822" y="7406"/>
                    <a:pt x="2012" y="7406"/>
                  </a:cubicBezTo>
                  <a:lnTo>
                    <a:pt x="2774" y="7406"/>
                  </a:lnTo>
                  <a:lnTo>
                    <a:pt x="2774" y="9847"/>
                  </a:lnTo>
                  <a:lnTo>
                    <a:pt x="2381" y="9847"/>
                  </a:lnTo>
                  <a:lnTo>
                    <a:pt x="2381" y="7978"/>
                  </a:lnTo>
                  <a:cubicBezTo>
                    <a:pt x="2381" y="7882"/>
                    <a:pt x="2310" y="7799"/>
                    <a:pt x="2203" y="7799"/>
                  </a:cubicBezTo>
                  <a:cubicBezTo>
                    <a:pt x="2108" y="7799"/>
                    <a:pt x="2024" y="7870"/>
                    <a:pt x="2024" y="7978"/>
                  </a:cubicBezTo>
                  <a:lnTo>
                    <a:pt x="2024" y="9847"/>
                  </a:lnTo>
                  <a:lnTo>
                    <a:pt x="1096" y="9847"/>
                  </a:lnTo>
                  <a:cubicBezTo>
                    <a:pt x="881" y="9847"/>
                    <a:pt x="703" y="9668"/>
                    <a:pt x="703" y="9466"/>
                  </a:cubicBezTo>
                  <a:lnTo>
                    <a:pt x="703" y="6561"/>
                  </a:lnTo>
                  <a:close/>
                  <a:moveTo>
                    <a:pt x="8335" y="6858"/>
                  </a:moveTo>
                  <a:lnTo>
                    <a:pt x="8335" y="7049"/>
                  </a:lnTo>
                  <a:cubicBezTo>
                    <a:pt x="8335" y="7239"/>
                    <a:pt x="8501" y="7406"/>
                    <a:pt x="8692" y="7406"/>
                  </a:cubicBezTo>
                  <a:lnTo>
                    <a:pt x="9454" y="7406"/>
                  </a:lnTo>
                  <a:lnTo>
                    <a:pt x="9466" y="9847"/>
                  </a:lnTo>
                  <a:lnTo>
                    <a:pt x="9073" y="9847"/>
                  </a:lnTo>
                  <a:lnTo>
                    <a:pt x="9073" y="7978"/>
                  </a:lnTo>
                  <a:cubicBezTo>
                    <a:pt x="9073" y="7882"/>
                    <a:pt x="8989" y="7799"/>
                    <a:pt x="8894" y="7799"/>
                  </a:cubicBezTo>
                  <a:cubicBezTo>
                    <a:pt x="8787" y="7799"/>
                    <a:pt x="8716" y="7870"/>
                    <a:pt x="8716" y="7978"/>
                  </a:cubicBezTo>
                  <a:lnTo>
                    <a:pt x="8716" y="9847"/>
                  </a:lnTo>
                  <a:lnTo>
                    <a:pt x="3120" y="9847"/>
                  </a:lnTo>
                  <a:lnTo>
                    <a:pt x="3120" y="7406"/>
                  </a:lnTo>
                  <a:lnTo>
                    <a:pt x="3132" y="7406"/>
                  </a:lnTo>
                  <a:cubicBezTo>
                    <a:pt x="3322" y="7406"/>
                    <a:pt x="3489" y="7239"/>
                    <a:pt x="3489" y="7049"/>
                  </a:cubicBezTo>
                  <a:lnTo>
                    <a:pt x="3489" y="6858"/>
                  </a:lnTo>
                  <a:close/>
                  <a:moveTo>
                    <a:pt x="11133" y="6561"/>
                  </a:moveTo>
                  <a:lnTo>
                    <a:pt x="11133" y="9466"/>
                  </a:lnTo>
                  <a:cubicBezTo>
                    <a:pt x="11133" y="9668"/>
                    <a:pt x="10954" y="9847"/>
                    <a:pt x="10752" y="9847"/>
                  </a:cubicBezTo>
                  <a:lnTo>
                    <a:pt x="9811" y="9847"/>
                  </a:lnTo>
                  <a:lnTo>
                    <a:pt x="9811" y="7406"/>
                  </a:lnTo>
                  <a:lnTo>
                    <a:pt x="9823" y="7406"/>
                  </a:lnTo>
                  <a:cubicBezTo>
                    <a:pt x="10025" y="7406"/>
                    <a:pt x="10180" y="7239"/>
                    <a:pt x="10180" y="7049"/>
                  </a:cubicBezTo>
                  <a:lnTo>
                    <a:pt x="10180" y="6858"/>
                  </a:lnTo>
                  <a:lnTo>
                    <a:pt x="10204" y="6858"/>
                  </a:lnTo>
                  <a:cubicBezTo>
                    <a:pt x="10537" y="6858"/>
                    <a:pt x="10871" y="6751"/>
                    <a:pt x="11133" y="6561"/>
                  </a:cubicBezTo>
                  <a:close/>
                  <a:moveTo>
                    <a:pt x="5084" y="0"/>
                  </a:moveTo>
                  <a:cubicBezTo>
                    <a:pt x="4739" y="0"/>
                    <a:pt x="4441" y="238"/>
                    <a:pt x="4358" y="560"/>
                  </a:cubicBezTo>
                  <a:lnTo>
                    <a:pt x="4120" y="1667"/>
                  </a:lnTo>
                  <a:lnTo>
                    <a:pt x="929" y="1667"/>
                  </a:lnTo>
                  <a:cubicBezTo>
                    <a:pt x="417" y="1667"/>
                    <a:pt x="0" y="2084"/>
                    <a:pt x="0" y="2584"/>
                  </a:cubicBezTo>
                  <a:lnTo>
                    <a:pt x="0" y="5191"/>
                  </a:lnTo>
                  <a:cubicBezTo>
                    <a:pt x="0" y="5596"/>
                    <a:pt x="143" y="5953"/>
                    <a:pt x="381" y="6227"/>
                  </a:cubicBezTo>
                  <a:lnTo>
                    <a:pt x="381" y="9466"/>
                  </a:lnTo>
                  <a:cubicBezTo>
                    <a:pt x="381" y="9859"/>
                    <a:pt x="703" y="10192"/>
                    <a:pt x="1107" y="10192"/>
                  </a:cubicBezTo>
                  <a:lnTo>
                    <a:pt x="10763" y="10192"/>
                  </a:lnTo>
                  <a:cubicBezTo>
                    <a:pt x="11168" y="10192"/>
                    <a:pt x="11490" y="9859"/>
                    <a:pt x="11490" y="9466"/>
                  </a:cubicBezTo>
                  <a:lnTo>
                    <a:pt x="11490" y="6227"/>
                  </a:lnTo>
                  <a:cubicBezTo>
                    <a:pt x="11728" y="5953"/>
                    <a:pt x="11871" y="5572"/>
                    <a:pt x="11871" y="5191"/>
                  </a:cubicBezTo>
                  <a:lnTo>
                    <a:pt x="11871" y="2584"/>
                  </a:lnTo>
                  <a:cubicBezTo>
                    <a:pt x="11871" y="2084"/>
                    <a:pt x="11454" y="1667"/>
                    <a:pt x="10942" y="1667"/>
                  </a:cubicBezTo>
                  <a:lnTo>
                    <a:pt x="7739" y="1667"/>
                  </a:lnTo>
                  <a:lnTo>
                    <a:pt x="7501" y="560"/>
                  </a:lnTo>
                  <a:cubicBezTo>
                    <a:pt x="7430" y="215"/>
                    <a:pt x="7132" y="0"/>
                    <a:pt x="678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1"/>
            <p:cNvSpPr/>
            <p:nvPr/>
          </p:nvSpPr>
          <p:spPr>
            <a:xfrm>
              <a:off x="1002450" y="4457157"/>
              <a:ext cx="70116" cy="34533"/>
            </a:xfrm>
            <a:custGeom>
              <a:rect b="b" l="l" r="r" t="t"/>
              <a:pathLst>
                <a:path extrusionOk="0" h="1085" w="2203">
                  <a:moveTo>
                    <a:pt x="357" y="1"/>
                  </a:moveTo>
                  <a:cubicBezTo>
                    <a:pt x="167" y="1"/>
                    <a:pt x="0" y="168"/>
                    <a:pt x="0" y="358"/>
                  </a:cubicBezTo>
                  <a:lnTo>
                    <a:pt x="0" y="727"/>
                  </a:lnTo>
                  <a:cubicBezTo>
                    <a:pt x="0" y="918"/>
                    <a:pt x="167" y="1084"/>
                    <a:pt x="357" y="1084"/>
                  </a:cubicBezTo>
                  <a:lnTo>
                    <a:pt x="1846" y="1084"/>
                  </a:lnTo>
                  <a:cubicBezTo>
                    <a:pt x="2048" y="1084"/>
                    <a:pt x="2203" y="918"/>
                    <a:pt x="2203" y="727"/>
                  </a:cubicBezTo>
                  <a:lnTo>
                    <a:pt x="2203" y="358"/>
                  </a:lnTo>
                  <a:cubicBezTo>
                    <a:pt x="2203" y="168"/>
                    <a:pt x="2048" y="1"/>
                    <a:pt x="1846" y="1"/>
                  </a:cubicBezTo>
                  <a:lnTo>
                    <a:pt x="1667" y="1"/>
                  </a:lnTo>
                  <a:cubicBezTo>
                    <a:pt x="1584" y="1"/>
                    <a:pt x="1488" y="72"/>
                    <a:pt x="1488" y="179"/>
                  </a:cubicBezTo>
                  <a:cubicBezTo>
                    <a:pt x="1488" y="287"/>
                    <a:pt x="1572" y="358"/>
                    <a:pt x="1667" y="358"/>
                  </a:cubicBezTo>
                  <a:lnTo>
                    <a:pt x="1846" y="358"/>
                  </a:lnTo>
                  <a:cubicBezTo>
                    <a:pt x="1846" y="358"/>
                    <a:pt x="1869" y="358"/>
                    <a:pt x="1869" y="370"/>
                  </a:cubicBezTo>
                  <a:lnTo>
                    <a:pt x="1869" y="739"/>
                  </a:lnTo>
                  <a:cubicBezTo>
                    <a:pt x="1869" y="739"/>
                    <a:pt x="1869" y="763"/>
                    <a:pt x="1846" y="763"/>
                  </a:cubicBezTo>
                  <a:lnTo>
                    <a:pt x="357" y="763"/>
                  </a:lnTo>
                  <a:cubicBezTo>
                    <a:pt x="357" y="763"/>
                    <a:pt x="345" y="763"/>
                    <a:pt x="345" y="739"/>
                  </a:cubicBezTo>
                  <a:lnTo>
                    <a:pt x="345" y="370"/>
                  </a:lnTo>
                  <a:cubicBezTo>
                    <a:pt x="345" y="370"/>
                    <a:pt x="345" y="358"/>
                    <a:pt x="357" y="358"/>
                  </a:cubicBezTo>
                  <a:lnTo>
                    <a:pt x="917" y="358"/>
                  </a:lnTo>
                  <a:cubicBezTo>
                    <a:pt x="1000" y="358"/>
                    <a:pt x="1084" y="287"/>
                    <a:pt x="1084" y="179"/>
                  </a:cubicBezTo>
                  <a:cubicBezTo>
                    <a:pt x="1084" y="72"/>
                    <a:pt x="1012" y="1"/>
                    <a:pt x="91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2" name="Google Shape;1032;p41"/>
          <p:cNvGrpSpPr/>
          <p:nvPr/>
        </p:nvGrpSpPr>
        <p:grpSpPr>
          <a:xfrm>
            <a:off x="73948" y="2127523"/>
            <a:ext cx="2632271" cy="1826819"/>
            <a:chOff x="235800" y="830650"/>
            <a:chExt cx="6978450" cy="4588844"/>
          </a:xfrm>
        </p:grpSpPr>
        <p:sp>
          <p:nvSpPr>
            <p:cNvPr id="1033" name="Google Shape;1033;p41"/>
            <p:cNvSpPr/>
            <p:nvPr/>
          </p:nvSpPr>
          <p:spPr>
            <a:xfrm>
              <a:off x="235800" y="1224769"/>
              <a:ext cx="2592225" cy="4194725"/>
            </a:xfrm>
            <a:custGeom>
              <a:rect b="b" l="l" r="r" t="t"/>
              <a:pathLst>
                <a:path extrusionOk="0" h="167789" w="103689">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noFill/>
            <a:ln cap="flat" cmpd="sng" w="9525">
              <a:solidFill>
                <a:srgbClr val="E1E7EC"/>
              </a:solidFill>
              <a:prstDash val="solid"/>
              <a:round/>
              <a:headEnd len="sm" w="sm" type="none"/>
              <a:tailEnd len="sm" w="sm" type="none"/>
            </a:ln>
            <a:effectLst>
              <a:outerShdw blurRad="57150" rotWithShape="0" algn="bl" dir="5400000" dist="190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1"/>
            <p:cNvSpPr/>
            <p:nvPr/>
          </p:nvSpPr>
          <p:spPr>
            <a:xfrm>
              <a:off x="2370225" y="830650"/>
              <a:ext cx="1016975" cy="1158500"/>
            </a:xfrm>
            <a:custGeom>
              <a:rect b="b" l="l" r="r" t="t"/>
              <a:pathLst>
                <a:path extrusionOk="0" h="46340" w="40679">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noFill/>
            <a:ln cap="flat" cmpd="sng" w="9525">
              <a:solidFill>
                <a:srgbClr val="E1E7EC"/>
              </a:solidFill>
              <a:prstDash val="solid"/>
              <a:round/>
              <a:headEnd len="sm" w="sm" type="none"/>
              <a:tailEnd len="sm" w="sm" type="none"/>
            </a:ln>
            <a:effectLst>
              <a:outerShdw blurRad="57150" rotWithShape="0" algn="bl" dir="5400000" dist="190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1"/>
            <p:cNvSpPr/>
            <p:nvPr/>
          </p:nvSpPr>
          <p:spPr>
            <a:xfrm>
              <a:off x="3143325" y="1089650"/>
              <a:ext cx="4064350" cy="3503975"/>
            </a:xfrm>
            <a:custGeom>
              <a:rect b="b" l="l" r="r" t="t"/>
              <a:pathLst>
                <a:path extrusionOk="0" h="140159" w="162574">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noFill/>
            <a:ln cap="flat" cmpd="sng" w="9525">
              <a:solidFill>
                <a:srgbClr val="E1E7EC"/>
              </a:solidFill>
              <a:prstDash val="solid"/>
              <a:round/>
              <a:headEnd len="sm" w="sm" type="none"/>
              <a:tailEnd len="sm" w="sm" type="none"/>
            </a:ln>
            <a:effectLst>
              <a:outerShdw blurRad="57150" rotWithShape="0" algn="bl" dir="5400000" dist="190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1"/>
            <p:cNvSpPr/>
            <p:nvPr/>
          </p:nvSpPr>
          <p:spPr>
            <a:xfrm>
              <a:off x="6146600" y="3671525"/>
              <a:ext cx="342925" cy="189500"/>
            </a:xfrm>
            <a:custGeom>
              <a:rect b="b" l="l" r="r" t="t"/>
              <a:pathLst>
                <a:path extrusionOk="0" h="7580" w="13717">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noFill/>
            <a:ln cap="flat" cmpd="sng" w="9525">
              <a:solidFill>
                <a:srgbClr val="E1E7EC"/>
              </a:solidFill>
              <a:prstDash val="solid"/>
              <a:round/>
              <a:headEnd len="sm" w="sm" type="none"/>
              <a:tailEnd len="sm" w="sm" type="none"/>
            </a:ln>
            <a:effectLst>
              <a:outerShdw blurRad="57150" rotWithShape="0" algn="bl" dir="5400000" dist="190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1"/>
            <p:cNvSpPr/>
            <p:nvPr/>
          </p:nvSpPr>
          <p:spPr>
            <a:xfrm>
              <a:off x="5901600" y="3652500"/>
              <a:ext cx="558700" cy="402875"/>
            </a:xfrm>
            <a:custGeom>
              <a:rect b="b" l="l" r="r" t="t"/>
              <a:pathLst>
                <a:path extrusionOk="0" h="16115" w="22348">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noFill/>
            <a:ln cap="flat" cmpd="sng" w="9525">
              <a:solidFill>
                <a:srgbClr val="E1E7EC"/>
              </a:solidFill>
              <a:prstDash val="solid"/>
              <a:round/>
              <a:headEnd len="sm" w="sm" type="none"/>
              <a:tailEnd len="sm" w="sm" type="none"/>
            </a:ln>
            <a:effectLst>
              <a:outerShdw blurRad="57150" rotWithShape="0" algn="bl" dir="5400000" dist="190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1"/>
            <p:cNvSpPr/>
            <p:nvPr/>
          </p:nvSpPr>
          <p:spPr>
            <a:xfrm>
              <a:off x="6249675" y="4061675"/>
              <a:ext cx="964575" cy="811125"/>
            </a:xfrm>
            <a:custGeom>
              <a:rect b="b" l="l" r="r" t="t"/>
              <a:pathLst>
                <a:path extrusionOk="0" h="32445" w="38583">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noFill/>
            <a:ln cap="flat" cmpd="sng" w="9525">
              <a:solidFill>
                <a:srgbClr val="E1E7EC"/>
              </a:solidFill>
              <a:prstDash val="solid"/>
              <a:round/>
              <a:headEnd len="sm" w="sm" type="none"/>
              <a:tailEnd len="sm" w="sm" type="none"/>
            </a:ln>
            <a:effectLst>
              <a:outerShdw blurRad="57150" rotWithShape="0" algn="bl" dir="5400000" dist="190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9" name="Google Shape;1039;p41"/>
          <p:cNvSpPr/>
          <p:nvPr/>
        </p:nvSpPr>
        <p:spPr>
          <a:xfrm flipH="1">
            <a:off x="2048723" y="2440345"/>
            <a:ext cx="178589" cy="262805"/>
          </a:xfrm>
          <a:custGeom>
            <a:rect b="b" l="l" r="r" t="t"/>
            <a:pathLst>
              <a:path extrusionOk="0" h="195758" w="133027">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40" name="Google Shape;1040;p41"/>
          <p:cNvPicPr preferRelativeResize="0"/>
          <p:nvPr/>
        </p:nvPicPr>
        <p:blipFill>
          <a:blip r:embed="rId4">
            <a:alphaModFix/>
          </a:blip>
          <a:stretch>
            <a:fillRect/>
          </a:stretch>
        </p:blipFill>
        <p:spPr>
          <a:xfrm>
            <a:off x="328300" y="2206625"/>
            <a:ext cx="4560225" cy="274324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4" name="Shape 1044"/>
        <p:cNvGrpSpPr/>
        <p:nvPr/>
      </p:nvGrpSpPr>
      <p:grpSpPr>
        <a:xfrm>
          <a:off x="0" y="0"/>
          <a:ext cx="0" cy="0"/>
          <a:chOff x="0" y="0"/>
          <a:chExt cx="0" cy="0"/>
        </a:xfrm>
      </p:grpSpPr>
      <p:sp>
        <p:nvSpPr>
          <p:cNvPr id="1045" name="Google Shape;1045;p42"/>
          <p:cNvSpPr txBox="1"/>
          <p:nvPr>
            <p:ph type="title"/>
          </p:nvPr>
        </p:nvSpPr>
        <p:spPr>
          <a:xfrm>
            <a:off x="3818025" y="1559400"/>
            <a:ext cx="3943800" cy="202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sz="3100"/>
              <a:t>Data Cleaning and visualisation</a:t>
            </a:r>
            <a:endParaRPr sz="3100"/>
          </a:p>
        </p:txBody>
      </p:sp>
      <p:sp>
        <p:nvSpPr>
          <p:cNvPr id="1046" name="Google Shape;1046;p42"/>
          <p:cNvSpPr txBox="1"/>
          <p:nvPr>
            <p:ph idx="2" type="title"/>
          </p:nvPr>
        </p:nvSpPr>
        <p:spPr>
          <a:xfrm>
            <a:off x="3818025" y="874450"/>
            <a:ext cx="3033600" cy="86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a:t>02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43"/>
          <p:cNvSpPr txBox="1"/>
          <p:nvPr>
            <p:ph type="title"/>
          </p:nvPr>
        </p:nvSpPr>
        <p:spPr>
          <a:xfrm>
            <a:off x="1147325" y="2420975"/>
            <a:ext cx="2995500" cy="82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a:t>Data Cleaning</a:t>
            </a:r>
            <a:endParaRPr/>
          </a:p>
        </p:txBody>
      </p:sp>
      <p:sp>
        <p:nvSpPr>
          <p:cNvPr id="1052" name="Google Shape;1052;p43"/>
          <p:cNvSpPr txBox="1"/>
          <p:nvPr>
            <p:ph idx="2" type="title"/>
          </p:nvPr>
        </p:nvSpPr>
        <p:spPr>
          <a:xfrm>
            <a:off x="5001177" y="2426250"/>
            <a:ext cx="2995500" cy="82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a:t>Visualisation Graph</a:t>
            </a:r>
            <a:endParaRPr/>
          </a:p>
        </p:txBody>
      </p:sp>
      <p:grpSp>
        <p:nvGrpSpPr>
          <p:cNvPr id="1053" name="Google Shape;1053;p43"/>
          <p:cNvGrpSpPr/>
          <p:nvPr/>
        </p:nvGrpSpPr>
        <p:grpSpPr>
          <a:xfrm>
            <a:off x="1834963" y="924725"/>
            <a:ext cx="1620219" cy="1372696"/>
            <a:chOff x="1834963" y="924725"/>
            <a:chExt cx="1620219" cy="1372696"/>
          </a:xfrm>
        </p:grpSpPr>
        <p:sp>
          <p:nvSpPr>
            <p:cNvPr id="1054" name="Google Shape;1054;p43"/>
            <p:cNvSpPr/>
            <p:nvPr/>
          </p:nvSpPr>
          <p:spPr>
            <a:xfrm>
              <a:off x="1834963" y="924725"/>
              <a:ext cx="933900" cy="933900"/>
            </a:xfrm>
            <a:prstGeom prst="ellipse">
              <a:avLst/>
            </a:pr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3"/>
            <p:cNvSpPr/>
            <p:nvPr/>
          </p:nvSpPr>
          <p:spPr>
            <a:xfrm>
              <a:off x="2521281" y="924725"/>
              <a:ext cx="933900" cy="933900"/>
            </a:xfrm>
            <a:prstGeom prst="ellipse">
              <a:avLst/>
            </a:pr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3"/>
            <p:cNvSpPr/>
            <p:nvPr/>
          </p:nvSpPr>
          <p:spPr>
            <a:xfrm>
              <a:off x="1834963" y="1363521"/>
              <a:ext cx="933900" cy="933900"/>
            </a:xfrm>
            <a:prstGeom prst="ellipse">
              <a:avLst/>
            </a:pr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3"/>
            <p:cNvSpPr/>
            <p:nvPr/>
          </p:nvSpPr>
          <p:spPr>
            <a:xfrm>
              <a:off x="2521281" y="1363521"/>
              <a:ext cx="933900" cy="933900"/>
            </a:xfrm>
            <a:prstGeom prst="ellipse">
              <a:avLst/>
            </a:pr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43"/>
          <p:cNvGrpSpPr/>
          <p:nvPr/>
        </p:nvGrpSpPr>
        <p:grpSpPr>
          <a:xfrm>
            <a:off x="5649625" y="924725"/>
            <a:ext cx="1676150" cy="1352325"/>
            <a:chOff x="5649625" y="924725"/>
            <a:chExt cx="1676150" cy="1352325"/>
          </a:xfrm>
        </p:grpSpPr>
        <p:sp>
          <p:nvSpPr>
            <p:cNvPr id="1059" name="Google Shape;1059;p43"/>
            <p:cNvSpPr/>
            <p:nvPr/>
          </p:nvSpPr>
          <p:spPr>
            <a:xfrm>
              <a:off x="5688775" y="924725"/>
              <a:ext cx="1620300" cy="621300"/>
            </a:xfrm>
            <a:prstGeom prst="triangle">
              <a:avLst>
                <a:gd fmla="val 50000" name="adj"/>
              </a:avLst>
            </a:pr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3"/>
            <p:cNvSpPr/>
            <p:nvPr/>
          </p:nvSpPr>
          <p:spPr>
            <a:xfrm>
              <a:off x="5649625" y="1647125"/>
              <a:ext cx="1676100" cy="274500"/>
            </a:xfrm>
            <a:prstGeom prst="rect">
              <a:avLst/>
            </a:pr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3"/>
            <p:cNvSpPr/>
            <p:nvPr/>
          </p:nvSpPr>
          <p:spPr>
            <a:xfrm>
              <a:off x="5649675" y="2002550"/>
              <a:ext cx="1676100" cy="274500"/>
            </a:xfrm>
            <a:prstGeom prst="rect">
              <a:avLst/>
            </a:pr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pic>
        <p:nvPicPr>
          <p:cNvPr id="1066" name="Google Shape;1066;p44"/>
          <p:cNvPicPr preferRelativeResize="0"/>
          <p:nvPr/>
        </p:nvPicPr>
        <p:blipFill>
          <a:blip r:embed="rId3">
            <a:alphaModFix/>
          </a:blip>
          <a:stretch>
            <a:fillRect/>
          </a:stretch>
        </p:blipFill>
        <p:spPr>
          <a:xfrm>
            <a:off x="152400" y="152400"/>
            <a:ext cx="8839200" cy="3746657"/>
          </a:xfrm>
          <a:prstGeom prst="rect">
            <a:avLst/>
          </a:prstGeom>
          <a:noFill/>
          <a:ln>
            <a:noFill/>
          </a:ln>
        </p:spPr>
      </p:pic>
      <p:pic>
        <p:nvPicPr>
          <p:cNvPr id="1067" name="Google Shape;1067;p44"/>
          <p:cNvPicPr preferRelativeResize="0"/>
          <p:nvPr/>
        </p:nvPicPr>
        <p:blipFill>
          <a:blip r:embed="rId4">
            <a:alphaModFix/>
          </a:blip>
          <a:stretch>
            <a:fillRect/>
          </a:stretch>
        </p:blipFill>
        <p:spPr>
          <a:xfrm>
            <a:off x="1336675" y="1390588"/>
            <a:ext cx="3278700" cy="1058425"/>
          </a:xfrm>
          <a:prstGeom prst="rect">
            <a:avLst/>
          </a:prstGeom>
          <a:noFill/>
          <a:ln>
            <a:noFill/>
          </a:ln>
        </p:spPr>
      </p:pic>
      <p:pic>
        <p:nvPicPr>
          <p:cNvPr id="1068" name="Google Shape;1068;p44"/>
          <p:cNvPicPr preferRelativeResize="0"/>
          <p:nvPr/>
        </p:nvPicPr>
        <p:blipFill rotWithShape="1">
          <a:blip r:embed="rId5">
            <a:alphaModFix/>
          </a:blip>
          <a:srcRect b="0" l="0" r="8214" t="0"/>
          <a:stretch/>
        </p:blipFill>
        <p:spPr>
          <a:xfrm>
            <a:off x="1336675" y="3098175"/>
            <a:ext cx="3278700" cy="1058425"/>
          </a:xfrm>
          <a:prstGeom prst="rect">
            <a:avLst/>
          </a:prstGeom>
          <a:noFill/>
          <a:ln>
            <a:noFill/>
          </a:ln>
        </p:spPr>
      </p:pic>
      <p:pic>
        <p:nvPicPr>
          <p:cNvPr id="1069" name="Google Shape;1069;p44"/>
          <p:cNvPicPr preferRelativeResize="0"/>
          <p:nvPr/>
        </p:nvPicPr>
        <p:blipFill rotWithShape="1">
          <a:blip r:embed="rId6">
            <a:alphaModFix/>
          </a:blip>
          <a:srcRect b="17931" l="0" r="14529" t="0"/>
          <a:stretch/>
        </p:blipFill>
        <p:spPr>
          <a:xfrm>
            <a:off x="4826500" y="3098175"/>
            <a:ext cx="4165100" cy="1058425"/>
          </a:xfrm>
          <a:prstGeom prst="rect">
            <a:avLst/>
          </a:prstGeom>
          <a:noFill/>
          <a:ln>
            <a:noFill/>
          </a:ln>
        </p:spPr>
      </p:pic>
      <p:pic>
        <p:nvPicPr>
          <p:cNvPr id="1070" name="Google Shape;1070;p44"/>
          <p:cNvPicPr preferRelativeResize="0"/>
          <p:nvPr/>
        </p:nvPicPr>
        <p:blipFill>
          <a:blip r:embed="rId7">
            <a:alphaModFix/>
          </a:blip>
          <a:stretch>
            <a:fillRect/>
          </a:stretch>
        </p:blipFill>
        <p:spPr>
          <a:xfrm>
            <a:off x="3100331" y="373125"/>
            <a:ext cx="4538175" cy="618203"/>
          </a:xfrm>
          <a:prstGeom prst="rect">
            <a:avLst/>
          </a:prstGeom>
          <a:noFill/>
          <a:ln>
            <a:noFill/>
          </a:ln>
        </p:spPr>
      </p:pic>
      <p:sp>
        <p:nvSpPr>
          <p:cNvPr id="1071" name="Google Shape;1071;p44"/>
          <p:cNvSpPr txBox="1"/>
          <p:nvPr>
            <p:ph type="title"/>
          </p:nvPr>
        </p:nvSpPr>
        <p:spPr>
          <a:xfrm>
            <a:off x="2142400" y="123150"/>
            <a:ext cx="3278700" cy="618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sz="2800"/>
              <a:t>Data Cleaning</a:t>
            </a:r>
            <a:endParaRPr sz="2800"/>
          </a:p>
        </p:txBody>
      </p:sp>
      <p:grpSp>
        <p:nvGrpSpPr>
          <p:cNvPr id="1072" name="Google Shape;1072;p44"/>
          <p:cNvGrpSpPr/>
          <p:nvPr/>
        </p:nvGrpSpPr>
        <p:grpSpPr>
          <a:xfrm>
            <a:off x="1136895" y="152402"/>
            <a:ext cx="838949" cy="559786"/>
            <a:chOff x="1834963" y="924725"/>
            <a:chExt cx="1620219" cy="1372696"/>
          </a:xfrm>
        </p:grpSpPr>
        <p:sp>
          <p:nvSpPr>
            <p:cNvPr id="1073" name="Google Shape;1073;p44"/>
            <p:cNvSpPr/>
            <p:nvPr/>
          </p:nvSpPr>
          <p:spPr>
            <a:xfrm>
              <a:off x="1834963" y="924725"/>
              <a:ext cx="933900" cy="933900"/>
            </a:xfrm>
            <a:prstGeom prst="ellipse">
              <a:avLst/>
            </a:prstGeom>
            <a:solidFill>
              <a:srgbClr val="99D7E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4"/>
            <p:cNvSpPr/>
            <p:nvPr/>
          </p:nvSpPr>
          <p:spPr>
            <a:xfrm>
              <a:off x="2521281" y="924725"/>
              <a:ext cx="933900" cy="933900"/>
            </a:xfrm>
            <a:prstGeom prst="ellipse">
              <a:avLst/>
            </a:prstGeom>
            <a:solidFill>
              <a:srgbClr val="011E50">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4"/>
            <p:cNvSpPr/>
            <p:nvPr/>
          </p:nvSpPr>
          <p:spPr>
            <a:xfrm>
              <a:off x="1834963" y="1363521"/>
              <a:ext cx="933900" cy="933900"/>
            </a:xfrm>
            <a:prstGeom prst="ellipse">
              <a:avLst/>
            </a:prstGeom>
            <a:solidFill>
              <a:srgbClr val="FE524D">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4"/>
            <p:cNvSpPr/>
            <p:nvPr/>
          </p:nvSpPr>
          <p:spPr>
            <a:xfrm>
              <a:off x="2521281" y="1363521"/>
              <a:ext cx="933900" cy="933900"/>
            </a:xfrm>
            <a:prstGeom prst="ellipse">
              <a:avLst/>
            </a:prstGeom>
            <a:solidFill>
              <a:srgbClr val="FE9B2B">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77" name="Google Shape;1077;p44"/>
          <p:cNvPicPr preferRelativeResize="0"/>
          <p:nvPr/>
        </p:nvPicPr>
        <p:blipFill rotWithShape="1">
          <a:blip r:embed="rId8">
            <a:alphaModFix/>
          </a:blip>
          <a:srcRect b="0" l="0" r="22396" t="0"/>
          <a:stretch/>
        </p:blipFill>
        <p:spPr>
          <a:xfrm>
            <a:off x="4699250" y="1390588"/>
            <a:ext cx="4165100" cy="1058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Visual Communication Workshop by Slidesgo">
  <a:themeElements>
    <a:clrScheme name="Simple Light">
      <a:dk1>
        <a:srgbClr val="000000"/>
      </a:dk1>
      <a:lt1>
        <a:srgbClr val="FFFFFF"/>
      </a:lt1>
      <a:dk2>
        <a:srgbClr val="595959"/>
      </a:dk2>
      <a:lt2>
        <a:srgbClr val="011E50"/>
      </a:lt2>
      <a:accent1>
        <a:srgbClr val="99D7EF"/>
      </a:accent1>
      <a:accent2>
        <a:srgbClr val="011E50"/>
      </a:accent2>
      <a:accent3>
        <a:srgbClr val="FE524D"/>
      </a:accent3>
      <a:accent4>
        <a:srgbClr val="FE9B2B"/>
      </a:accent4>
      <a:accent5>
        <a:srgbClr val="FFF8FF"/>
      </a:accent5>
      <a:accent6>
        <a:srgbClr val="FFD966"/>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