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49"/>
    <p:restoredTop sz="94730"/>
  </p:normalViewPr>
  <p:slideViewPr>
    <p:cSldViewPr snapToGrid="0">
      <p:cViewPr>
        <p:scale>
          <a:sx n="124" d="100"/>
          <a:sy n="124" d="100"/>
        </p:scale>
        <p:origin x="225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D6FF9-CBB6-5646-A391-2AF9D5873A91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FA9F8-DC82-934B-A3DB-9E064FC4E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2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A9F8-DC82-934B-A3DB-9E064FC4E0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25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FA9F8-DC82-934B-A3DB-9E064FC4E0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9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6310F-CB1A-6769-1D77-B9B3E3BE8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931AF9-5095-9FE5-9BC6-1F031B32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0973F-A796-9DD2-EB2C-ED5796DE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80AD0-7FCA-A949-02A9-0E9FB373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A7FAE-3871-1B80-4241-0C377DE3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33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A427-B129-F53C-641D-0C70DECC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AAF73-C30C-D17C-C342-042C2A4CB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CFF39-DAD0-EAAC-9224-BEE25CF0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55990-7CE4-18FF-F37C-4227D652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03598-E6AF-74FE-D859-366BC2D8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6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671CA-3EE5-C752-F997-321391B79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B39F2-06F4-B83B-7A04-5B239A7C8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6CC94-FA34-3D52-CBCA-5E8829142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9AD7F-C8BB-CC50-3F3A-AC56DB3C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BC52-8BED-C1D0-2F70-87DB18EB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7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4C632-755C-4651-CC30-B0D764FCD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F7A6-0D00-8106-A656-7222FFAB8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6C292-A625-46A4-8AAF-F548FCDC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FC67D-05A5-E5B7-7B6B-EC841556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3C034-2410-D609-6559-5731F7BB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6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64723-B6A5-41AC-C803-163CCBC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6F46D-68FC-A22F-0EEC-89EACEC16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75615-9F22-4971-38B9-C9B8202F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CA3EB7-4DB7-BF60-A179-A1E80CF0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CF5A1-59BC-DA17-851B-12FD7F89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0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3EF3-8E0F-D511-75DF-899CCC60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D34D3-39A5-368C-62F6-3BACEC587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D0C43-1C2B-8DBA-C69B-D434DA870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4CAC2-9FA5-D0B2-5E97-B1FBFF2A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E5299-A971-E24A-218A-A71C781BC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02E1A-F1BE-548F-A41D-22832F4FF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66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E991B-EBEC-EA7E-36CA-620B91C12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99C3A-5DC0-20C7-A57E-37D7D3A7B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D6531-4882-A4E7-8BAB-1479CBBAA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01212-23C8-E28B-6EBC-7311E2EFE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4B059-664E-E97B-AB69-E1A85AE13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714A3-1A1F-EBA1-2C04-B1830E2C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2A5F1-D942-E69A-C5C5-9B0FB52D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84E6F-4AC5-9FB4-BF2C-C1D20870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9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3446-8AF1-2DEE-87CF-FCFAF9A3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657B5-246E-2824-38E7-8137B8ED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ADD6E-3D2D-C3D3-6740-7A139F0C8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DB5B31-BC46-42C0-DB6D-5BE21A24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2AEA07-26A2-FF0C-FC2A-980DACA0B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C1825-70A4-A6BE-0333-04B80D4F4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C9773-E9A1-BEEE-5A98-497F9966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55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E1517-74D6-030D-252A-DDEDE5609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4C19-59E2-D6D5-368A-27107982D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832F6-B838-D0E1-450C-4AD154533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AC3AF-8910-1CDF-2F7B-84B73025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82B2F-368B-EEBE-121A-F42A6C6D0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E4161-92FE-8F84-6FDA-6DFB6B50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3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21B9E-FA92-107C-B2B9-07B56DBA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AFBDA-144E-6ED4-1623-10390DA66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C7723-89DB-0C0A-64DF-7660CF6DD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2C5D99-DF96-1E0E-9F51-07BF59F6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56996-E6E6-7641-BBDB-9976A282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5775B-662C-3DCC-A085-5277A8BF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2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8B1DB-4C99-4FB6-80C8-67888641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B399A-8B38-8FE3-7691-78E78E13A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20EF-AD30-7BF4-8365-75214216A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7C275-79B5-2B45-B43C-312BAFA0B321}" type="datetimeFigureOut">
              <a:rPr lang="en-US" smtClean="0"/>
              <a:t>5/5/23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8B7F3-A57A-508D-1281-164E65428B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8C15C-152A-7243-23F5-509EF0F9A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5318E-83D5-1744-8C88-376A74BF6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2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6C7FC30D-C7ED-D342-4C17-84FD7186D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7" y="355791"/>
            <a:ext cx="5494085" cy="1166342"/>
          </a:xfrm>
          <a:prstGeom prst="rect">
            <a:avLst/>
          </a:prstGeom>
        </p:spPr>
      </p:pic>
      <p:pic>
        <p:nvPicPr>
          <p:cNvPr id="7" name="Picture 6" descr="A screenshot of a calculator&#10;&#10;Description automatically generated">
            <a:extLst>
              <a:ext uri="{FF2B5EF4-FFF2-40B4-BE49-F238E27FC236}">
                <a16:creationId xmlns:a16="http://schemas.microsoft.com/office/drawing/2014/main" id="{44730D10-BC21-1F3D-3830-56BAB6187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27" y="2085048"/>
            <a:ext cx="2027581" cy="231441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89DE13A-8825-2C8B-7A73-D76319B4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0391" y="2073326"/>
            <a:ext cx="2017313" cy="231109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9A09F12-8037-4DD6-DD11-3E6F84A0581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63264"/>
          <a:stretch/>
        </p:blipFill>
        <p:spPr>
          <a:xfrm>
            <a:off x="7083838" y="2085048"/>
            <a:ext cx="2855292" cy="1469046"/>
          </a:xfrm>
          <a:prstGeom prst="rect">
            <a:avLst/>
          </a:prstGeom>
        </p:spPr>
      </p:pic>
      <p:pic>
        <p:nvPicPr>
          <p:cNvPr id="13" name="Picture 12" descr="A screenshot of a spreadsheet&#10;&#10;Description automatically generated with medium confidence">
            <a:extLst>
              <a:ext uri="{FF2B5EF4-FFF2-40B4-BE49-F238E27FC236}">
                <a16:creationId xmlns:a16="http://schemas.microsoft.com/office/drawing/2014/main" id="{434CA151-6B31-9618-7363-BE007AB276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3991" y="4117009"/>
            <a:ext cx="3243113" cy="160793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1EE4ABD-3A08-081A-F841-94E2596B4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5260" y="4090242"/>
            <a:ext cx="1987484" cy="160793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4A8BAC-5F63-91B5-230C-F90156E7B2D7}"/>
              </a:ext>
            </a:extLst>
          </p:cNvPr>
          <p:cNvCxnSpPr>
            <a:cxnSpLocks/>
          </p:cNvCxnSpPr>
          <p:nvPr/>
        </p:nvCxnSpPr>
        <p:spPr>
          <a:xfrm>
            <a:off x="4741239" y="788276"/>
            <a:ext cx="3064291" cy="1296772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B94998-50A4-A4CC-665E-98FDE69EE956}"/>
              </a:ext>
            </a:extLst>
          </p:cNvPr>
          <p:cNvCxnSpPr>
            <a:cxnSpLocks/>
          </p:cNvCxnSpPr>
          <p:nvPr/>
        </p:nvCxnSpPr>
        <p:spPr>
          <a:xfrm flipH="1">
            <a:off x="1723697" y="1325443"/>
            <a:ext cx="1702675" cy="697991"/>
          </a:xfrm>
          <a:prstGeom prst="line">
            <a:avLst/>
          </a:prstGeom>
          <a:ln w="38100">
            <a:solidFill>
              <a:srgbClr val="00B05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6C87129-153C-014F-3343-53C2BD80AC7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957244" y="1289330"/>
            <a:ext cx="1019821" cy="548173"/>
          </a:xfrm>
          <a:prstGeom prst="bentConnector3">
            <a:avLst>
              <a:gd name="adj1" fmla="val 1562"/>
            </a:avLst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F09E2B0-9D3A-740B-74AB-28FC9C663B98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6775548" y="3489016"/>
            <a:ext cx="529142" cy="627993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A031E3-26B2-B66E-8823-88982622BD10}"/>
              </a:ext>
            </a:extLst>
          </p:cNvPr>
          <p:cNvCxnSpPr>
            <a:cxnSpLocks/>
          </p:cNvCxnSpPr>
          <p:nvPr/>
        </p:nvCxnSpPr>
        <p:spPr>
          <a:xfrm>
            <a:off x="8172845" y="3275708"/>
            <a:ext cx="1092415" cy="841301"/>
          </a:xfrm>
          <a:prstGeom prst="line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F93FEA26-B603-BBCE-FF04-87545ACD69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61548" y="5886976"/>
            <a:ext cx="3243113" cy="15052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63837AC-35E5-2F3C-0D21-B64ECB9300C7}"/>
              </a:ext>
            </a:extLst>
          </p:cNvPr>
          <p:cNvSpPr txBox="1"/>
          <p:nvPr/>
        </p:nvSpPr>
        <p:spPr>
          <a:xfrm>
            <a:off x="6432183" y="55544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A821088-16D6-B978-FBF6-4D4EFA1F104E}"/>
              </a:ext>
            </a:extLst>
          </p:cNvPr>
          <p:cNvSpPr txBox="1"/>
          <p:nvPr/>
        </p:nvSpPr>
        <p:spPr>
          <a:xfrm>
            <a:off x="6432183" y="593344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1265777-088F-5BD9-BB49-24A238DF62E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4151" y="6302775"/>
            <a:ext cx="3240509" cy="14326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432E74D-6EE2-8751-D6E0-8F3DCD16F215}"/>
              </a:ext>
            </a:extLst>
          </p:cNvPr>
          <p:cNvSpPr/>
          <p:nvPr/>
        </p:nvSpPr>
        <p:spPr>
          <a:xfrm>
            <a:off x="1015239" y="3600563"/>
            <a:ext cx="726170" cy="1827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874DD26-EA27-218A-DFCF-4EB29EB8BA5A}"/>
              </a:ext>
            </a:extLst>
          </p:cNvPr>
          <p:cNvSpPr/>
          <p:nvPr/>
        </p:nvSpPr>
        <p:spPr>
          <a:xfrm>
            <a:off x="3580415" y="3397638"/>
            <a:ext cx="726170" cy="18275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A33F191-CF3E-C450-99FD-2D05BE571CD7}"/>
              </a:ext>
            </a:extLst>
          </p:cNvPr>
          <p:cNvCxnSpPr>
            <a:cxnSpLocks/>
          </p:cNvCxnSpPr>
          <p:nvPr/>
        </p:nvCxnSpPr>
        <p:spPr>
          <a:xfrm flipV="1">
            <a:off x="1829949" y="3554094"/>
            <a:ext cx="1649304" cy="156953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0612088-6A0B-CA33-4603-E2BE2F5D9911}"/>
              </a:ext>
            </a:extLst>
          </p:cNvPr>
          <p:cNvSpPr/>
          <p:nvPr/>
        </p:nvSpPr>
        <p:spPr>
          <a:xfrm>
            <a:off x="5153991" y="5886976"/>
            <a:ext cx="2727265" cy="1505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0C73179-01DD-9903-4A70-0FB9375F1D33}"/>
              </a:ext>
            </a:extLst>
          </p:cNvPr>
          <p:cNvSpPr/>
          <p:nvPr/>
        </p:nvSpPr>
        <p:spPr>
          <a:xfrm>
            <a:off x="5167730" y="5890606"/>
            <a:ext cx="158744" cy="143264"/>
          </a:xfrm>
          <a:prstGeom prst="rect">
            <a:avLst/>
          </a:prstGeom>
          <a:solidFill>
            <a:srgbClr val="FF0000">
              <a:alpha val="41000"/>
            </a:srgbClr>
          </a:solidFill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B8A0A3-D32C-5233-6DDE-9356E1AA41F6}"/>
              </a:ext>
            </a:extLst>
          </p:cNvPr>
          <p:cNvSpPr txBox="1"/>
          <p:nvPr/>
        </p:nvSpPr>
        <p:spPr>
          <a:xfrm>
            <a:off x="10087320" y="551350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B2AB2E-B72F-2F81-F910-6F0767D172E0}"/>
              </a:ext>
            </a:extLst>
          </p:cNvPr>
          <p:cNvCxnSpPr>
            <a:cxnSpLocks/>
          </p:cNvCxnSpPr>
          <p:nvPr/>
        </p:nvCxnSpPr>
        <p:spPr>
          <a:xfrm>
            <a:off x="4395125" y="3580393"/>
            <a:ext cx="642579" cy="2343406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51921D-3C8A-89E0-E4B2-30F23DA509ED}"/>
              </a:ext>
            </a:extLst>
          </p:cNvPr>
          <p:cNvCxnSpPr>
            <a:cxnSpLocks/>
          </p:cNvCxnSpPr>
          <p:nvPr/>
        </p:nvCxnSpPr>
        <p:spPr>
          <a:xfrm>
            <a:off x="8151958" y="5933443"/>
            <a:ext cx="83500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D64561D9-9F6A-0EE2-08AD-05CB14DF46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7667" y="5865967"/>
            <a:ext cx="1987484" cy="134952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88087B2-C179-D07F-FFC5-6392FA2EA58D}"/>
              </a:ext>
            </a:extLst>
          </p:cNvPr>
          <p:cNvSpPr/>
          <p:nvPr/>
        </p:nvSpPr>
        <p:spPr>
          <a:xfrm>
            <a:off x="9252587" y="5869821"/>
            <a:ext cx="2000157" cy="13107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A6F3D39-61A0-646D-7D69-C560C358B8C7}"/>
              </a:ext>
            </a:extLst>
          </p:cNvPr>
          <p:cNvSpPr txBox="1"/>
          <p:nvPr/>
        </p:nvSpPr>
        <p:spPr>
          <a:xfrm>
            <a:off x="10087320" y="60640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7F1747F-C0AE-C7EE-B097-8CB580622059}"/>
              </a:ext>
            </a:extLst>
          </p:cNvPr>
          <p:cNvSpPr txBox="1"/>
          <p:nvPr/>
        </p:nvSpPr>
        <p:spPr>
          <a:xfrm>
            <a:off x="3789365" y="43149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FF94DF-B004-1F30-03D8-042AC538846E}"/>
              </a:ext>
            </a:extLst>
          </p:cNvPr>
          <p:cNvSpPr txBox="1"/>
          <p:nvPr/>
        </p:nvSpPr>
        <p:spPr>
          <a:xfrm>
            <a:off x="1297979" y="43149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33773D-FD9C-BA75-C38A-4AB983CB4E32}"/>
              </a:ext>
            </a:extLst>
          </p:cNvPr>
          <p:cNvSpPr txBox="1"/>
          <p:nvPr/>
        </p:nvSpPr>
        <p:spPr>
          <a:xfrm>
            <a:off x="5593718" y="438442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R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CFC1D-D846-6D07-D59C-24B2B7A88340}"/>
              </a:ext>
            </a:extLst>
          </p:cNvPr>
          <p:cNvSpPr txBox="1"/>
          <p:nvPr/>
        </p:nvSpPr>
        <p:spPr>
          <a:xfrm>
            <a:off x="6095999" y="438961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G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964B7-2601-163E-EE94-AC9E83694B7B}"/>
              </a:ext>
            </a:extLst>
          </p:cNvPr>
          <p:cNvSpPr txBox="1"/>
          <p:nvPr/>
        </p:nvSpPr>
        <p:spPr>
          <a:xfrm>
            <a:off x="6612435" y="4388475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B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92FDF-AB30-8675-3653-CBBC8F4D7823}"/>
              </a:ext>
            </a:extLst>
          </p:cNvPr>
          <p:cNvSpPr txBox="1"/>
          <p:nvPr/>
        </p:nvSpPr>
        <p:spPr>
          <a:xfrm>
            <a:off x="7130746" y="4389612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A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59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5938BF9D-9551-EC9F-D473-B70E25E07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689" y="0"/>
            <a:ext cx="5358978" cy="2613212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41364AA-3ED8-6B2D-FF8A-EC00EC5B5F3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051"/>
          <a:stretch/>
        </p:blipFill>
        <p:spPr>
          <a:xfrm>
            <a:off x="6563335" y="137480"/>
            <a:ext cx="5358978" cy="233825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969E2D2-83B0-1ACD-3AB0-01150E9CD1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89" y="3284266"/>
            <a:ext cx="4781519" cy="3429000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02F3EAD3-205A-359A-0D55-1EC193FC8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6586" y="3182666"/>
            <a:ext cx="5165725" cy="338736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ED1A35-78F6-F078-C703-81D027B3C074}"/>
              </a:ext>
            </a:extLst>
          </p:cNvPr>
          <p:cNvCxnSpPr>
            <a:cxnSpLocks/>
          </p:cNvCxnSpPr>
          <p:nvPr/>
        </p:nvCxnSpPr>
        <p:spPr>
          <a:xfrm>
            <a:off x="5738683" y="1385081"/>
            <a:ext cx="662117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B08B6F4-DA25-CF23-F113-4D3ED4B1077A}"/>
              </a:ext>
            </a:extLst>
          </p:cNvPr>
          <p:cNvCxnSpPr>
            <a:cxnSpLocks/>
          </p:cNvCxnSpPr>
          <p:nvPr/>
        </p:nvCxnSpPr>
        <p:spPr>
          <a:xfrm>
            <a:off x="9339448" y="2607643"/>
            <a:ext cx="0" cy="467027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116A1DD-7F1C-E239-05F6-67F3AFE268D5}"/>
              </a:ext>
            </a:extLst>
          </p:cNvPr>
          <p:cNvCxnSpPr>
            <a:cxnSpLocks/>
          </p:cNvCxnSpPr>
          <p:nvPr/>
        </p:nvCxnSpPr>
        <p:spPr>
          <a:xfrm flipH="1">
            <a:off x="5451258" y="4772171"/>
            <a:ext cx="839875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F35ED5-2AE2-F644-70B0-5823943D4E96}"/>
              </a:ext>
            </a:extLst>
          </p:cNvPr>
          <p:cNvSpPr/>
          <p:nvPr/>
        </p:nvSpPr>
        <p:spPr>
          <a:xfrm>
            <a:off x="269687" y="24084"/>
            <a:ext cx="2727265" cy="1505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974AE2-C11D-3039-1CC0-B72068B322A2}"/>
              </a:ext>
            </a:extLst>
          </p:cNvPr>
          <p:cNvSpPr/>
          <p:nvPr/>
        </p:nvSpPr>
        <p:spPr>
          <a:xfrm>
            <a:off x="269687" y="845662"/>
            <a:ext cx="4429313" cy="31003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67E2172-35E4-C9AC-1241-513523744534}"/>
              </a:ext>
            </a:extLst>
          </p:cNvPr>
          <p:cNvSpPr/>
          <p:nvPr/>
        </p:nvSpPr>
        <p:spPr>
          <a:xfrm>
            <a:off x="269687" y="2457119"/>
            <a:ext cx="1362264" cy="1505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12BF51-9912-7961-08DB-F035FEE65DD3}"/>
              </a:ext>
            </a:extLst>
          </p:cNvPr>
          <p:cNvSpPr/>
          <p:nvPr/>
        </p:nvSpPr>
        <p:spPr>
          <a:xfrm>
            <a:off x="7254687" y="1701469"/>
            <a:ext cx="1362264" cy="1505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BBC521B-6A94-C7F5-1A80-7CFAC6DCDA4A}"/>
              </a:ext>
            </a:extLst>
          </p:cNvPr>
          <p:cNvSpPr/>
          <p:nvPr/>
        </p:nvSpPr>
        <p:spPr>
          <a:xfrm>
            <a:off x="7909135" y="5156531"/>
            <a:ext cx="1303445" cy="1184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546AE9-7281-E19E-590B-6F1F4E0D891D}"/>
              </a:ext>
            </a:extLst>
          </p:cNvPr>
          <p:cNvSpPr/>
          <p:nvPr/>
        </p:nvSpPr>
        <p:spPr>
          <a:xfrm>
            <a:off x="11039051" y="6120460"/>
            <a:ext cx="413810" cy="120319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A43678-D23B-85DC-C289-0565099CFFD4}"/>
              </a:ext>
            </a:extLst>
          </p:cNvPr>
          <p:cNvSpPr/>
          <p:nvPr/>
        </p:nvSpPr>
        <p:spPr>
          <a:xfrm>
            <a:off x="7207205" y="174608"/>
            <a:ext cx="348275" cy="15052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93D0E0E-0CEB-0155-3210-D57FB61E4815}"/>
              </a:ext>
            </a:extLst>
          </p:cNvPr>
          <p:cNvSpPr txBox="1"/>
          <p:nvPr/>
        </p:nvSpPr>
        <p:spPr>
          <a:xfrm>
            <a:off x="3011757" y="-471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9E4686-34BD-F53C-0016-B6EAF6AA52F0}"/>
              </a:ext>
            </a:extLst>
          </p:cNvPr>
          <p:cNvSpPr txBox="1"/>
          <p:nvPr/>
        </p:nvSpPr>
        <p:spPr>
          <a:xfrm>
            <a:off x="4749522" y="816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DA2BE4-18CF-E4D4-70C4-348DF6045D69}"/>
              </a:ext>
            </a:extLst>
          </p:cNvPr>
          <p:cNvSpPr txBox="1"/>
          <p:nvPr/>
        </p:nvSpPr>
        <p:spPr>
          <a:xfrm>
            <a:off x="1631951" y="23477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8BFF64-FB9B-5F35-DD18-77160829F725}"/>
              </a:ext>
            </a:extLst>
          </p:cNvPr>
          <p:cNvSpPr txBox="1"/>
          <p:nvPr/>
        </p:nvSpPr>
        <p:spPr>
          <a:xfrm>
            <a:off x="6934912" y="2879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601625-669F-AC3A-2B5A-1887142E8973}"/>
              </a:ext>
            </a:extLst>
          </p:cNvPr>
          <p:cNvSpPr txBox="1"/>
          <p:nvPr/>
        </p:nvSpPr>
        <p:spPr>
          <a:xfrm>
            <a:off x="8779486" y="16673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B07D9B-8FE2-DF95-F8B7-878E681EB640}"/>
              </a:ext>
            </a:extLst>
          </p:cNvPr>
          <p:cNvSpPr txBox="1"/>
          <p:nvPr/>
        </p:nvSpPr>
        <p:spPr>
          <a:xfrm>
            <a:off x="8779486" y="4821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7F05B1-CFD0-E593-4FD7-9E6882C91EBF}"/>
              </a:ext>
            </a:extLst>
          </p:cNvPr>
          <p:cNvSpPr txBox="1"/>
          <p:nvPr/>
        </p:nvSpPr>
        <p:spPr>
          <a:xfrm>
            <a:off x="11385900" y="61806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0969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mputer screen shot of a brain&#10;&#10;Description automatically generated with medium confidence">
            <a:extLst>
              <a:ext uri="{FF2B5EF4-FFF2-40B4-BE49-F238E27FC236}">
                <a16:creationId xmlns:a16="http://schemas.microsoft.com/office/drawing/2014/main" id="{02B5CCEB-7294-5083-6DFB-C50166422B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4349" y="219849"/>
            <a:ext cx="9788714" cy="630361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1B6625-DC73-F171-F19A-7D76CA32760F}"/>
              </a:ext>
            </a:extLst>
          </p:cNvPr>
          <p:cNvSpPr/>
          <p:nvPr/>
        </p:nvSpPr>
        <p:spPr>
          <a:xfrm>
            <a:off x="1234349" y="4011599"/>
            <a:ext cx="2498066" cy="1863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354A8-8184-BD9F-F152-66D2376D0348}"/>
              </a:ext>
            </a:extLst>
          </p:cNvPr>
          <p:cNvSpPr txBox="1"/>
          <p:nvPr/>
        </p:nvSpPr>
        <p:spPr>
          <a:xfrm>
            <a:off x="618097" y="3774439"/>
            <a:ext cx="1632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choose “load from file”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56332C-98DC-B1CA-F55C-081DD3E234A8}"/>
              </a:ext>
            </a:extLst>
          </p:cNvPr>
          <p:cNvSpPr/>
          <p:nvPr/>
        </p:nvSpPr>
        <p:spPr>
          <a:xfrm>
            <a:off x="2435629" y="4712639"/>
            <a:ext cx="324196" cy="186328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E3A54E-3150-7BBB-3690-54F22D539D88}"/>
              </a:ext>
            </a:extLst>
          </p:cNvPr>
          <p:cNvSpPr/>
          <p:nvPr/>
        </p:nvSpPr>
        <p:spPr>
          <a:xfrm>
            <a:off x="7040879" y="889463"/>
            <a:ext cx="490451" cy="407322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DDA8E6-521D-B3CF-5454-CCEE9DD1FCCE}"/>
              </a:ext>
            </a:extLst>
          </p:cNvPr>
          <p:cNvSpPr txBox="1"/>
          <p:nvPr/>
        </p:nvSpPr>
        <p:spPr>
          <a:xfrm>
            <a:off x="6091580" y="750963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label loaded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AC17D-D894-81AA-E1D8-EB42C2109F54}"/>
              </a:ext>
            </a:extLst>
          </p:cNvPr>
          <p:cNvSpPr/>
          <p:nvPr/>
        </p:nvSpPr>
        <p:spPr>
          <a:xfrm>
            <a:off x="7168341" y="2105892"/>
            <a:ext cx="490451" cy="407322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ED5522-BF1D-7F7D-E11E-2D76C1C36E67}"/>
              </a:ext>
            </a:extLst>
          </p:cNvPr>
          <p:cNvSpPr/>
          <p:nvPr/>
        </p:nvSpPr>
        <p:spPr>
          <a:xfrm>
            <a:off x="3895897" y="5284123"/>
            <a:ext cx="2937165" cy="551411"/>
          </a:xfrm>
          <a:prstGeom prst="rect">
            <a:avLst/>
          </a:prstGeom>
          <a:noFill/>
          <a:ln w="28575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28D695-615C-E3DA-EDEB-0382463BE23C}"/>
              </a:ext>
            </a:extLst>
          </p:cNvPr>
          <p:cNvCxnSpPr>
            <a:cxnSpLocks/>
          </p:cNvCxnSpPr>
          <p:nvPr/>
        </p:nvCxnSpPr>
        <p:spPr>
          <a:xfrm flipH="1">
            <a:off x="5760720" y="2662724"/>
            <a:ext cx="1549402" cy="2532731"/>
          </a:xfrm>
          <a:prstGeom prst="line">
            <a:avLst/>
          </a:prstGeom>
          <a:ln w="28575">
            <a:solidFill>
              <a:srgbClr val="00B05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43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27</Words>
  <Application>Microsoft Macintosh PowerPoint</Application>
  <PresentationFormat>Widescreen</PresentationFormat>
  <Paragraphs>21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ZIJIAN CHEN</dc:creator>
  <cp:lastModifiedBy>ZIJIAN CHEN</cp:lastModifiedBy>
  <cp:revision>4</cp:revision>
  <dcterms:created xsi:type="dcterms:W3CDTF">2023-05-05T04:24:50Z</dcterms:created>
  <dcterms:modified xsi:type="dcterms:W3CDTF">2023-05-05T19:09:46Z</dcterms:modified>
</cp:coreProperties>
</file>