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648" r:id="rId1"/>
  </p:sldMasterIdLst>
  <p:notesMasterIdLst>
    <p:notesMasterId r:id="rId13"/>
  </p:notesMasterIdLst>
  <p:handoutMasterIdLst>
    <p:handoutMasterId r:id="rId14"/>
  </p:handoutMasterIdLst>
  <p:sldIdLst>
    <p:sldId id="256" r:id="rId2"/>
    <p:sldId id="281" r:id="rId3"/>
    <p:sldId id="282" r:id="rId4"/>
    <p:sldId id="283" r:id="rId5"/>
    <p:sldId id="284" r:id="rId6"/>
    <p:sldId id="286" r:id="rId7"/>
    <p:sldId id="285" r:id="rId8"/>
    <p:sldId id="287" r:id="rId9"/>
    <p:sldId id="288" r:id="rId10"/>
    <p:sldId id="289" r:id="rId11"/>
    <p:sldId id="258"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8F8F8"/>
    <a:srgbClr val="881C2B"/>
    <a:srgbClr val="D32B43"/>
    <a:srgbClr val="A3213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00" autoAdjust="0"/>
    <p:restoredTop sz="94660"/>
  </p:normalViewPr>
  <p:slideViewPr>
    <p:cSldViewPr snapToGrid="0">
      <p:cViewPr varScale="1">
        <p:scale>
          <a:sx n="65" d="100"/>
          <a:sy n="65" d="100"/>
        </p:scale>
        <p:origin x="150"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DD637981-56BC-40EE-9366-F863F0FEC19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日期占位符 2">
            <a:extLst>
              <a:ext uri="{FF2B5EF4-FFF2-40B4-BE49-F238E27FC236}">
                <a16:creationId xmlns:a16="http://schemas.microsoft.com/office/drawing/2014/main" id="{F54D88F1-E729-4645-99C7-E5B96D274C1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0EE80E9-06C3-4EA1-A884-E15CFEB88223}" type="datetimeFigureOut">
              <a:rPr lang="en-US" smtClean="0"/>
              <a:t>11/16/2022</a:t>
            </a:fld>
            <a:endParaRPr lang="en-US"/>
          </a:p>
        </p:txBody>
      </p:sp>
      <p:sp>
        <p:nvSpPr>
          <p:cNvPr id="4" name="页脚占位符 3">
            <a:extLst>
              <a:ext uri="{FF2B5EF4-FFF2-40B4-BE49-F238E27FC236}">
                <a16:creationId xmlns:a16="http://schemas.microsoft.com/office/drawing/2014/main" id="{72CFDE60-92C6-4CF6-A23C-C1CC880069D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灯片编号占位符 4">
            <a:extLst>
              <a:ext uri="{FF2B5EF4-FFF2-40B4-BE49-F238E27FC236}">
                <a16:creationId xmlns:a16="http://schemas.microsoft.com/office/drawing/2014/main" id="{378F384D-778B-4647-A26B-3D99062D9B8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3F326A4-C63C-4C2E-8373-F133CFF42905}" type="slidenum">
              <a:rPr lang="en-US" smtClean="0"/>
              <a:t>‹#›</a:t>
            </a:fld>
            <a:endParaRPr lang="en-US"/>
          </a:p>
        </p:txBody>
      </p:sp>
    </p:spTree>
    <p:extLst>
      <p:ext uri="{BB962C8B-B14F-4D97-AF65-F5344CB8AC3E}">
        <p14:creationId xmlns:p14="http://schemas.microsoft.com/office/powerpoint/2010/main" val="80428414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2807A63-9D3F-4F8E-8BBA-7CB75D90C03A}" type="datetimeFigureOut">
              <a:rPr lang="en-US" smtClean="0"/>
              <a:t>11/16/2022</a:t>
            </a:fld>
            <a:endParaRPr 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5ABA554-94D0-4173-ADEA-586C767DCA47}" type="slidenum">
              <a:rPr lang="en-US" smtClean="0"/>
              <a:t>‹#›</a:t>
            </a:fld>
            <a:endParaRPr lang="en-US"/>
          </a:p>
        </p:txBody>
      </p:sp>
    </p:spTree>
    <p:extLst>
      <p:ext uri="{BB962C8B-B14F-4D97-AF65-F5344CB8AC3E}">
        <p14:creationId xmlns:p14="http://schemas.microsoft.com/office/powerpoint/2010/main" val="24281814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B2C5865-DFD7-4A4B-A77D-B5EF8BB399B3}"/>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a:p>
        </p:txBody>
      </p:sp>
      <p:sp>
        <p:nvSpPr>
          <p:cNvPr id="3" name="副标题 2">
            <a:extLst>
              <a:ext uri="{FF2B5EF4-FFF2-40B4-BE49-F238E27FC236}">
                <a16:creationId xmlns:a16="http://schemas.microsoft.com/office/drawing/2014/main" id="{316439BA-656C-42F5-A4EC-FF48A563EDB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a:p>
        </p:txBody>
      </p:sp>
      <p:sp>
        <p:nvSpPr>
          <p:cNvPr id="4" name="日期占位符 3">
            <a:extLst>
              <a:ext uri="{FF2B5EF4-FFF2-40B4-BE49-F238E27FC236}">
                <a16:creationId xmlns:a16="http://schemas.microsoft.com/office/drawing/2014/main" id="{BD745BC8-1D11-442F-AAF3-C7B7E700F9A2}"/>
              </a:ext>
            </a:extLst>
          </p:cNvPr>
          <p:cNvSpPr>
            <a:spLocks noGrp="1"/>
          </p:cNvSpPr>
          <p:nvPr>
            <p:ph type="dt" sz="half" idx="10"/>
          </p:nvPr>
        </p:nvSpPr>
        <p:spPr/>
        <p:txBody>
          <a:bodyPr/>
          <a:lstStyle/>
          <a:p>
            <a:fld id="{1C450DE2-AC95-4B98-AEEA-98E480376C83}" type="datetime1">
              <a:rPr lang="en-US" smtClean="0"/>
              <a:t>11/16/2022</a:t>
            </a:fld>
            <a:endParaRPr lang="en-US"/>
          </a:p>
        </p:txBody>
      </p:sp>
      <p:sp>
        <p:nvSpPr>
          <p:cNvPr id="5" name="页脚占位符 4">
            <a:extLst>
              <a:ext uri="{FF2B5EF4-FFF2-40B4-BE49-F238E27FC236}">
                <a16:creationId xmlns:a16="http://schemas.microsoft.com/office/drawing/2014/main" id="{DBCDEFC3-4686-498B-B065-346ABC74EB4C}"/>
              </a:ext>
            </a:extLst>
          </p:cNvPr>
          <p:cNvSpPr>
            <a:spLocks noGrp="1"/>
          </p:cNvSpPr>
          <p:nvPr>
            <p:ph type="ftr" sz="quarter" idx="11"/>
          </p:nvPr>
        </p:nvSpPr>
        <p:spPr/>
        <p:txBody>
          <a:bodyPr/>
          <a:lstStyle/>
          <a:p>
            <a:endParaRPr lang="en-US"/>
          </a:p>
        </p:txBody>
      </p:sp>
      <p:sp>
        <p:nvSpPr>
          <p:cNvPr id="6" name="灯片编号占位符 5">
            <a:extLst>
              <a:ext uri="{FF2B5EF4-FFF2-40B4-BE49-F238E27FC236}">
                <a16:creationId xmlns:a16="http://schemas.microsoft.com/office/drawing/2014/main" id="{93F56EA3-0335-4A61-AD89-D4EF27F76E7F}"/>
              </a:ext>
            </a:extLst>
          </p:cNvPr>
          <p:cNvSpPr>
            <a:spLocks noGrp="1"/>
          </p:cNvSpPr>
          <p:nvPr>
            <p:ph type="sldNum" sz="quarter" idx="12"/>
          </p:nvPr>
        </p:nvSpPr>
        <p:spPr>
          <a:xfrm>
            <a:off x="3581400" y="6237520"/>
            <a:ext cx="2743200" cy="365125"/>
          </a:xfrm>
        </p:spPr>
        <p:txBody>
          <a:bodyPr/>
          <a:lstStyle/>
          <a:p>
            <a:fld id="{664DB321-1CDD-4A06-AA42-40E9ECCDDEA8}" type="slidenum">
              <a:rPr lang="en-US" smtClean="0"/>
              <a:pPr/>
              <a:t>‹#›</a:t>
            </a:fld>
            <a:r>
              <a:rPr lang="en-US" dirty="0"/>
              <a:t>/22</a:t>
            </a:r>
          </a:p>
        </p:txBody>
      </p:sp>
      <p:sp>
        <p:nvSpPr>
          <p:cNvPr id="7" name="矩形 6">
            <a:extLst>
              <a:ext uri="{FF2B5EF4-FFF2-40B4-BE49-F238E27FC236}">
                <a16:creationId xmlns:a16="http://schemas.microsoft.com/office/drawing/2014/main" id="{F1ECC2EA-0105-4EE2-BE1A-9A10DA72875F}"/>
              </a:ext>
            </a:extLst>
          </p:cNvPr>
          <p:cNvSpPr/>
          <p:nvPr userDrawn="1"/>
        </p:nvSpPr>
        <p:spPr>
          <a:xfrm>
            <a:off x="0" y="-1"/>
            <a:ext cx="12192000" cy="68580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矩形 7">
            <a:extLst>
              <a:ext uri="{FF2B5EF4-FFF2-40B4-BE49-F238E27FC236}">
                <a16:creationId xmlns:a16="http://schemas.microsoft.com/office/drawing/2014/main" id="{146A38A1-1B2A-40F1-B961-4DD70E63B6CD}"/>
              </a:ext>
            </a:extLst>
          </p:cNvPr>
          <p:cNvSpPr/>
          <p:nvPr userDrawn="1"/>
        </p:nvSpPr>
        <p:spPr>
          <a:xfrm>
            <a:off x="0" y="888772"/>
            <a:ext cx="12192000" cy="5197259"/>
          </a:xfrm>
          <a:prstGeom prst="rect">
            <a:avLst/>
          </a:prstGeom>
          <a:solidFill>
            <a:srgbClr val="F8F8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组合 8">
            <a:extLst>
              <a:ext uri="{FF2B5EF4-FFF2-40B4-BE49-F238E27FC236}">
                <a16:creationId xmlns:a16="http://schemas.microsoft.com/office/drawing/2014/main" id="{4466BA03-5F61-4B3B-9E6E-C70E7CE69A43}"/>
              </a:ext>
            </a:extLst>
          </p:cNvPr>
          <p:cNvGrpSpPr/>
          <p:nvPr userDrawn="1"/>
        </p:nvGrpSpPr>
        <p:grpSpPr>
          <a:xfrm>
            <a:off x="10005030" y="6123107"/>
            <a:ext cx="4206270" cy="697818"/>
            <a:chOff x="5718780" y="-531873"/>
            <a:chExt cx="4206270" cy="697818"/>
          </a:xfrm>
        </p:grpSpPr>
        <p:grpSp>
          <p:nvGrpSpPr>
            <p:cNvPr id="10" name="组合 9">
              <a:extLst>
                <a:ext uri="{FF2B5EF4-FFF2-40B4-BE49-F238E27FC236}">
                  <a16:creationId xmlns:a16="http://schemas.microsoft.com/office/drawing/2014/main" id="{8DB1A20C-96F4-4845-ABE4-49132A783E1B}"/>
                </a:ext>
              </a:extLst>
            </p:cNvPr>
            <p:cNvGrpSpPr/>
            <p:nvPr/>
          </p:nvGrpSpPr>
          <p:grpSpPr>
            <a:xfrm>
              <a:off x="5718780" y="-531873"/>
              <a:ext cx="4158645" cy="622360"/>
              <a:chOff x="737205" y="199782"/>
              <a:chExt cx="4158645" cy="622360"/>
            </a:xfrm>
          </p:grpSpPr>
          <p:pic>
            <p:nvPicPr>
              <p:cNvPr id="12" name="图片 11">
                <a:extLst>
                  <a:ext uri="{FF2B5EF4-FFF2-40B4-BE49-F238E27FC236}">
                    <a16:creationId xmlns:a16="http://schemas.microsoft.com/office/drawing/2014/main" id="{89EEE2DA-DD1B-4DBD-A9BE-B1B2EEB71C84}"/>
                  </a:ext>
                </a:extLst>
              </p:cNvPr>
              <p:cNvPicPr>
                <a:picLocks noChangeAspect="1"/>
              </p:cNvPicPr>
              <p:nvPr/>
            </p:nvPicPr>
            <p:blipFill rotWithShape="1">
              <a:blip r:embed="rId2">
                <a:clrChange>
                  <a:clrFrom>
                    <a:srgbClr val="222222"/>
                  </a:clrFrom>
                  <a:clrTo>
                    <a:srgbClr val="222222">
                      <a:alpha val="0"/>
                    </a:srgbClr>
                  </a:clrTo>
                </a:clrChange>
              </a:blip>
              <a:srcRect l="972" r="75549"/>
              <a:stretch/>
            </p:blipFill>
            <p:spPr>
              <a:xfrm>
                <a:off x="737205" y="351660"/>
                <a:ext cx="459063" cy="470482"/>
              </a:xfrm>
              <a:prstGeom prst="rect">
                <a:avLst/>
              </a:prstGeom>
            </p:spPr>
          </p:pic>
          <p:sp>
            <p:nvSpPr>
              <p:cNvPr id="13" name="文本框 12">
                <a:extLst>
                  <a:ext uri="{FF2B5EF4-FFF2-40B4-BE49-F238E27FC236}">
                    <a16:creationId xmlns:a16="http://schemas.microsoft.com/office/drawing/2014/main" id="{0F18B4B7-5694-4233-957C-F730D08F8C0A}"/>
                  </a:ext>
                </a:extLst>
              </p:cNvPr>
              <p:cNvSpPr txBox="1"/>
              <p:nvPr/>
            </p:nvSpPr>
            <p:spPr>
              <a:xfrm>
                <a:off x="1139825" y="199782"/>
                <a:ext cx="3756025" cy="523220"/>
              </a:xfrm>
              <a:prstGeom prst="rect">
                <a:avLst/>
              </a:prstGeom>
              <a:noFill/>
            </p:spPr>
            <p:txBody>
              <a:bodyPr wrap="square" rtlCol="0">
                <a:spAutoFit/>
              </a:bodyPr>
              <a:lstStyle/>
              <a:p>
                <a:r>
                  <a:rPr lang="en-US" altLang="zh-CN" sz="2800" b="1" dirty="0">
                    <a:latin typeface="Times New Roman" panose="02020603050405020304" pitchFamily="18" charset="0"/>
                    <a:cs typeface="Times New Roman" panose="02020603050405020304" pitchFamily="18" charset="0"/>
                  </a:rPr>
                  <a:t>TEMPLE</a:t>
                </a:r>
                <a:endParaRPr lang="en-US" sz="2800" b="1" dirty="0">
                  <a:latin typeface="Times New Roman" panose="02020603050405020304" pitchFamily="18" charset="0"/>
                  <a:cs typeface="Times New Roman" panose="02020603050405020304" pitchFamily="18" charset="0"/>
                </a:endParaRPr>
              </a:p>
            </p:txBody>
          </p:sp>
        </p:grpSp>
        <p:sp>
          <p:nvSpPr>
            <p:cNvPr id="11" name="文本框 10">
              <a:extLst>
                <a:ext uri="{FF2B5EF4-FFF2-40B4-BE49-F238E27FC236}">
                  <a16:creationId xmlns:a16="http://schemas.microsoft.com/office/drawing/2014/main" id="{BF5552A5-77B2-4D13-9515-422DB43EAA69}"/>
                </a:ext>
              </a:extLst>
            </p:cNvPr>
            <p:cNvSpPr txBox="1"/>
            <p:nvPr/>
          </p:nvSpPr>
          <p:spPr>
            <a:xfrm>
              <a:off x="6169025" y="-141832"/>
              <a:ext cx="3756025" cy="307777"/>
            </a:xfrm>
            <a:prstGeom prst="rect">
              <a:avLst/>
            </a:prstGeom>
            <a:noFill/>
          </p:spPr>
          <p:txBody>
            <a:bodyPr wrap="square" rtlCol="0">
              <a:spAutoFit/>
            </a:bodyPr>
            <a:lstStyle/>
            <a:p>
              <a:r>
                <a:rPr lang="en-US" altLang="zh-CN" sz="1400" dirty="0">
                  <a:latin typeface="Times New Roman" panose="02020603050405020304" pitchFamily="18" charset="0"/>
                  <a:cs typeface="Times New Roman" panose="02020603050405020304" pitchFamily="18" charset="0"/>
                </a:rPr>
                <a:t>U N I V E R S I T Y</a:t>
              </a:r>
              <a:endParaRPr lang="en-US" sz="1400" dirty="0">
                <a:latin typeface="Times New Roman" panose="02020603050405020304" pitchFamily="18" charset="0"/>
                <a:cs typeface="Times New Roman" panose="02020603050405020304" pitchFamily="18" charset="0"/>
              </a:endParaRPr>
            </a:p>
          </p:txBody>
        </p:sp>
      </p:grpSp>
      <p:pic>
        <p:nvPicPr>
          <p:cNvPr id="14" name="图片 13">
            <a:extLst>
              <a:ext uri="{FF2B5EF4-FFF2-40B4-BE49-F238E27FC236}">
                <a16:creationId xmlns:a16="http://schemas.microsoft.com/office/drawing/2014/main" id="{3ADA6A70-0E2E-4BC1-ACB7-BA2A90C63503}"/>
              </a:ext>
            </a:extLst>
          </p:cNvPr>
          <p:cNvPicPr>
            <a:picLocks noChangeAspect="1"/>
          </p:cNvPicPr>
          <p:nvPr userDrawn="1"/>
        </p:nvPicPr>
        <p:blipFill rotWithShape="1">
          <a:blip r:embed="rId2">
            <a:clrChange>
              <a:clrFrom>
                <a:srgbClr val="222222"/>
              </a:clrFrom>
              <a:clrTo>
                <a:srgbClr val="222222">
                  <a:alpha val="0"/>
                </a:srgbClr>
              </a:clrTo>
            </a:clrChange>
          </a:blip>
          <a:srcRect l="972" r="75549"/>
          <a:stretch/>
        </p:blipFill>
        <p:spPr>
          <a:xfrm>
            <a:off x="428007" y="136525"/>
            <a:ext cx="608102" cy="623229"/>
          </a:xfrm>
          <a:prstGeom prst="rect">
            <a:avLst/>
          </a:prstGeom>
        </p:spPr>
      </p:pic>
      <p:sp>
        <p:nvSpPr>
          <p:cNvPr id="15" name="矩形 14">
            <a:extLst>
              <a:ext uri="{FF2B5EF4-FFF2-40B4-BE49-F238E27FC236}">
                <a16:creationId xmlns:a16="http://schemas.microsoft.com/office/drawing/2014/main" id="{F5490F09-70EA-4658-A094-2F686322932A}"/>
              </a:ext>
            </a:extLst>
          </p:cNvPr>
          <p:cNvSpPr/>
          <p:nvPr userDrawn="1"/>
        </p:nvSpPr>
        <p:spPr>
          <a:xfrm>
            <a:off x="0" y="834316"/>
            <a:ext cx="12192000" cy="45719"/>
          </a:xfrm>
          <a:prstGeom prst="rect">
            <a:avLst/>
          </a:prstGeom>
          <a:solidFill>
            <a:srgbClr val="881C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latin typeface="Times New Roman" panose="02020603050405020304" pitchFamily="18" charset="0"/>
              <a:cs typeface="Times New Roman" panose="02020603050405020304" pitchFamily="18" charset="0"/>
            </a:endParaRPr>
          </a:p>
          <a:p>
            <a:pPr algn="r"/>
            <a:endParaRPr lang="en-US" sz="3200" dirty="0">
              <a:latin typeface="Times New Roman" panose="02020603050405020304" pitchFamily="18" charset="0"/>
              <a:cs typeface="Times New Roman" panose="02020603050405020304" pitchFamily="18" charset="0"/>
            </a:endParaRPr>
          </a:p>
        </p:txBody>
      </p:sp>
      <p:sp>
        <p:nvSpPr>
          <p:cNvPr id="16" name="灯片编号占位符 1">
            <a:extLst>
              <a:ext uri="{FF2B5EF4-FFF2-40B4-BE49-F238E27FC236}">
                <a16:creationId xmlns:a16="http://schemas.microsoft.com/office/drawing/2014/main" id="{05945C0C-849F-4B0D-8220-95D2A1F467C8}"/>
              </a:ext>
            </a:extLst>
          </p:cNvPr>
          <p:cNvSpPr txBox="1">
            <a:spLocks/>
          </p:cNvSpPr>
          <p:nvPr userDrawn="1"/>
        </p:nvSpPr>
        <p:spPr>
          <a:xfrm>
            <a:off x="3581400" y="623752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64DB321-1CDD-4A06-AA42-40E9ECCDDEA8}" type="slidenum">
              <a:rPr lang="en-US" smtClean="0"/>
              <a:pPr/>
              <a:t>‹#›</a:t>
            </a:fld>
            <a:endParaRPr lang="en-US"/>
          </a:p>
        </p:txBody>
      </p:sp>
      <p:sp>
        <p:nvSpPr>
          <p:cNvPr id="17" name="矩形 16">
            <a:extLst>
              <a:ext uri="{FF2B5EF4-FFF2-40B4-BE49-F238E27FC236}">
                <a16:creationId xmlns:a16="http://schemas.microsoft.com/office/drawing/2014/main" id="{54BEDFD1-53A2-439B-9AAE-ED87A271A864}"/>
              </a:ext>
            </a:extLst>
          </p:cNvPr>
          <p:cNvSpPr/>
          <p:nvPr userDrawn="1"/>
        </p:nvSpPr>
        <p:spPr>
          <a:xfrm>
            <a:off x="0" y="6100248"/>
            <a:ext cx="12192000" cy="45719"/>
          </a:xfrm>
          <a:prstGeom prst="rect">
            <a:avLst/>
          </a:prstGeom>
          <a:solidFill>
            <a:srgbClr val="881C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latin typeface="Times New Roman" panose="02020603050405020304" pitchFamily="18" charset="0"/>
              <a:cs typeface="Times New Roman" panose="02020603050405020304" pitchFamily="18" charset="0"/>
            </a:endParaRPr>
          </a:p>
          <a:p>
            <a:pPr algn="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848304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E61E3BA-6B10-46B1-82A5-D271B90F26C3}"/>
              </a:ext>
            </a:extLst>
          </p:cNvPr>
          <p:cNvSpPr>
            <a:spLocks noGrp="1"/>
          </p:cNvSpPr>
          <p:nvPr>
            <p:ph type="title"/>
          </p:nvPr>
        </p:nvSpPr>
        <p:spPr/>
        <p:txBody>
          <a:bodyPr/>
          <a:lstStyle/>
          <a:p>
            <a:r>
              <a:rPr lang="zh-CN" altLang="en-US"/>
              <a:t>单击此处编辑母版标题样式</a:t>
            </a:r>
            <a:endParaRPr lang="en-US"/>
          </a:p>
        </p:txBody>
      </p:sp>
      <p:sp>
        <p:nvSpPr>
          <p:cNvPr id="3" name="竖排文字占位符 2">
            <a:extLst>
              <a:ext uri="{FF2B5EF4-FFF2-40B4-BE49-F238E27FC236}">
                <a16:creationId xmlns:a16="http://schemas.microsoft.com/office/drawing/2014/main" id="{3EF2E073-0926-4094-AF95-C6012E8ABE0A}"/>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日期占位符 3">
            <a:extLst>
              <a:ext uri="{FF2B5EF4-FFF2-40B4-BE49-F238E27FC236}">
                <a16:creationId xmlns:a16="http://schemas.microsoft.com/office/drawing/2014/main" id="{7C579EF3-D728-4F1C-BD9B-76C7A0A2B8E6}"/>
              </a:ext>
            </a:extLst>
          </p:cNvPr>
          <p:cNvSpPr>
            <a:spLocks noGrp="1"/>
          </p:cNvSpPr>
          <p:nvPr>
            <p:ph type="dt" sz="half" idx="10"/>
          </p:nvPr>
        </p:nvSpPr>
        <p:spPr/>
        <p:txBody>
          <a:bodyPr/>
          <a:lstStyle/>
          <a:p>
            <a:fld id="{929A461A-6F41-4198-A2EA-CFE7F56220F9}" type="datetime1">
              <a:rPr lang="en-US" smtClean="0"/>
              <a:t>11/16/2022</a:t>
            </a:fld>
            <a:endParaRPr lang="en-US"/>
          </a:p>
        </p:txBody>
      </p:sp>
      <p:sp>
        <p:nvSpPr>
          <p:cNvPr id="5" name="页脚占位符 4">
            <a:extLst>
              <a:ext uri="{FF2B5EF4-FFF2-40B4-BE49-F238E27FC236}">
                <a16:creationId xmlns:a16="http://schemas.microsoft.com/office/drawing/2014/main" id="{E6EEEAF7-98BC-4A61-A700-6C4E91D2A6B0}"/>
              </a:ext>
            </a:extLst>
          </p:cNvPr>
          <p:cNvSpPr>
            <a:spLocks noGrp="1"/>
          </p:cNvSpPr>
          <p:nvPr>
            <p:ph type="ftr" sz="quarter" idx="11"/>
          </p:nvPr>
        </p:nvSpPr>
        <p:spPr/>
        <p:txBody>
          <a:bodyPr/>
          <a:lstStyle/>
          <a:p>
            <a:endParaRPr lang="en-US"/>
          </a:p>
        </p:txBody>
      </p:sp>
      <p:sp>
        <p:nvSpPr>
          <p:cNvPr id="6" name="灯片编号占位符 5">
            <a:extLst>
              <a:ext uri="{FF2B5EF4-FFF2-40B4-BE49-F238E27FC236}">
                <a16:creationId xmlns:a16="http://schemas.microsoft.com/office/drawing/2014/main" id="{0425B7B8-253F-487D-AEE6-929FF2DB3E1E}"/>
              </a:ext>
            </a:extLst>
          </p:cNvPr>
          <p:cNvSpPr>
            <a:spLocks noGrp="1"/>
          </p:cNvSpPr>
          <p:nvPr>
            <p:ph type="sldNum" sz="quarter" idx="12"/>
          </p:nvPr>
        </p:nvSpPr>
        <p:spPr/>
        <p:txBody>
          <a:bodyPr/>
          <a:lstStyle/>
          <a:p>
            <a:fld id="{664DB321-1CDD-4A06-AA42-40E9ECCDDEA8}" type="slidenum">
              <a:rPr lang="en-US" smtClean="0"/>
              <a:t>‹#›</a:t>
            </a:fld>
            <a:endParaRPr lang="en-US"/>
          </a:p>
        </p:txBody>
      </p:sp>
    </p:spTree>
    <p:extLst>
      <p:ext uri="{BB962C8B-B14F-4D97-AF65-F5344CB8AC3E}">
        <p14:creationId xmlns:p14="http://schemas.microsoft.com/office/powerpoint/2010/main" val="31781332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E5A9256C-F02A-4793-B42E-D2932D95A1BE}"/>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US"/>
          </a:p>
        </p:txBody>
      </p:sp>
      <p:sp>
        <p:nvSpPr>
          <p:cNvPr id="3" name="竖排文字占位符 2">
            <a:extLst>
              <a:ext uri="{FF2B5EF4-FFF2-40B4-BE49-F238E27FC236}">
                <a16:creationId xmlns:a16="http://schemas.microsoft.com/office/drawing/2014/main" id="{079036E7-D163-4FAC-BCE8-02F850A1D6E9}"/>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日期占位符 3">
            <a:extLst>
              <a:ext uri="{FF2B5EF4-FFF2-40B4-BE49-F238E27FC236}">
                <a16:creationId xmlns:a16="http://schemas.microsoft.com/office/drawing/2014/main" id="{3F7185DD-A2BD-46AB-95C7-2070C4BD0116}"/>
              </a:ext>
            </a:extLst>
          </p:cNvPr>
          <p:cNvSpPr>
            <a:spLocks noGrp="1"/>
          </p:cNvSpPr>
          <p:nvPr>
            <p:ph type="dt" sz="half" idx="10"/>
          </p:nvPr>
        </p:nvSpPr>
        <p:spPr/>
        <p:txBody>
          <a:bodyPr/>
          <a:lstStyle/>
          <a:p>
            <a:fld id="{2947AA8A-7445-403D-8E38-733A9BC354F0}" type="datetime1">
              <a:rPr lang="en-US" smtClean="0"/>
              <a:t>11/16/2022</a:t>
            </a:fld>
            <a:endParaRPr lang="en-US"/>
          </a:p>
        </p:txBody>
      </p:sp>
      <p:sp>
        <p:nvSpPr>
          <p:cNvPr id="5" name="页脚占位符 4">
            <a:extLst>
              <a:ext uri="{FF2B5EF4-FFF2-40B4-BE49-F238E27FC236}">
                <a16:creationId xmlns:a16="http://schemas.microsoft.com/office/drawing/2014/main" id="{FE21022E-C802-440B-ABFA-0BCE800D1CB1}"/>
              </a:ext>
            </a:extLst>
          </p:cNvPr>
          <p:cNvSpPr>
            <a:spLocks noGrp="1"/>
          </p:cNvSpPr>
          <p:nvPr>
            <p:ph type="ftr" sz="quarter" idx="11"/>
          </p:nvPr>
        </p:nvSpPr>
        <p:spPr/>
        <p:txBody>
          <a:bodyPr/>
          <a:lstStyle/>
          <a:p>
            <a:endParaRPr lang="en-US"/>
          </a:p>
        </p:txBody>
      </p:sp>
      <p:sp>
        <p:nvSpPr>
          <p:cNvPr id="6" name="灯片编号占位符 5">
            <a:extLst>
              <a:ext uri="{FF2B5EF4-FFF2-40B4-BE49-F238E27FC236}">
                <a16:creationId xmlns:a16="http://schemas.microsoft.com/office/drawing/2014/main" id="{6E3ECBC9-2F42-4D8B-A68D-E6BA81867419}"/>
              </a:ext>
            </a:extLst>
          </p:cNvPr>
          <p:cNvSpPr>
            <a:spLocks noGrp="1"/>
          </p:cNvSpPr>
          <p:nvPr>
            <p:ph type="sldNum" sz="quarter" idx="12"/>
          </p:nvPr>
        </p:nvSpPr>
        <p:spPr/>
        <p:txBody>
          <a:bodyPr/>
          <a:lstStyle/>
          <a:p>
            <a:fld id="{664DB321-1CDD-4A06-AA42-40E9ECCDDEA8}" type="slidenum">
              <a:rPr lang="en-US" smtClean="0"/>
              <a:t>‹#›</a:t>
            </a:fld>
            <a:endParaRPr lang="en-US"/>
          </a:p>
        </p:txBody>
      </p:sp>
    </p:spTree>
    <p:extLst>
      <p:ext uri="{BB962C8B-B14F-4D97-AF65-F5344CB8AC3E}">
        <p14:creationId xmlns:p14="http://schemas.microsoft.com/office/powerpoint/2010/main" val="31784528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A287F76-BAE1-4567-A22A-8D71480F5365}"/>
              </a:ext>
            </a:extLst>
          </p:cNvPr>
          <p:cNvSpPr>
            <a:spLocks noGrp="1"/>
          </p:cNvSpPr>
          <p:nvPr>
            <p:ph type="title"/>
          </p:nvPr>
        </p:nvSpPr>
        <p:spPr>
          <a:xfrm>
            <a:off x="1221521" y="76565"/>
            <a:ext cx="10515600" cy="777858"/>
          </a:xfrm>
        </p:spPr>
        <p:txBody>
          <a:bodyPr/>
          <a:lstStyle>
            <a:lvl1pPr>
              <a:defRPr sz="2800"/>
            </a:lvl1pPr>
          </a:lstStyle>
          <a:p>
            <a:r>
              <a:rPr lang="zh-CN" altLang="en-US" dirty="0"/>
              <a:t>单击此处编辑母版标题样式</a:t>
            </a:r>
            <a:endParaRPr lang="en-US" dirty="0"/>
          </a:p>
        </p:txBody>
      </p:sp>
      <p:sp>
        <p:nvSpPr>
          <p:cNvPr id="3" name="内容占位符 2">
            <a:extLst>
              <a:ext uri="{FF2B5EF4-FFF2-40B4-BE49-F238E27FC236}">
                <a16:creationId xmlns:a16="http://schemas.microsoft.com/office/drawing/2014/main" id="{EB7DD19B-AC9A-4177-869A-D1AE9C786109}"/>
              </a:ext>
            </a:extLst>
          </p:cNvPr>
          <p:cNvSpPr>
            <a:spLocks noGrp="1"/>
          </p:cNvSpPr>
          <p:nvPr>
            <p:ph idx="1"/>
          </p:nvPr>
        </p:nvSpPr>
        <p:spPr>
          <a:xfrm>
            <a:off x="838200" y="1253331"/>
            <a:ext cx="10515600" cy="4351338"/>
          </a:xfrm>
        </p:spPr>
        <p:txBody>
          <a:bodyPr/>
          <a:lstStyle>
            <a:lvl1pPr>
              <a:defRPr sz="2000"/>
            </a:lvl1pPr>
            <a:lvl2pPr>
              <a:defRPr sz="1800"/>
            </a:lvl2pPr>
            <a:lvl3pPr>
              <a:defRPr sz="1600"/>
            </a:lvl3pPr>
            <a:lvl4pPr>
              <a:defRPr sz="1400"/>
            </a:lvl4pPr>
            <a:lvl5pPr>
              <a:defRPr sz="1200"/>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endParaRPr lang="en-US" dirty="0"/>
          </a:p>
        </p:txBody>
      </p:sp>
      <p:sp>
        <p:nvSpPr>
          <p:cNvPr id="4" name="日期占位符 3">
            <a:extLst>
              <a:ext uri="{FF2B5EF4-FFF2-40B4-BE49-F238E27FC236}">
                <a16:creationId xmlns:a16="http://schemas.microsoft.com/office/drawing/2014/main" id="{6062A8B2-AC02-4CF9-83A6-6722D6965A1F}"/>
              </a:ext>
            </a:extLst>
          </p:cNvPr>
          <p:cNvSpPr>
            <a:spLocks noGrp="1"/>
          </p:cNvSpPr>
          <p:nvPr>
            <p:ph type="dt" sz="half" idx="10"/>
          </p:nvPr>
        </p:nvSpPr>
        <p:spPr/>
        <p:txBody>
          <a:bodyPr/>
          <a:lstStyle/>
          <a:p>
            <a:fld id="{4658DCAB-2705-4002-AFB3-DF6A60CB2A7A}" type="datetime1">
              <a:rPr lang="en-US" smtClean="0"/>
              <a:t>11/16/2022</a:t>
            </a:fld>
            <a:endParaRPr lang="en-US"/>
          </a:p>
        </p:txBody>
      </p:sp>
      <p:sp>
        <p:nvSpPr>
          <p:cNvPr id="5" name="页脚占位符 4">
            <a:extLst>
              <a:ext uri="{FF2B5EF4-FFF2-40B4-BE49-F238E27FC236}">
                <a16:creationId xmlns:a16="http://schemas.microsoft.com/office/drawing/2014/main" id="{DDA3E047-B359-4F2E-AFF2-97DB524B64B0}"/>
              </a:ext>
            </a:extLst>
          </p:cNvPr>
          <p:cNvSpPr>
            <a:spLocks noGrp="1"/>
          </p:cNvSpPr>
          <p:nvPr>
            <p:ph type="ftr" sz="quarter" idx="11"/>
          </p:nvPr>
        </p:nvSpPr>
        <p:spPr/>
        <p:txBody>
          <a:bodyPr/>
          <a:lstStyle/>
          <a:p>
            <a:endParaRPr lang="en-US"/>
          </a:p>
        </p:txBody>
      </p:sp>
      <p:sp>
        <p:nvSpPr>
          <p:cNvPr id="6" name="灯片编号占位符 5">
            <a:extLst>
              <a:ext uri="{FF2B5EF4-FFF2-40B4-BE49-F238E27FC236}">
                <a16:creationId xmlns:a16="http://schemas.microsoft.com/office/drawing/2014/main" id="{CF28425C-AB5C-43A0-9204-60E6C2A9468F}"/>
              </a:ext>
            </a:extLst>
          </p:cNvPr>
          <p:cNvSpPr>
            <a:spLocks noGrp="1"/>
          </p:cNvSpPr>
          <p:nvPr>
            <p:ph type="sldNum" sz="quarter" idx="12"/>
          </p:nvPr>
        </p:nvSpPr>
        <p:spPr>
          <a:xfrm>
            <a:off x="3581400" y="6356434"/>
            <a:ext cx="2743200" cy="365125"/>
          </a:xfrm>
        </p:spPr>
        <p:txBody>
          <a:bodyPr/>
          <a:lstStyle>
            <a:lvl1pPr>
              <a:defRPr sz="2000"/>
            </a:lvl1pPr>
          </a:lstStyle>
          <a:p>
            <a:fld id="{664DB321-1CDD-4A06-AA42-40E9ECCDDEA8}" type="slidenum">
              <a:rPr lang="en-US" smtClean="0"/>
              <a:pPr/>
              <a:t>‹#›</a:t>
            </a:fld>
            <a:endParaRPr lang="en-US" sz="2000" dirty="0"/>
          </a:p>
        </p:txBody>
      </p:sp>
    </p:spTree>
    <p:extLst>
      <p:ext uri="{BB962C8B-B14F-4D97-AF65-F5344CB8AC3E}">
        <p14:creationId xmlns:p14="http://schemas.microsoft.com/office/powerpoint/2010/main" val="41584584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A0C20DD-2223-4A6B-AAF9-7B877A7A6C1A}"/>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en-US"/>
          </a:p>
        </p:txBody>
      </p:sp>
      <p:sp>
        <p:nvSpPr>
          <p:cNvPr id="3" name="文本占位符 2">
            <a:extLst>
              <a:ext uri="{FF2B5EF4-FFF2-40B4-BE49-F238E27FC236}">
                <a16:creationId xmlns:a16="http://schemas.microsoft.com/office/drawing/2014/main" id="{60AE6443-C4FE-4BC0-9558-1727B5BEC97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A27A68B8-80D8-40CA-ADBB-E05F60F049B7}"/>
              </a:ext>
            </a:extLst>
          </p:cNvPr>
          <p:cNvSpPr>
            <a:spLocks noGrp="1"/>
          </p:cNvSpPr>
          <p:nvPr>
            <p:ph type="dt" sz="half" idx="10"/>
          </p:nvPr>
        </p:nvSpPr>
        <p:spPr/>
        <p:txBody>
          <a:bodyPr/>
          <a:lstStyle/>
          <a:p>
            <a:fld id="{DBFFCFA5-94E0-4396-8B9D-8569F9F27327}" type="datetime1">
              <a:rPr lang="en-US" smtClean="0"/>
              <a:t>11/16/2022</a:t>
            </a:fld>
            <a:endParaRPr lang="en-US"/>
          </a:p>
        </p:txBody>
      </p:sp>
      <p:sp>
        <p:nvSpPr>
          <p:cNvPr id="5" name="页脚占位符 4">
            <a:extLst>
              <a:ext uri="{FF2B5EF4-FFF2-40B4-BE49-F238E27FC236}">
                <a16:creationId xmlns:a16="http://schemas.microsoft.com/office/drawing/2014/main" id="{D29CC4F6-A897-4950-B232-B32DC4E7547D}"/>
              </a:ext>
            </a:extLst>
          </p:cNvPr>
          <p:cNvSpPr>
            <a:spLocks noGrp="1"/>
          </p:cNvSpPr>
          <p:nvPr>
            <p:ph type="ftr" sz="quarter" idx="11"/>
          </p:nvPr>
        </p:nvSpPr>
        <p:spPr/>
        <p:txBody>
          <a:bodyPr/>
          <a:lstStyle/>
          <a:p>
            <a:endParaRPr lang="en-US"/>
          </a:p>
        </p:txBody>
      </p:sp>
      <p:sp>
        <p:nvSpPr>
          <p:cNvPr id="6" name="灯片编号占位符 5">
            <a:extLst>
              <a:ext uri="{FF2B5EF4-FFF2-40B4-BE49-F238E27FC236}">
                <a16:creationId xmlns:a16="http://schemas.microsoft.com/office/drawing/2014/main" id="{27BF6215-430F-42B7-85A3-E86CBB8077D7}"/>
              </a:ext>
            </a:extLst>
          </p:cNvPr>
          <p:cNvSpPr>
            <a:spLocks noGrp="1"/>
          </p:cNvSpPr>
          <p:nvPr>
            <p:ph type="sldNum" sz="quarter" idx="12"/>
          </p:nvPr>
        </p:nvSpPr>
        <p:spPr/>
        <p:txBody>
          <a:bodyPr/>
          <a:lstStyle/>
          <a:p>
            <a:fld id="{664DB321-1CDD-4A06-AA42-40E9ECCDDEA8}" type="slidenum">
              <a:rPr lang="en-US" smtClean="0"/>
              <a:t>‹#›</a:t>
            </a:fld>
            <a:endParaRPr lang="en-US"/>
          </a:p>
        </p:txBody>
      </p:sp>
    </p:spTree>
    <p:extLst>
      <p:ext uri="{BB962C8B-B14F-4D97-AF65-F5344CB8AC3E}">
        <p14:creationId xmlns:p14="http://schemas.microsoft.com/office/powerpoint/2010/main" val="1146080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DC1D73-15D8-4824-B1CF-5F812B407B72}"/>
              </a:ext>
            </a:extLst>
          </p:cNvPr>
          <p:cNvSpPr>
            <a:spLocks noGrp="1"/>
          </p:cNvSpPr>
          <p:nvPr>
            <p:ph type="title"/>
          </p:nvPr>
        </p:nvSpPr>
        <p:spPr/>
        <p:txBody>
          <a:bodyPr/>
          <a:lstStyle/>
          <a:p>
            <a:r>
              <a:rPr lang="zh-CN" altLang="en-US"/>
              <a:t>单击此处编辑母版标题样式</a:t>
            </a:r>
            <a:endParaRPr lang="en-US"/>
          </a:p>
        </p:txBody>
      </p:sp>
      <p:sp>
        <p:nvSpPr>
          <p:cNvPr id="3" name="内容占位符 2">
            <a:extLst>
              <a:ext uri="{FF2B5EF4-FFF2-40B4-BE49-F238E27FC236}">
                <a16:creationId xmlns:a16="http://schemas.microsoft.com/office/drawing/2014/main" id="{C5903AF9-C9D3-4172-8A2F-C51FB304D6FD}"/>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内容占位符 3">
            <a:extLst>
              <a:ext uri="{FF2B5EF4-FFF2-40B4-BE49-F238E27FC236}">
                <a16:creationId xmlns:a16="http://schemas.microsoft.com/office/drawing/2014/main" id="{89D4BD97-70D8-46BB-B401-3F0F74ED30B8}"/>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5" name="日期占位符 4">
            <a:extLst>
              <a:ext uri="{FF2B5EF4-FFF2-40B4-BE49-F238E27FC236}">
                <a16:creationId xmlns:a16="http://schemas.microsoft.com/office/drawing/2014/main" id="{160EDE9E-A1B3-4D80-9330-1CAE9B33CBEF}"/>
              </a:ext>
            </a:extLst>
          </p:cNvPr>
          <p:cNvSpPr>
            <a:spLocks noGrp="1"/>
          </p:cNvSpPr>
          <p:nvPr>
            <p:ph type="dt" sz="half" idx="10"/>
          </p:nvPr>
        </p:nvSpPr>
        <p:spPr/>
        <p:txBody>
          <a:bodyPr/>
          <a:lstStyle/>
          <a:p>
            <a:fld id="{62283269-F1DE-49DC-ADDA-9703D3700D3C}" type="datetime1">
              <a:rPr lang="en-US" smtClean="0"/>
              <a:t>11/16/2022</a:t>
            </a:fld>
            <a:endParaRPr lang="en-US"/>
          </a:p>
        </p:txBody>
      </p:sp>
      <p:sp>
        <p:nvSpPr>
          <p:cNvPr id="6" name="页脚占位符 5">
            <a:extLst>
              <a:ext uri="{FF2B5EF4-FFF2-40B4-BE49-F238E27FC236}">
                <a16:creationId xmlns:a16="http://schemas.microsoft.com/office/drawing/2014/main" id="{157878C5-2A9E-4B49-AF54-04A7FE00C2E1}"/>
              </a:ext>
            </a:extLst>
          </p:cNvPr>
          <p:cNvSpPr>
            <a:spLocks noGrp="1"/>
          </p:cNvSpPr>
          <p:nvPr>
            <p:ph type="ftr" sz="quarter" idx="11"/>
          </p:nvPr>
        </p:nvSpPr>
        <p:spPr/>
        <p:txBody>
          <a:bodyPr/>
          <a:lstStyle/>
          <a:p>
            <a:endParaRPr lang="en-US"/>
          </a:p>
        </p:txBody>
      </p:sp>
      <p:sp>
        <p:nvSpPr>
          <p:cNvPr id="7" name="灯片编号占位符 6">
            <a:extLst>
              <a:ext uri="{FF2B5EF4-FFF2-40B4-BE49-F238E27FC236}">
                <a16:creationId xmlns:a16="http://schemas.microsoft.com/office/drawing/2014/main" id="{31167343-A095-47CE-86AA-DE689CF0CB3F}"/>
              </a:ext>
            </a:extLst>
          </p:cNvPr>
          <p:cNvSpPr>
            <a:spLocks noGrp="1"/>
          </p:cNvSpPr>
          <p:nvPr>
            <p:ph type="sldNum" sz="quarter" idx="12"/>
          </p:nvPr>
        </p:nvSpPr>
        <p:spPr/>
        <p:txBody>
          <a:bodyPr/>
          <a:lstStyle/>
          <a:p>
            <a:fld id="{664DB321-1CDD-4A06-AA42-40E9ECCDDEA8}" type="slidenum">
              <a:rPr lang="en-US" smtClean="0"/>
              <a:t>‹#›</a:t>
            </a:fld>
            <a:endParaRPr lang="en-US"/>
          </a:p>
        </p:txBody>
      </p:sp>
    </p:spTree>
    <p:extLst>
      <p:ext uri="{BB962C8B-B14F-4D97-AF65-F5344CB8AC3E}">
        <p14:creationId xmlns:p14="http://schemas.microsoft.com/office/powerpoint/2010/main" val="5045853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2C3675-0A9C-40D8-963D-B750F9381512}"/>
              </a:ext>
            </a:extLst>
          </p:cNvPr>
          <p:cNvSpPr>
            <a:spLocks noGrp="1"/>
          </p:cNvSpPr>
          <p:nvPr>
            <p:ph type="title"/>
          </p:nvPr>
        </p:nvSpPr>
        <p:spPr>
          <a:xfrm>
            <a:off x="839788" y="365125"/>
            <a:ext cx="10515600" cy="1325563"/>
          </a:xfrm>
        </p:spPr>
        <p:txBody>
          <a:bodyPr/>
          <a:lstStyle/>
          <a:p>
            <a:r>
              <a:rPr lang="zh-CN" altLang="en-US"/>
              <a:t>单击此处编辑母版标题样式</a:t>
            </a:r>
            <a:endParaRPr lang="en-US"/>
          </a:p>
        </p:txBody>
      </p:sp>
      <p:sp>
        <p:nvSpPr>
          <p:cNvPr id="3" name="文本占位符 2">
            <a:extLst>
              <a:ext uri="{FF2B5EF4-FFF2-40B4-BE49-F238E27FC236}">
                <a16:creationId xmlns:a16="http://schemas.microsoft.com/office/drawing/2014/main" id="{E802545C-DC04-4EB1-B1CB-D983B31EB14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EB6D9472-34DB-45A3-A1AE-9685AAD4CBAD}"/>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5" name="文本占位符 4">
            <a:extLst>
              <a:ext uri="{FF2B5EF4-FFF2-40B4-BE49-F238E27FC236}">
                <a16:creationId xmlns:a16="http://schemas.microsoft.com/office/drawing/2014/main" id="{220250CF-21DB-4731-9047-6763A7EBEDD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3473444E-8D26-4A7A-9D75-1A8EDCF43B39}"/>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7" name="日期占位符 6">
            <a:extLst>
              <a:ext uri="{FF2B5EF4-FFF2-40B4-BE49-F238E27FC236}">
                <a16:creationId xmlns:a16="http://schemas.microsoft.com/office/drawing/2014/main" id="{8BF545C4-391B-40CD-9739-052547B86588}"/>
              </a:ext>
            </a:extLst>
          </p:cNvPr>
          <p:cNvSpPr>
            <a:spLocks noGrp="1"/>
          </p:cNvSpPr>
          <p:nvPr>
            <p:ph type="dt" sz="half" idx="10"/>
          </p:nvPr>
        </p:nvSpPr>
        <p:spPr/>
        <p:txBody>
          <a:bodyPr/>
          <a:lstStyle/>
          <a:p>
            <a:fld id="{5C89A377-2342-4069-BC9F-01166A23C2F4}" type="datetime1">
              <a:rPr lang="en-US" smtClean="0"/>
              <a:t>11/16/2022</a:t>
            </a:fld>
            <a:endParaRPr lang="en-US"/>
          </a:p>
        </p:txBody>
      </p:sp>
      <p:sp>
        <p:nvSpPr>
          <p:cNvPr id="8" name="页脚占位符 7">
            <a:extLst>
              <a:ext uri="{FF2B5EF4-FFF2-40B4-BE49-F238E27FC236}">
                <a16:creationId xmlns:a16="http://schemas.microsoft.com/office/drawing/2014/main" id="{FAB2C9AF-10BB-4702-8569-E703DDB59A83}"/>
              </a:ext>
            </a:extLst>
          </p:cNvPr>
          <p:cNvSpPr>
            <a:spLocks noGrp="1"/>
          </p:cNvSpPr>
          <p:nvPr>
            <p:ph type="ftr" sz="quarter" idx="11"/>
          </p:nvPr>
        </p:nvSpPr>
        <p:spPr/>
        <p:txBody>
          <a:bodyPr/>
          <a:lstStyle/>
          <a:p>
            <a:endParaRPr lang="en-US"/>
          </a:p>
        </p:txBody>
      </p:sp>
      <p:sp>
        <p:nvSpPr>
          <p:cNvPr id="9" name="灯片编号占位符 8">
            <a:extLst>
              <a:ext uri="{FF2B5EF4-FFF2-40B4-BE49-F238E27FC236}">
                <a16:creationId xmlns:a16="http://schemas.microsoft.com/office/drawing/2014/main" id="{1D70BC7F-F791-46D2-A01F-68CA41F6AFCF}"/>
              </a:ext>
            </a:extLst>
          </p:cNvPr>
          <p:cNvSpPr>
            <a:spLocks noGrp="1"/>
          </p:cNvSpPr>
          <p:nvPr>
            <p:ph type="sldNum" sz="quarter" idx="12"/>
          </p:nvPr>
        </p:nvSpPr>
        <p:spPr/>
        <p:txBody>
          <a:bodyPr/>
          <a:lstStyle/>
          <a:p>
            <a:fld id="{664DB321-1CDD-4A06-AA42-40E9ECCDDEA8}" type="slidenum">
              <a:rPr lang="en-US" smtClean="0"/>
              <a:t>‹#›</a:t>
            </a:fld>
            <a:endParaRPr lang="en-US"/>
          </a:p>
        </p:txBody>
      </p:sp>
    </p:spTree>
    <p:extLst>
      <p:ext uri="{BB962C8B-B14F-4D97-AF65-F5344CB8AC3E}">
        <p14:creationId xmlns:p14="http://schemas.microsoft.com/office/powerpoint/2010/main" val="18759714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0608FBF-49A2-4303-8A91-EAE5617DCE9D}"/>
              </a:ext>
            </a:extLst>
          </p:cNvPr>
          <p:cNvSpPr>
            <a:spLocks noGrp="1"/>
          </p:cNvSpPr>
          <p:nvPr>
            <p:ph type="title"/>
          </p:nvPr>
        </p:nvSpPr>
        <p:spPr/>
        <p:txBody>
          <a:bodyPr/>
          <a:lstStyle/>
          <a:p>
            <a:r>
              <a:rPr lang="zh-CN" altLang="en-US"/>
              <a:t>单击此处编辑母版标题样式</a:t>
            </a:r>
            <a:endParaRPr lang="en-US"/>
          </a:p>
        </p:txBody>
      </p:sp>
      <p:sp>
        <p:nvSpPr>
          <p:cNvPr id="3" name="日期占位符 2">
            <a:extLst>
              <a:ext uri="{FF2B5EF4-FFF2-40B4-BE49-F238E27FC236}">
                <a16:creationId xmlns:a16="http://schemas.microsoft.com/office/drawing/2014/main" id="{E03AD0C3-1952-423D-BA44-B1F2EEEA4739}"/>
              </a:ext>
            </a:extLst>
          </p:cNvPr>
          <p:cNvSpPr>
            <a:spLocks noGrp="1"/>
          </p:cNvSpPr>
          <p:nvPr>
            <p:ph type="dt" sz="half" idx="10"/>
          </p:nvPr>
        </p:nvSpPr>
        <p:spPr/>
        <p:txBody>
          <a:bodyPr/>
          <a:lstStyle/>
          <a:p>
            <a:fld id="{5D0127A5-050A-43AD-9C45-E10ADB7492E5}" type="datetime1">
              <a:rPr lang="en-US" smtClean="0"/>
              <a:t>11/16/2022</a:t>
            </a:fld>
            <a:endParaRPr lang="en-US"/>
          </a:p>
        </p:txBody>
      </p:sp>
      <p:sp>
        <p:nvSpPr>
          <p:cNvPr id="4" name="页脚占位符 3">
            <a:extLst>
              <a:ext uri="{FF2B5EF4-FFF2-40B4-BE49-F238E27FC236}">
                <a16:creationId xmlns:a16="http://schemas.microsoft.com/office/drawing/2014/main" id="{55EE33DD-4C95-4320-B92E-2C2DD32B1BBA}"/>
              </a:ext>
            </a:extLst>
          </p:cNvPr>
          <p:cNvSpPr>
            <a:spLocks noGrp="1"/>
          </p:cNvSpPr>
          <p:nvPr>
            <p:ph type="ftr" sz="quarter" idx="11"/>
          </p:nvPr>
        </p:nvSpPr>
        <p:spPr/>
        <p:txBody>
          <a:bodyPr/>
          <a:lstStyle/>
          <a:p>
            <a:endParaRPr lang="en-US"/>
          </a:p>
        </p:txBody>
      </p:sp>
      <p:sp>
        <p:nvSpPr>
          <p:cNvPr id="5" name="灯片编号占位符 4">
            <a:extLst>
              <a:ext uri="{FF2B5EF4-FFF2-40B4-BE49-F238E27FC236}">
                <a16:creationId xmlns:a16="http://schemas.microsoft.com/office/drawing/2014/main" id="{AE6A8C1F-7E23-4EF9-AB36-5A1BF7A7539D}"/>
              </a:ext>
            </a:extLst>
          </p:cNvPr>
          <p:cNvSpPr>
            <a:spLocks noGrp="1"/>
          </p:cNvSpPr>
          <p:nvPr>
            <p:ph type="sldNum" sz="quarter" idx="12"/>
          </p:nvPr>
        </p:nvSpPr>
        <p:spPr/>
        <p:txBody>
          <a:bodyPr/>
          <a:lstStyle/>
          <a:p>
            <a:fld id="{664DB321-1CDD-4A06-AA42-40E9ECCDDEA8}" type="slidenum">
              <a:rPr lang="en-US" smtClean="0"/>
              <a:t>‹#›</a:t>
            </a:fld>
            <a:endParaRPr lang="en-US"/>
          </a:p>
        </p:txBody>
      </p:sp>
    </p:spTree>
    <p:extLst>
      <p:ext uri="{BB962C8B-B14F-4D97-AF65-F5344CB8AC3E}">
        <p14:creationId xmlns:p14="http://schemas.microsoft.com/office/powerpoint/2010/main" val="29568356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F3319892-1D73-4076-BA0F-738F0252E2A5}"/>
              </a:ext>
            </a:extLst>
          </p:cNvPr>
          <p:cNvSpPr>
            <a:spLocks noGrp="1"/>
          </p:cNvSpPr>
          <p:nvPr>
            <p:ph type="dt" sz="half" idx="10"/>
          </p:nvPr>
        </p:nvSpPr>
        <p:spPr/>
        <p:txBody>
          <a:bodyPr/>
          <a:lstStyle/>
          <a:p>
            <a:fld id="{38268B57-7677-41A4-8C01-EFB01C1728B2}" type="datetime1">
              <a:rPr lang="en-US" smtClean="0"/>
              <a:t>11/16/2022</a:t>
            </a:fld>
            <a:endParaRPr lang="en-US"/>
          </a:p>
        </p:txBody>
      </p:sp>
      <p:sp>
        <p:nvSpPr>
          <p:cNvPr id="3" name="页脚占位符 2">
            <a:extLst>
              <a:ext uri="{FF2B5EF4-FFF2-40B4-BE49-F238E27FC236}">
                <a16:creationId xmlns:a16="http://schemas.microsoft.com/office/drawing/2014/main" id="{002F322A-C23E-4511-A832-C0A06EF042CC}"/>
              </a:ext>
            </a:extLst>
          </p:cNvPr>
          <p:cNvSpPr>
            <a:spLocks noGrp="1"/>
          </p:cNvSpPr>
          <p:nvPr>
            <p:ph type="ftr" sz="quarter" idx="11"/>
          </p:nvPr>
        </p:nvSpPr>
        <p:spPr/>
        <p:txBody>
          <a:bodyPr/>
          <a:lstStyle/>
          <a:p>
            <a:endParaRPr lang="en-US"/>
          </a:p>
        </p:txBody>
      </p:sp>
      <p:sp>
        <p:nvSpPr>
          <p:cNvPr id="4" name="灯片编号占位符 3">
            <a:extLst>
              <a:ext uri="{FF2B5EF4-FFF2-40B4-BE49-F238E27FC236}">
                <a16:creationId xmlns:a16="http://schemas.microsoft.com/office/drawing/2014/main" id="{16091A33-73CD-40A5-B1FC-93D09B5D5ECD}"/>
              </a:ext>
            </a:extLst>
          </p:cNvPr>
          <p:cNvSpPr>
            <a:spLocks noGrp="1"/>
          </p:cNvSpPr>
          <p:nvPr>
            <p:ph type="sldNum" sz="quarter" idx="12"/>
          </p:nvPr>
        </p:nvSpPr>
        <p:spPr/>
        <p:txBody>
          <a:bodyPr/>
          <a:lstStyle/>
          <a:p>
            <a:fld id="{664DB321-1CDD-4A06-AA42-40E9ECCDDEA8}" type="slidenum">
              <a:rPr lang="en-US" smtClean="0"/>
              <a:t>‹#›</a:t>
            </a:fld>
            <a:endParaRPr lang="en-US"/>
          </a:p>
        </p:txBody>
      </p:sp>
    </p:spTree>
    <p:extLst>
      <p:ext uri="{BB962C8B-B14F-4D97-AF65-F5344CB8AC3E}">
        <p14:creationId xmlns:p14="http://schemas.microsoft.com/office/powerpoint/2010/main" val="8430137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CF4B251-1BB2-47C6-A31F-04C02E2A936E}"/>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a:p>
        </p:txBody>
      </p:sp>
      <p:sp>
        <p:nvSpPr>
          <p:cNvPr id="3" name="内容占位符 2">
            <a:extLst>
              <a:ext uri="{FF2B5EF4-FFF2-40B4-BE49-F238E27FC236}">
                <a16:creationId xmlns:a16="http://schemas.microsoft.com/office/drawing/2014/main" id="{5534D0C5-1931-458F-9141-EA63B9062D3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文本占位符 3">
            <a:extLst>
              <a:ext uri="{FF2B5EF4-FFF2-40B4-BE49-F238E27FC236}">
                <a16:creationId xmlns:a16="http://schemas.microsoft.com/office/drawing/2014/main" id="{C0EBCB76-A0E4-4188-B65C-E5D158EAA1C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5740E2C9-04C5-40C1-9EE2-4DBAF95C907E}"/>
              </a:ext>
            </a:extLst>
          </p:cNvPr>
          <p:cNvSpPr>
            <a:spLocks noGrp="1"/>
          </p:cNvSpPr>
          <p:nvPr>
            <p:ph type="dt" sz="half" idx="10"/>
          </p:nvPr>
        </p:nvSpPr>
        <p:spPr/>
        <p:txBody>
          <a:bodyPr/>
          <a:lstStyle/>
          <a:p>
            <a:fld id="{51A9CE39-70E4-4E62-8278-D004FDD71D8E}" type="datetime1">
              <a:rPr lang="en-US" smtClean="0"/>
              <a:t>11/16/2022</a:t>
            </a:fld>
            <a:endParaRPr lang="en-US"/>
          </a:p>
        </p:txBody>
      </p:sp>
      <p:sp>
        <p:nvSpPr>
          <p:cNvPr id="6" name="页脚占位符 5">
            <a:extLst>
              <a:ext uri="{FF2B5EF4-FFF2-40B4-BE49-F238E27FC236}">
                <a16:creationId xmlns:a16="http://schemas.microsoft.com/office/drawing/2014/main" id="{B09DAB61-C3AE-462D-8AA3-1F2A00F369D4}"/>
              </a:ext>
            </a:extLst>
          </p:cNvPr>
          <p:cNvSpPr>
            <a:spLocks noGrp="1"/>
          </p:cNvSpPr>
          <p:nvPr>
            <p:ph type="ftr" sz="quarter" idx="11"/>
          </p:nvPr>
        </p:nvSpPr>
        <p:spPr/>
        <p:txBody>
          <a:bodyPr/>
          <a:lstStyle/>
          <a:p>
            <a:endParaRPr lang="en-US"/>
          </a:p>
        </p:txBody>
      </p:sp>
      <p:sp>
        <p:nvSpPr>
          <p:cNvPr id="7" name="灯片编号占位符 6">
            <a:extLst>
              <a:ext uri="{FF2B5EF4-FFF2-40B4-BE49-F238E27FC236}">
                <a16:creationId xmlns:a16="http://schemas.microsoft.com/office/drawing/2014/main" id="{452209C8-C6B1-434C-B134-626B3BFB60D2}"/>
              </a:ext>
            </a:extLst>
          </p:cNvPr>
          <p:cNvSpPr>
            <a:spLocks noGrp="1"/>
          </p:cNvSpPr>
          <p:nvPr>
            <p:ph type="sldNum" sz="quarter" idx="12"/>
          </p:nvPr>
        </p:nvSpPr>
        <p:spPr/>
        <p:txBody>
          <a:bodyPr/>
          <a:lstStyle/>
          <a:p>
            <a:fld id="{664DB321-1CDD-4A06-AA42-40E9ECCDDEA8}" type="slidenum">
              <a:rPr lang="en-US" smtClean="0"/>
              <a:t>‹#›</a:t>
            </a:fld>
            <a:endParaRPr lang="en-US"/>
          </a:p>
        </p:txBody>
      </p:sp>
    </p:spTree>
    <p:extLst>
      <p:ext uri="{BB962C8B-B14F-4D97-AF65-F5344CB8AC3E}">
        <p14:creationId xmlns:p14="http://schemas.microsoft.com/office/powerpoint/2010/main" val="41805668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611E787-C486-44E4-B776-F5878DA97F1E}"/>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a:p>
        </p:txBody>
      </p:sp>
      <p:sp>
        <p:nvSpPr>
          <p:cNvPr id="3" name="图片占位符 2">
            <a:extLst>
              <a:ext uri="{FF2B5EF4-FFF2-40B4-BE49-F238E27FC236}">
                <a16:creationId xmlns:a16="http://schemas.microsoft.com/office/drawing/2014/main" id="{B8B35B87-D16F-4465-B65C-8BAD23BDE97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文本占位符 3">
            <a:extLst>
              <a:ext uri="{FF2B5EF4-FFF2-40B4-BE49-F238E27FC236}">
                <a16:creationId xmlns:a16="http://schemas.microsoft.com/office/drawing/2014/main" id="{3EDA186C-69A4-498E-9402-5E8A99DAD54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BC4693DD-A588-454A-B376-C02DBC8AE464}"/>
              </a:ext>
            </a:extLst>
          </p:cNvPr>
          <p:cNvSpPr>
            <a:spLocks noGrp="1"/>
          </p:cNvSpPr>
          <p:nvPr>
            <p:ph type="dt" sz="half" idx="10"/>
          </p:nvPr>
        </p:nvSpPr>
        <p:spPr/>
        <p:txBody>
          <a:bodyPr/>
          <a:lstStyle/>
          <a:p>
            <a:fld id="{4C99B97C-3E70-4B18-AE5C-56993E59126B}" type="datetime1">
              <a:rPr lang="en-US" smtClean="0"/>
              <a:t>11/16/2022</a:t>
            </a:fld>
            <a:endParaRPr lang="en-US"/>
          </a:p>
        </p:txBody>
      </p:sp>
      <p:sp>
        <p:nvSpPr>
          <p:cNvPr id="6" name="页脚占位符 5">
            <a:extLst>
              <a:ext uri="{FF2B5EF4-FFF2-40B4-BE49-F238E27FC236}">
                <a16:creationId xmlns:a16="http://schemas.microsoft.com/office/drawing/2014/main" id="{07D3CEC6-D4D3-4C79-A55C-258E140BB34C}"/>
              </a:ext>
            </a:extLst>
          </p:cNvPr>
          <p:cNvSpPr>
            <a:spLocks noGrp="1"/>
          </p:cNvSpPr>
          <p:nvPr>
            <p:ph type="ftr" sz="quarter" idx="11"/>
          </p:nvPr>
        </p:nvSpPr>
        <p:spPr/>
        <p:txBody>
          <a:bodyPr/>
          <a:lstStyle/>
          <a:p>
            <a:endParaRPr lang="en-US"/>
          </a:p>
        </p:txBody>
      </p:sp>
      <p:sp>
        <p:nvSpPr>
          <p:cNvPr id="7" name="灯片编号占位符 6">
            <a:extLst>
              <a:ext uri="{FF2B5EF4-FFF2-40B4-BE49-F238E27FC236}">
                <a16:creationId xmlns:a16="http://schemas.microsoft.com/office/drawing/2014/main" id="{B0C3071D-9079-4AD3-8B86-677900085EA6}"/>
              </a:ext>
            </a:extLst>
          </p:cNvPr>
          <p:cNvSpPr>
            <a:spLocks noGrp="1"/>
          </p:cNvSpPr>
          <p:nvPr>
            <p:ph type="sldNum" sz="quarter" idx="12"/>
          </p:nvPr>
        </p:nvSpPr>
        <p:spPr/>
        <p:txBody>
          <a:bodyPr/>
          <a:lstStyle/>
          <a:p>
            <a:fld id="{664DB321-1CDD-4A06-AA42-40E9ECCDDEA8}" type="slidenum">
              <a:rPr lang="en-US" smtClean="0"/>
              <a:t>‹#›</a:t>
            </a:fld>
            <a:endParaRPr lang="en-US"/>
          </a:p>
        </p:txBody>
      </p:sp>
    </p:spTree>
    <p:extLst>
      <p:ext uri="{BB962C8B-B14F-4D97-AF65-F5344CB8AC3E}">
        <p14:creationId xmlns:p14="http://schemas.microsoft.com/office/powerpoint/2010/main" val="29220168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8" name="矩形 17">
            <a:extLst>
              <a:ext uri="{FF2B5EF4-FFF2-40B4-BE49-F238E27FC236}">
                <a16:creationId xmlns:a16="http://schemas.microsoft.com/office/drawing/2014/main" id="{2672A183-A2AA-4D92-9D53-EFBE2BF4B4B8}"/>
              </a:ext>
            </a:extLst>
          </p:cNvPr>
          <p:cNvSpPr/>
          <p:nvPr userDrawn="1"/>
        </p:nvSpPr>
        <p:spPr>
          <a:xfrm>
            <a:off x="0" y="1005479"/>
            <a:ext cx="12192000" cy="4938365"/>
          </a:xfrm>
          <a:prstGeom prst="rect">
            <a:avLst/>
          </a:prstGeom>
          <a:solidFill>
            <a:srgbClr val="F8F8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组合 18">
            <a:extLst>
              <a:ext uri="{FF2B5EF4-FFF2-40B4-BE49-F238E27FC236}">
                <a16:creationId xmlns:a16="http://schemas.microsoft.com/office/drawing/2014/main" id="{9D0682AF-7F4A-426A-B7FA-AE02482787CE}"/>
              </a:ext>
            </a:extLst>
          </p:cNvPr>
          <p:cNvGrpSpPr/>
          <p:nvPr userDrawn="1"/>
        </p:nvGrpSpPr>
        <p:grpSpPr>
          <a:xfrm>
            <a:off x="0" y="-1"/>
            <a:ext cx="14121115" cy="6858001"/>
            <a:chOff x="0" y="-1"/>
            <a:chExt cx="14121115" cy="6858001"/>
          </a:xfrm>
        </p:grpSpPr>
        <p:sp>
          <p:nvSpPr>
            <p:cNvPr id="20" name="矩形 19">
              <a:extLst>
                <a:ext uri="{FF2B5EF4-FFF2-40B4-BE49-F238E27FC236}">
                  <a16:creationId xmlns:a16="http://schemas.microsoft.com/office/drawing/2014/main" id="{8F0A8A5B-77FF-4A36-9752-94825B0FBC44}"/>
                </a:ext>
              </a:extLst>
            </p:cNvPr>
            <p:cNvSpPr/>
            <p:nvPr/>
          </p:nvSpPr>
          <p:spPr>
            <a:xfrm>
              <a:off x="0" y="-1"/>
              <a:ext cx="12192000" cy="68580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1" name="组合 20">
              <a:extLst>
                <a:ext uri="{FF2B5EF4-FFF2-40B4-BE49-F238E27FC236}">
                  <a16:creationId xmlns:a16="http://schemas.microsoft.com/office/drawing/2014/main" id="{AA7F7BDE-B52D-4142-AC1A-A15FF0CF3486}"/>
                </a:ext>
              </a:extLst>
            </p:cNvPr>
            <p:cNvGrpSpPr/>
            <p:nvPr/>
          </p:nvGrpSpPr>
          <p:grpSpPr>
            <a:xfrm>
              <a:off x="9914845" y="6121800"/>
              <a:ext cx="4206270" cy="697818"/>
              <a:chOff x="5744877" y="-424970"/>
              <a:chExt cx="4206270" cy="697818"/>
            </a:xfrm>
          </p:grpSpPr>
          <p:grpSp>
            <p:nvGrpSpPr>
              <p:cNvPr id="25" name="组合 24">
                <a:extLst>
                  <a:ext uri="{FF2B5EF4-FFF2-40B4-BE49-F238E27FC236}">
                    <a16:creationId xmlns:a16="http://schemas.microsoft.com/office/drawing/2014/main" id="{68EB8DC7-4E44-4911-B0E1-42AB206B6A40}"/>
                  </a:ext>
                </a:extLst>
              </p:cNvPr>
              <p:cNvGrpSpPr/>
              <p:nvPr/>
            </p:nvGrpSpPr>
            <p:grpSpPr>
              <a:xfrm>
                <a:off x="5744877" y="-424970"/>
                <a:ext cx="4158645" cy="622360"/>
                <a:chOff x="763302" y="306685"/>
                <a:chExt cx="4158645" cy="622360"/>
              </a:xfrm>
            </p:grpSpPr>
            <p:pic>
              <p:nvPicPr>
                <p:cNvPr id="27" name="图片 26">
                  <a:extLst>
                    <a:ext uri="{FF2B5EF4-FFF2-40B4-BE49-F238E27FC236}">
                      <a16:creationId xmlns:a16="http://schemas.microsoft.com/office/drawing/2014/main" id="{9169F497-4229-40A1-8FF9-B52BCFD16E20}"/>
                    </a:ext>
                  </a:extLst>
                </p:cNvPr>
                <p:cNvPicPr>
                  <a:picLocks noChangeAspect="1"/>
                </p:cNvPicPr>
                <p:nvPr/>
              </p:nvPicPr>
              <p:blipFill rotWithShape="1">
                <a:blip r:embed="rId13">
                  <a:clrChange>
                    <a:clrFrom>
                      <a:srgbClr val="222222"/>
                    </a:clrFrom>
                    <a:clrTo>
                      <a:srgbClr val="222222">
                        <a:alpha val="0"/>
                      </a:srgbClr>
                    </a:clrTo>
                  </a:clrChange>
                </a:blip>
                <a:srcRect l="972" r="75549"/>
                <a:stretch/>
              </p:blipFill>
              <p:spPr>
                <a:xfrm>
                  <a:off x="763302" y="458563"/>
                  <a:ext cx="459063" cy="470482"/>
                </a:xfrm>
                <a:prstGeom prst="rect">
                  <a:avLst/>
                </a:prstGeom>
              </p:spPr>
            </p:pic>
            <p:sp>
              <p:nvSpPr>
                <p:cNvPr id="28" name="文本框 27">
                  <a:extLst>
                    <a:ext uri="{FF2B5EF4-FFF2-40B4-BE49-F238E27FC236}">
                      <a16:creationId xmlns:a16="http://schemas.microsoft.com/office/drawing/2014/main" id="{41E128CD-627F-46CC-95DF-81DFC8494400}"/>
                    </a:ext>
                  </a:extLst>
                </p:cNvPr>
                <p:cNvSpPr txBox="1"/>
                <p:nvPr/>
              </p:nvSpPr>
              <p:spPr>
                <a:xfrm>
                  <a:off x="1165922" y="306685"/>
                  <a:ext cx="3756025" cy="523220"/>
                </a:xfrm>
                <a:prstGeom prst="rect">
                  <a:avLst/>
                </a:prstGeom>
                <a:noFill/>
              </p:spPr>
              <p:txBody>
                <a:bodyPr wrap="square" rtlCol="0">
                  <a:spAutoFit/>
                </a:bodyPr>
                <a:lstStyle/>
                <a:p>
                  <a:r>
                    <a:rPr lang="en-US" altLang="zh-CN" sz="2800" b="1" dirty="0">
                      <a:latin typeface="Times New Roman" panose="02020603050405020304" pitchFamily="18" charset="0"/>
                      <a:cs typeface="Times New Roman" panose="02020603050405020304" pitchFamily="18" charset="0"/>
                    </a:rPr>
                    <a:t>TEMPLE</a:t>
                  </a:r>
                  <a:endParaRPr lang="en-US" sz="2800" b="1" dirty="0">
                    <a:latin typeface="Times New Roman" panose="02020603050405020304" pitchFamily="18" charset="0"/>
                    <a:cs typeface="Times New Roman" panose="02020603050405020304" pitchFamily="18" charset="0"/>
                  </a:endParaRPr>
                </a:p>
              </p:txBody>
            </p:sp>
          </p:grpSp>
          <p:sp>
            <p:nvSpPr>
              <p:cNvPr id="26" name="文本框 25">
                <a:extLst>
                  <a:ext uri="{FF2B5EF4-FFF2-40B4-BE49-F238E27FC236}">
                    <a16:creationId xmlns:a16="http://schemas.microsoft.com/office/drawing/2014/main" id="{C797EE7F-1C6E-45F1-AF77-83BE22F67831}"/>
                  </a:ext>
                </a:extLst>
              </p:cNvPr>
              <p:cNvSpPr txBox="1"/>
              <p:nvPr/>
            </p:nvSpPr>
            <p:spPr>
              <a:xfrm>
                <a:off x="6195122" y="-34929"/>
                <a:ext cx="3756025" cy="307777"/>
              </a:xfrm>
              <a:prstGeom prst="rect">
                <a:avLst/>
              </a:prstGeom>
              <a:noFill/>
            </p:spPr>
            <p:txBody>
              <a:bodyPr wrap="square" rtlCol="0">
                <a:spAutoFit/>
              </a:bodyPr>
              <a:lstStyle/>
              <a:p>
                <a:r>
                  <a:rPr lang="en-US" altLang="zh-CN" sz="1400" dirty="0">
                    <a:latin typeface="Times New Roman" panose="02020603050405020304" pitchFamily="18" charset="0"/>
                    <a:cs typeface="Times New Roman" panose="02020603050405020304" pitchFamily="18" charset="0"/>
                  </a:rPr>
                  <a:t>U N I V E R S I T Y</a:t>
                </a:r>
                <a:endParaRPr lang="en-US" sz="1400" dirty="0">
                  <a:latin typeface="Times New Roman" panose="02020603050405020304" pitchFamily="18" charset="0"/>
                  <a:cs typeface="Times New Roman" panose="02020603050405020304" pitchFamily="18" charset="0"/>
                </a:endParaRPr>
              </a:p>
            </p:txBody>
          </p:sp>
        </p:grpSp>
        <p:pic>
          <p:nvPicPr>
            <p:cNvPr id="22" name="图片 21">
              <a:extLst>
                <a:ext uri="{FF2B5EF4-FFF2-40B4-BE49-F238E27FC236}">
                  <a16:creationId xmlns:a16="http://schemas.microsoft.com/office/drawing/2014/main" id="{29A63BE3-A40E-4ACA-B739-8FC736AEFF37}"/>
                </a:ext>
              </a:extLst>
            </p:cNvPr>
            <p:cNvPicPr>
              <a:picLocks noChangeAspect="1"/>
            </p:cNvPicPr>
            <p:nvPr/>
          </p:nvPicPr>
          <p:blipFill rotWithShape="1">
            <a:blip r:embed="rId13">
              <a:clrChange>
                <a:clrFrom>
                  <a:srgbClr val="222222"/>
                </a:clrFrom>
                <a:clrTo>
                  <a:srgbClr val="222222">
                    <a:alpha val="0"/>
                  </a:srgbClr>
                </a:clrTo>
              </a:clrChange>
            </a:blip>
            <a:srcRect l="972" r="75549"/>
            <a:stretch/>
          </p:blipFill>
          <p:spPr>
            <a:xfrm>
              <a:off x="442522" y="115408"/>
              <a:ext cx="608102" cy="623229"/>
            </a:xfrm>
            <a:prstGeom prst="rect">
              <a:avLst/>
            </a:prstGeom>
          </p:spPr>
        </p:pic>
        <p:sp>
          <p:nvSpPr>
            <p:cNvPr id="23" name="矩形 22">
              <a:extLst>
                <a:ext uri="{FF2B5EF4-FFF2-40B4-BE49-F238E27FC236}">
                  <a16:creationId xmlns:a16="http://schemas.microsoft.com/office/drawing/2014/main" id="{ADBF79C4-143C-4F90-BEEB-29C6BE3588D6}"/>
                </a:ext>
              </a:extLst>
            </p:cNvPr>
            <p:cNvSpPr/>
            <p:nvPr/>
          </p:nvSpPr>
          <p:spPr>
            <a:xfrm>
              <a:off x="0" y="826769"/>
              <a:ext cx="12192000" cy="45719"/>
            </a:xfrm>
            <a:prstGeom prst="rect">
              <a:avLst/>
            </a:prstGeom>
            <a:solidFill>
              <a:srgbClr val="881C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latin typeface="Times New Roman" panose="02020603050405020304" pitchFamily="18" charset="0"/>
                <a:cs typeface="Times New Roman" panose="02020603050405020304" pitchFamily="18" charset="0"/>
              </a:endParaRPr>
            </a:p>
            <a:p>
              <a:pPr algn="r"/>
              <a:endParaRPr lang="en-US" sz="3200" dirty="0">
                <a:latin typeface="Times New Roman" panose="02020603050405020304" pitchFamily="18" charset="0"/>
                <a:cs typeface="Times New Roman" panose="02020603050405020304" pitchFamily="18" charset="0"/>
              </a:endParaRPr>
            </a:p>
          </p:txBody>
        </p:sp>
        <p:sp>
          <p:nvSpPr>
            <p:cNvPr id="24" name="矩形 23">
              <a:extLst>
                <a:ext uri="{FF2B5EF4-FFF2-40B4-BE49-F238E27FC236}">
                  <a16:creationId xmlns:a16="http://schemas.microsoft.com/office/drawing/2014/main" id="{252761CB-975C-4372-A9C7-9DBEE3B20AFA}"/>
                </a:ext>
              </a:extLst>
            </p:cNvPr>
            <p:cNvSpPr/>
            <p:nvPr/>
          </p:nvSpPr>
          <p:spPr>
            <a:xfrm>
              <a:off x="0" y="6152501"/>
              <a:ext cx="12192000" cy="45719"/>
            </a:xfrm>
            <a:prstGeom prst="rect">
              <a:avLst/>
            </a:prstGeom>
            <a:solidFill>
              <a:srgbClr val="881C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latin typeface="Times New Roman" panose="02020603050405020304" pitchFamily="18" charset="0"/>
                <a:cs typeface="Times New Roman" panose="02020603050405020304" pitchFamily="18" charset="0"/>
              </a:endParaRPr>
            </a:p>
            <a:p>
              <a:pPr algn="r"/>
              <a:endParaRPr lang="en-US" sz="3200" dirty="0">
                <a:latin typeface="Times New Roman" panose="02020603050405020304" pitchFamily="18" charset="0"/>
                <a:cs typeface="Times New Roman" panose="02020603050405020304" pitchFamily="18" charset="0"/>
              </a:endParaRPr>
            </a:p>
          </p:txBody>
        </p:sp>
      </p:grpSp>
      <p:sp>
        <p:nvSpPr>
          <p:cNvPr id="2" name="标题占位符 1">
            <a:extLst>
              <a:ext uri="{FF2B5EF4-FFF2-40B4-BE49-F238E27FC236}">
                <a16:creationId xmlns:a16="http://schemas.microsoft.com/office/drawing/2014/main" id="{B3860E86-6E9F-413C-B71E-BA1C2F7FE885}"/>
              </a:ext>
            </a:extLst>
          </p:cNvPr>
          <p:cNvSpPr>
            <a:spLocks noGrp="1"/>
          </p:cNvSpPr>
          <p:nvPr>
            <p:ph type="title"/>
          </p:nvPr>
        </p:nvSpPr>
        <p:spPr>
          <a:xfrm>
            <a:off x="1233878" y="-147791"/>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en-US" dirty="0"/>
          </a:p>
        </p:txBody>
      </p:sp>
      <p:sp>
        <p:nvSpPr>
          <p:cNvPr id="3" name="文本占位符 2">
            <a:extLst>
              <a:ext uri="{FF2B5EF4-FFF2-40B4-BE49-F238E27FC236}">
                <a16:creationId xmlns:a16="http://schemas.microsoft.com/office/drawing/2014/main" id="{DAAE4CD7-AA47-4BF8-907D-F30BF0AEFB91}"/>
              </a:ext>
            </a:extLst>
          </p:cNvPr>
          <p:cNvSpPr>
            <a:spLocks noGrp="1"/>
          </p:cNvSpPr>
          <p:nvPr>
            <p:ph type="body" idx="1"/>
          </p:nvPr>
        </p:nvSpPr>
        <p:spPr>
          <a:xfrm>
            <a:off x="838200" y="1307575"/>
            <a:ext cx="10515600" cy="4351338"/>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endParaRPr lang="en-US" dirty="0"/>
          </a:p>
        </p:txBody>
      </p:sp>
      <p:sp>
        <p:nvSpPr>
          <p:cNvPr id="4" name="日期占位符 3">
            <a:extLst>
              <a:ext uri="{FF2B5EF4-FFF2-40B4-BE49-F238E27FC236}">
                <a16:creationId xmlns:a16="http://schemas.microsoft.com/office/drawing/2014/main" id="{29DAFA9A-41D1-4F5D-9394-BBCB82EBBBC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37FB34A-F06C-4C03-8C50-0C460255638E}" type="datetime1">
              <a:rPr lang="en-US" smtClean="0"/>
              <a:t>11/16/2022</a:t>
            </a:fld>
            <a:endParaRPr lang="en-US"/>
          </a:p>
        </p:txBody>
      </p:sp>
      <p:sp>
        <p:nvSpPr>
          <p:cNvPr id="5" name="页脚占位符 4">
            <a:extLst>
              <a:ext uri="{FF2B5EF4-FFF2-40B4-BE49-F238E27FC236}">
                <a16:creationId xmlns:a16="http://schemas.microsoft.com/office/drawing/2014/main" id="{EE8F5779-D890-49AE-B342-B7473B638D4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灯片编号占位符 5">
            <a:extLst>
              <a:ext uri="{FF2B5EF4-FFF2-40B4-BE49-F238E27FC236}">
                <a16:creationId xmlns:a16="http://schemas.microsoft.com/office/drawing/2014/main" id="{A51C41D4-E656-45AC-BFF9-7513E9A17892}"/>
              </a:ext>
            </a:extLst>
          </p:cNvPr>
          <p:cNvSpPr>
            <a:spLocks noGrp="1"/>
          </p:cNvSpPr>
          <p:nvPr>
            <p:ph type="sldNum" sz="quarter" idx="4"/>
          </p:nvPr>
        </p:nvSpPr>
        <p:spPr>
          <a:xfrm>
            <a:off x="3581400" y="6281484"/>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64DB321-1CDD-4A06-AA42-40E9ECCDDEA8}" type="slidenum">
              <a:rPr lang="en-US" smtClean="0"/>
              <a:t>‹#›</a:t>
            </a:fld>
            <a:endParaRPr lang="en-US"/>
          </a:p>
        </p:txBody>
      </p:sp>
    </p:spTree>
    <p:extLst>
      <p:ext uri="{BB962C8B-B14F-4D97-AF65-F5344CB8AC3E}">
        <p14:creationId xmlns:p14="http://schemas.microsoft.com/office/powerpoint/2010/main" val="18618262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Times New Roman" panose="02020603050405020304" pitchFamily="18" charset="0"/>
          <a:ea typeface="+mj-ea"/>
          <a:cs typeface="Times New Roman" panose="02020603050405020304" pitchFamily="18"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developer.android.com/reference/android/hardware/Sensor#TYPE_AMBIENT_TEMPERATURE" TargetMode="External"/><Relationship Id="rId7" Type="http://schemas.openxmlformats.org/officeDocument/2006/relationships/hyperlink" Target="https://developer.android.com/reference/android/hardware/Sensor#TYPE_LINEAR_ACCELERATION" TargetMode="External"/><Relationship Id="rId2" Type="http://schemas.openxmlformats.org/officeDocument/2006/relationships/hyperlink" Target="https://developer.android.com/reference/android/hardware/Sensor#TYPE_ACCELEROMETER" TargetMode="External"/><Relationship Id="rId1" Type="http://schemas.openxmlformats.org/officeDocument/2006/relationships/slideLayout" Target="../slideLayouts/slideLayout2.xml"/><Relationship Id="rId6" Type="http://schemas.openxmlformats.org/officeDocument/2006/relationships/hyperlink" Target="https://developer.android.com/reference/android/hardware/Sensor#TYPE_LIGHT" TargetMode="External"/><Relationship Id="rId5" Type="http://schemas.openxmlformats.org/officeDocument/2006/relationships/hyperlink" Target="https://developer.android.com/reference/android/hardware/Sensor#TYPE_GYROSCOPE" TargetMode="External"/><Relationship Id="rId4" Type="http://schemas.openxmlformats.org/officeDocument/2006/relationships/hyperlink" Target="https://developer.android.com/reference/android/hardware/Sensor#TYPE_GRAVITY"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D9F8BD7A-D5C6-4F0C-BD13-273CB74C7CA6}"/>
              </a:ext>
            </a:extLst>
          </p:cNvPr>
          <p:cNvSpPr/>
          <p:nvPr/>
        </p:nvSpPr>
        <p:spPr>
          <a:xfrm>
            <a:off x="0" y="-1"/>
            <a:ext cx="12192000" cy="68580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a:solidFill>
                  <a:schemeClr val="bg1"/>
                </a:solidFill>
                <a:latin typeface="Times New Roman" panose="02020603050405020304" pitchFamily="18" charset="0"/>
                <a:cs typeface="Times New Roman" panose="02020603050405020304" pitchFamily="18" charset="0"/>
              </a:rPr>
              <a:t>Department of Computer &amp; information Science</a:t>
            </a:r>
            <a:endParaRPr lang="en-US" dirty="0"/>
          </a:p>
        </p:txBody>
      </p:sp>
      <p:grpSp>
        <p:nvGrpSpPr>
          <p:cNvPr id="14" name="组合 13">
            <a:extLst>
              <a:ext uri="{FF2B5EF4-FFF2-40B4-BE49-F238E27FC236}">
                <a16:creationId xmlns:a16="http://schemas.microsoft.com/office/drawing/2014/main" id="{FF4D2EEA-90DA-4879-A808-7A2A9AB73970}"/>
              </a:ext>
            </a:extLst>
          </p:cNvPr>
          <p:cNvGrpSpPr/>
          <p:nvPr/>
        </p:nvGrpSpPr>
        <p:grpSpPr>
          <a:xfrm>
            <a:off x="9873210" y="6005873"/>
            <a:ext cx="4206270" cy="697818"/>
            <a:chOff x="5718780" y="-531873"/>
            <a:chExt cx="4206270" cy="697818"/>
          </a:xfrm>
        </p:grpSpPr>
        <p:grpSp>
          <p:nvGrpSpPr>
            <p:cNvPr id="10" name="组合 9">
              <a:extLst>
                <a:ext uri="{FF2B5EF4-FFF2-40B4-BE49-F238E27FC236}">
                  <a16:creationId xmlns:a16="http://schemas.microsoft.com/office/drawing/2014/main" id="{8CE30774-12B3-4BA7-B3AA-6A2AFD6F56BD}"/>
                </a:ext>
              </a:extLst>
            </p:cNvPr>
            <p:cNvGrpSpPr/>
            <p:nvPr/>
          </p:nvGrpSpPr>
          <p:grpSpPr>
            <a:xfrm>
              <a:off x="5718780" y="-531873"/>
              <a:ext cx="4158645" cy="622360"/>
              <a:chOff x="737205" y="199782"/>
              <a:chExt cx="4158645" cy="622360"/>
            </a:xfrm>
          </p:grpSpPr>
          <p:pic>
            <p:nvPicPr>
              <p:cNvPr id="11" name="图片 10">
                <a:extLst>
                  <a:ext uri="{FF2B5EF4-FFF2-40B4-BE49-F238E27FC236}">
                    <a16:creationId xmlns:a16="http://schemas.microsoft.com/office/drawing/2014/main" id="{01566DA2-19E5-4476-B56F-C834ECC06902}"/>
                  </a:ext>
                </a:extLst>
              </p:cNvPr>
              <p:cNvPicPr>
                <a:picLocks noChangeAspect="1"/>
              </p:cNvPicPr>
              <p:nvPr/>
            </p:nvPicPr>
            <p:blipFill rotWithShape="1">
              <a:blip r:embed="rId2">
                <a:clrChange>
                  <a:clrFrom>
                    <a:srgbClr val="222222"/>
                  </a:clrFrom>
                  <a:clrTo>
                    <a:srgbClr val="222222">
                      <a:alpha val="0"/>
                    </a:srgbClr>
                  </a:clrTo>
                </a:clrChange>
              </a:blip>
              <a:srcRect l="972" r="75549"/>
              <a:stretch/>
            </p:blipFill>
            <p:spPr>
              <a:xfrm>
                <a:off x="737205" y="351660"/>
                <a:ext cx="459063" cy="470482"/>
              </a:xfrm>
              <a:prstGeom prst="rect">
                <a:avLst/>
              </a:prstGeom>
            </p:spPr>
          </p:pic>
          <p:sp>
            <p:nvSpPr>
              <p:cNvPr id="12" name="文本框 11">
                <a:extLst>
                  <a:ext uri="{FF2B5EF4-FFF2-40B4-BE49-F238E27FC236}">
                    <a16:creationId xmlns:a16="http://schemas.microsoft.com/office/drawing/2014/main" id="{23487CCC-2D04-4EC7-958D-FD4838B5135C}"/>
                  </a:ext>
                </a:extLst>
              </p:cNvPr>
              <p:cNvSpPr txBox="1"/>
              <p:nvPr/>
            </p:nvSpPr>
            <p:spPr>
              <a:xfrm>
                <a:off x="1139825" y="199782"/>
                <a:ext cx="3756025" cy="523220"/>
              </a:xfrm>
              <a:prstGeom prst="rect">
                <a:avLst/>
              </a:prstGeom>
              <a:noFill/>
            </p:spPr>
            <p:txBody>
              <a:bodyPr wrap="square" rtlCol="0">
                <a:spAutoFit/>
              </a:bodyPr>
              <a:lstStyle/>
              <a:p>
                <a:r>
                  <a:rPr lang="en-US" altLang="zh-CN" sz="2800" b="1" dirty="0">
                    <a:latin typeface="Times New Roman" panose="02020603050405020304" pitchFamily="18" charset="0"/>
                    <a:cs typeface="Times New Roman" panose="02020603050405020304" pitchFamily="18" charset="0"/>
                  </a:rPr>
                  <a:t>TEMPLE</a:t>
                </a:r>
                <a:endParaRPr lang="en-US" sz="2800" b="1" dirty="0">
                  <a:latin typeface="Times New Roman" panose="02020603050405020304" pitchFamily="18" charset="0"/>
                  <a:cs typeface="Times New Roman" panose="02020603050405020304" pitchFamily="18" charset="0"/>
                </a:endParaRPr>
              </a:p>
            </p:txBody>
          </p:sp>
        </p:grpSp>
        <p:sp>
          <p:nvSpPr>
            <p:cNvPr id="13" name="文本框 12">
              <a:extLst>
                <a:ext uri="{FF2B5EF4-FFF2-40B4-BE49-F238E27FC236}">
                  <a16:creationId xmlns:a16="http://schemas.microsoft.com/office/drawing/2014/main" id="{43528200-D01B-4550-81C3-FA663A4D29D0}"/>
                </a:ext>
              </a:extLst>
            </p:cNvPr>
            <p:cNvSpPr txBox="1"/>
            <p:nvPr/>
          </p:nvSpPr>
          <p:spPr>
            <a:xfrm>
              <a:off x="6169025" y="-141832"/>
              <a:ext cx="3756025" cy="307777"/>
            </a:xfrm>
            <a:prstGeom prst="rect">
              <a:avLst/>
            </a:prstGeom>
            <a:noFill/>
          </p:spPr>
          <p:txBody>
            <a:bodyPr wrap="square" rtlCol="0">
              <a:spAutoFit/>
            </a:bodyPr>
            <a:lstStyle/>
            <a:p>
              <a:r>
                <a:rPr lang="en-US" altLang="zh-CN" sz="1400" dirty="0">
                  <a:latin typeface="Times New Roman" panose="02020603050405020304" pitchFamily="18" charset="0"/>
                  <a:cs typeface="Times New Roman" panose="02020603050405020304" pitchFamily="18" charset="0"/>
                </a:rPr>
                <a:t>U N I V E R S I T Y</a:t>
              </a:r>
              <a:endParaRPr lang="en-US" sz="1400" dirty="0">
                <a:latin typeface="Times New Roman" panose="02020603050405020304" pitchFamily="18" charset="0"/>
                <a:cs typeface="Times New Roman" panose="02020603050405020304" pitchFamily="18" charset="0"/>
              </a:endParaRPr>
            </a:p>
          </p:txBody>
        </p:sp>
      </p:grpSp>
      <p:sp>
        <p:nvSpPr>
          <p:cNvPr id="20" name="矩形 19">
            <a:extLst>
              <a:ext uri="{FF2B5EF4-FFF2-40B4-BE49-F238E27FC236}">
                <a16:creationId xmlns:a16="http://schemas.microsoft.com/office/drawing/2014/main" id="{C5094E9A-4D68-4438-89EC-8E4B1B8287A9}"/>
              </a:ext>
            </a:extLst>
          </p:cNvPr>
          <p:cNvSpPr/>
          <p:nvPr/>
        </p:nvSpPr>
        <p:spPr>
          <a:xfrm>
            <a:off x="0" y="1934009"/>
            <a:ext cx="12192000" cy="3303422"/>
          </a:xfrm>
          <a:prstGeom prst="rect">
            <a:avLst/>
          </a:prstGeom>
          <a:solidFill>
            <a:srgbClr val="881C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latin typeface="Times New Roman" panose="02020603050405020304" pitchFamily="18" charset="0"/>
                <a:cs typeface="Times New Roman" panose="02020603050405020304" pitchFamily="18" charset="0"/>
              </a:rPr>
              <a:t>Sensors</a:t>
            </a:r>
          </a:p>
        </p:txBody>
      </p:sp>
      <p:grpSp>
        <p:nvGrpSpPr>
          <p:cNvPr id="2" name="组合 1">
            <a:extLst>
              <a:ext uri="{FF2B5EF4-FFF2-40B4-BE49-F238E27FC236}">
                <a16:creationId xmlns:a16="http://schemas.microsoft.com/office/drawing/2014/main" id="{54267E0D-9F85-4CE1-8896-ACFBFEE67F9C}"/>
              </a:ext>
            </a:extLst>
          </p:cNvPr>
          <p:cNvGrpSpPr/>
          <p:nvPr/>
        </p:nvGrpSpPr>
        <p:grpSpPr>
          <a:xfrm>
            <a:off x="326231" y="169846"/>
            <a:ext cx="7148512" cy="1348927"/>
            <a:chOff x="326231" y="109463"/>
            <a:chExt cx="7148512" cy="1348927"/>
          </a:xfrm>
        </p:grpSpPr>
        <p:grpSp>
          <p:nvGrpSpPr>
            <p:cNvPr id="15" name="组合 14">
              <a:extLst>
                <a:ext uri="{FF2B5EF4-FFF2-40B4-BE49-F238E27FC236}">
                  <a16:creationId xmlns:a16="http://schemas.microsoft.com/office/drawing/2014/main" id="{7AA0DA08-6E7A-4FC5-AAEB-9F2DCA15EBA4}"/>
                </a:ext>
              </a:extLst>
            </p:cNvPr>
            <p:cNvGrpSpPr/>
            <p:nvPr/>
          </p:nvGrpSpPr>
          <p:grpSpPr>
            <a:xfrm>
              <a:off x="425451" y="109463"/>
              <a:ext cx="4581524" cy="1068465"/>
              <a:chOff x="5378450" y="-700162"/>
              <a:chExt cx="4581524" cy="1068465"/>
            </a:xfrm>
          </p:grpSpPr>
          <p:grpSp>
            <p:nvGrpSpPr>
              <p:cNvPr id="16" name="组合 15">
                <a:extLst>
                  <a:ext uri="{FF2B5EF4-FFF2-40B4-BE49-F238E27FC236}">
                    <a16:creationId xmlns:a16="http://schemas.microsoft.com/office/drawing/2014/main" id="{5A2E4276-744F-428A-9EC9-33CC08E704B7}"/>
                  </a:ext>
                </a:extLst>
              </p:cNvPr>
              <p:cNvGrpSpPr/>
              <p:nvPr/>
            </p:nvGrpSpPr>
            <p:grpSpPr>
              <a:xfrm>
                <a:off x="5378450" y="-700162"/>
                <a:ext cx="4498975" cy="987516"/>
                <a:chOff x="396875" y="31493"/>
                <a:chExt cx="4498975" cy="987516"/>
              </a:xfrm>
            </p:grpSpPr>
            <p:pic>
              <p:nvPicPr>
                <p:cNvPr id="18" name="图片 17">
                  <a:extLst>
                    <a:ext uri="{FF2B5EF4-FFF2-40B4-BE49-F238E27FC236}">
                      <a16:creationId xmlns:a16="http://schemas.microsoft.com/office/drawing/2014/main" id="{A51F703B-BC5C-4FB9-8EC4-6C56946603AE}"/>
                    </a:ext>
                  </a:extLst>
                </p:cNvPr>
                <p:cNvPicPr>
                  <a:picLocks noChangeAspect="1"/>
                </p:cNvPicPr>
                <p:nvPr/>
              </p:nvPicPr>
              <p:blipFill rotWithShape="1">
                <a:blip r:embed="rId2">
                  <a:clrChange>
                    <a:clrFrom>
                      <a:srgbClr val="222222"/>
                    </a:clrFrom>
                    <a:clrTo>
                      <a:srgbClr val="222222">
                        <a:alpha val="0"/>
                      </a:srgbClr>
                    </a:clrTo>
                  </a:clrChange>
                </a:blip>
                <a:srcRect l="972" r="75549"/>
                <a:stretch/>
              </p:blipFill>
              <p:spPr>
                <a:xfrm>
                  <a:off x="396875" y="257578"/>
                  <a:ext cx="742950" cy="761431"/>
                </a:xfrm>
                <a:prstGeom prst="rect">
                  <a:avLst/>
                </a:prstGeom>
              </p:spPr>
            </p:pic>
            <p:sp>
              <p:nvSpPr>
                <p:cNvPr id="19" name="文本框 18">
                  <a:extLst>
                    <a:ext uri="{FF2B5EF4-FFF2-40B4-BE49-F238E27FC236}">
                      <a16:creationId xmlns:a16="http://schemas.microsoft.com/office/drawing/2014/main" id="{015E8A0F-1847-46D6-8F98-6B08BF57DD01}"/>
                    </a:ext>
                  </a:extLst>
                </p:cNvPr>
                <p:cNvSpPr txBox="1"/>
                <p:nvPr/>
              </p:nvSpPr>
              <p:spPr>
                <a:xfrm>
                  <a:off x="1139825" y="31493"/>
                  <a:ext cx="3756025" cy="830997"/>
                </a:xfrm>
                <a:prstGeom prst="rect">
                  <a:avLst/>
                </a:prstGeom>
                <a:noFill/>
              </p:spPr>
              <p:txBody>
                <a:bodyPr wrap="square" rtlCol="0">
                  <a:spAutoFit/>
                </a:bodyPr>
                <a:lstStyle/>
                <a:p>
                  <a:r>
                    <a:rPr lang="en-US" altLang="zh-CN" sz="4800" b="1" dirty="0">
                      <a:latin typeface="Times New Roman" panose="02020603050405020304" pitchFamily="18" charset="0"/>
                      <a:cs typeface="Times New Roman" panose="02020603050405020304" pitchFamily="18" charset="0"/>
                    </a:rPr>
                    <a:t>TEMPLE</a:t>
                  </a:r>
                  <a:endParaRPr lang="en-US" sz="4800" b="1" dirty="0">
                    <a:latin typeface="Times New Roman" panose="02020603050405020304" pitchFamily="18" charset="0"/>
                    <a:cs typeface="Times New Roman" panose="02020603050405020304" pitchFamily="18" charset="0"/>
                  </a:endParaRPr>
                </a:p>
              </p:txBody>
            </p:sp>
          </p:grpSp>
          <p:sp>
            <p:nvSpPr>
              <p:cNvPr id="17" name="文本框 16">
                <a:extLst>
                  <a:ext uri="{FF2B5EF4-FFF2-40B4-BE49-F238E27FC236}">
                    <a16:creationId xmlns:a16="http://schemas.microsoft.com/office/drawing/2014/main" id="{AB6BE0C4-A689-4646-9BD5-A0AEB901F169}"/>
                  </a:ext>
                </a:extLst>
              </p:cNvPr>
              <p:cNvSpPr txBox="1"/>
              <p:nvPr/>
            </p:nvSpPr>
            <p:spPr>
              <a:xfrm>
                <a:off x="6203949" y="-93362"/>
                <a:ext cx="3756025" cy="461665"/>
              </a:xfrm>
              <a:prstGeom prst="rect">
                <a:avLst/>
              </a:prstGeom>
              <a:noFill/>
            </p:spPr>
            <p:txBody>
              <a:bodyPr wrap="square" rtlCol="0">
                <a:spAutoFit/>
              </a:bodyPr>
              <a:lstStyle/>
              <a:p>
                <a:r>
                  <a:rPr lang="en-US" altLang="zh-CN" sz="2400" dirty="0">
                    <a:latin typeface="Times New Roman" panose="02020603050405020304" pitchFamily="18" charset="0"/>
                    <a:cs typeface="Times New Roman" panose="02020603050405020304" pitchFamily="18" charset="0"/>
                  </a:rPr>
                  <a:t>U N I V E R S I T Y</a:t>
                </a:r>
                <a:endParaRPr lang="en-US" sz="2400" dirty="0">
                  <a:latin typeface="Times New Roman" panose="02020603050405020304" pitchFamily="18" charset="0"/>
                  <a:cs typeface="Times New Roman" panose="02020603050405020304" pitchFamily="18" charset="0"/>
                </a:endParaRPr>
              </a:p>
            </p:txBody>
          </p:sp>
        </p:grpSp>
        <p:sp>
          <p:nvSpPr>
            <p:cNvPr id="24" name="文本框 23">
              <a:extLst>
                <a:ext uri="{FF2B5EF4-FFF2-40B4-BE49-F238E27FC236}">
                  <a16:creationId xmlns:a16="http://schemas.microsoft.com/office/drawing/2014/main" id="{E847114B-C67A-4E91-8F7E-0D4AD7E2DD8A}"/>
                </a:ext>
              </a:extLst>
            </p:cNvPr>
            <p:cNvSpPr txBox="1"/>
            <p:nvPr/>
          </p:nvSpPr>
          <p:spPr>
            <a:xfrm>
              <a:off x="326231" y="1089058"/>
              <a:ext cx="7148512" cy="369332"/>
            </a:xfrm>
            <a:prstGeom prst="rect">
              <a:avLst/>
            </a:prstGeom>
            <a:noFill/>
          </p:spPr>
          <p:txBody>
            <a:bodyPr wrap="square">
              <a:spAutoFit/>
            </a:bodyPr>
            <a:lstStyle/>
            <a:p>
              <a:r>
                <a:rPr lang="en-US" sz="1800" dirty="0">
                  <a:latin typeface="Times New Roman" panose="02020603050405020304" pitchFamily="18" charset="0"/>
                  <a:cs typeface="Times New Roman" panose="02020603050405020304" pitchFamily="18" charset="0"/>
                </a:rPr>
                <a:t>Department of Computer &amp; information Sciences</a:t>
              </a:r>
              <a:endParaRPr lang="en-US" dirty="0"/>
            </a:p>
          </p:txBody>
        </p:sp>
      </p:grpSp>
    </p:spTree>
    <p:extLst>
      <p:ext uri="{BB962C8B-B14F-4D97-AF65-F5344CB8AC3E}">
        <p14:creationId xmlns:p14="http://schemas.microsoft.com/office/powerpoint/2010/main" val="24692492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ABC1C66-CB4E-4B16-94B4-0EF379A35462}"/>
              </a:ext>
            </a:extLst>
          </p:cNvPr>
          <p:cNvSpPr>
            <a:spLocks noGrp="1"/>
          </p:cNvSpPr>
          <p:nvPr>
            <p:ph type="title"/>
          </p:nvPr>
        </p:nvSpPr>
        <p:spPr/>
        <p:txBody>
          <a:bodyPr>
            <a:normAutofit/>
          </a:bodyPr>
          <a:lstStyle/>
          <a:p>
            <a:r>
              <a:rPr lang="en-US" b="0" i="0" dirty="0">
                <a:solidFill>
                  <a:srgbClr val="202124"/>
                </a:solidFill>
                <a:effectLst/>
                <a:latin typeface="Myriad Pro" panose="020B0503030403020204" pitchFamily="34" charset="0"/>
              </a:rPr>
              <a:t>Code</a:t>
            </a:r>
            <a:endParaRPr lang="en-US" dirty="0"/>
          </a:p>
        </p:txBody>
      </p:sp>
      <p:sp>
        <p:nvSpPr>
          <p:cNvPr id="4" name="灯片编号占位符 3">
            <a:extLst>
              <a:ext uri="{FF2B5EF4-FFF2-40B4-BE49-F238E27FC236}">
                <a16:creationId xmlns:a16="http://schemas.microsoft.com/office/drawing/2014/main" id="{2D5AAB30-999D-439B-9A2C-250C802BED17}"/>
              </a:ext>
            </a:extLst>
          </p:cNvPr>
          <p:cNvSpPr>
            <a:spLocks noGrp="1"/>
          </p:cNvSpPr>
          <p:nvPr>
            <p:ph type="sldNum" sz="quarter" idx="12"/>
          </p:nvPr>
        </p:nvSpPr>
        <p:spPr/>
        <p:txBody>
          <a:bodyPr/>
          <a:lstStyle/>
          <a:p>
            <a:fld id="{664DB321-1CDD-4A06-AA42-40E9ECCDDEA8}" type="slidenum">
              <a:rPr lang="en-US" smtClean="0"/>
              <a:t>9</a:t>
            </a:fld>
            <a:endParaRPr lang="en-US"/>
          </a:p>
        </p:txBody>
      </p:sp>
      <p:sp>
        <p:nvSpPr>
          <p:cNvPr id="8" name="文本框 7">
            <a:extLst>
              <a:ext uri="{FF2B5EF4-FFF2-40B4-BE49-F238E27FC236}">
                <a16:creationId xmlns:a16="http://schemas.microsoft.com/office/drawing/2014/main" id="{98993F38-1249-4056-BC17-76B3C26CDD63}"/>
              </a:ext>
            </a:extLst>
          </p:cNvPr>
          <p:cNvSpPr txBox="1"/>
          <p:nvPr/>
        </p:nvSpPr>
        <p:spPr>
          <a:xfrm>
            <a:off x="781564" y="912433"/>
            <a:ext cx="10628871" cy="10064294"/>
          </a:xfrm>
          <a:prstGeom prst="rect">
            <a:avLst/>
          </a:prstGeom>
          <a:noFill/>
        </p:spPr>
        <p:txBody>
          <a:bodyPr wrap="square">
            <a:spAutoFit/>
          </a:bodyPr>
          <a:lstStyle/>
          <a:p>
            <a:pPr algn="l">
              <a:buFont typeface="+mj-lt"/>
              <a:buAutoNum type="arabicPeriod"/>
            </a:pPr>
            <a:r>
              <a:rPr lang="en-US" b="0" i="0" dirty="0">
                <a:solidFill>
                  <a:srgbClr val="A626A4"/>
                </a:solidFill>
                <a:effectLst/>
                <a:latin typeface="Consolas" panose="020B0609020204030204" pitchFamily="49" charset="0"/>
              </a:rPr>
              <a:t>public</a:t>
            </a:r>
            <a:r>
              <a:rPr lang="en-US" b="0" i="0" dirty="0">
                <a:solidFill>
                  <a:srgbClr val="5C5C5C"/>
                </a:solidFill>
                <a:effectLst/>
                <a:latin typeface="Consolas" panose="020B0609020204030204" pitchFamily="49" charset="0"/>
              </a:rPr>
              <a:t> </a:t>
            </a:r>
            <a:r>
              <a:rPr lang="en-US" b="0" i="0" dirty="0">
                <a:solidFill>
                  <a:srgbClr val="A626A4"/>
                </a:solidFill>
                <a:effectLst/>
                <a:latin typeface="Consolas" panose="020B0609020204030204" pitchFamily="49" charset="0"/>
              </a:rPr>
              <a:t>class</a:t>
            </a:r>
            <a:r>
              <a:rPr lang="en-US" b="0" i="0" dirty="0">
                <a:solidFill>
                  <a:srgbClr val="5C5C5C"/>
                </a:solidFill>
                <a:effectLst/>
                <a:latin typeface="Consolas" panose="020B0609020204030204" pitchFamily="49" charset="0"/>
              </a:rPr>
              <a:t> </a:t>
            </a:r>
            <a:r>
              <a:rPr lang="en-US" b="0" i="0" dirty="0" err="1">
                <a:solidFill>
                  <a:srgbClr val="C18401"/>
                </a:solidFill>
                <a:effectLst/>
                <a:latin typeface="Consolas" panose="020B0609020204030204" pitchFamily="49" charset="0"/>
              </a:rPr>
              <a:t>SensorActivity</a:t>
            </a:r>
            <a:r>
              <a:rPr lang="en-US" b="0" i="0" dirty="0">
                <a:solidFill>
                  <a:srgbClr val="5C5C5C"/>
                </a:solidFill>
                <a:effectLst/>
                <a:latin typeface="Consolas" panose="020B0609020204030204" pitchFamily="49" charset="0"/>
              </a:rPr>
              <a:t> </a:t>
            </a:r>
            <a:r>
              <a:rPr lang="en-US" b="0" i="0" dirty="0">
                <a:solidFill>
                  <a:srgbClr val="A626A4"/>
                </a:solidFill>
                <a:effectLst/>
                <a:latin typeface="Consolas" panose="020B0609020204030204" pitchFamily="49" charset="0"/>
              </a:rPr>
              <a:t>extends</a:t>
            </a:r>
            <a:r>
              <a:rPr lang="en-US" b="0" i="0" dirty="0">
                <a:solidFill>
                  <a:srgbClr val="5C5C5C"/>
                </a:solidFill>
                <a:effectLst/>
                <a:latin typeface="Consolas" panose="020B0609020204030204" pitchFamily="49" charset="0"/>
              </a:rPr>
              <a:t> </a:t>
            </a:r>
            <a:r>
              <a:rPr lang="en-US" b="0" i="0" dirty="0">
                <a:solidFill>
                  <a:srgbClr val="C18401"/>
                </a:solidFill>
                <a:effectLst/>
                <a:latin typeface="Consolas" panose="020B0609020204030204" pitchFamily="49" charset="0"/>
              </a:rPr>
              <a:t>Activity</a:t>
            </a:r>
            <a:r>
              <a:rPr lang="en-US" b="0" i="0" dirty="0">
                <a:solidFill>
                  <a:srgbClr val="5C5C5C"/>
                </a:solidFill>
                <a:effectLst/>
                <a:latin typeface="Consolas" panose="020B0609020204030204" pitchFamily="49" charset="0"/>
              </a:rPr>
              <a:t> </a:t>
            </a:r>
            <a:r>
              <a:rPr lang="en-US" b="0" i="0" dirty="0">
                <a:solidFill>
                  <a:srgbClr val="A626A4"/>
                </a:solidFill>
                <a:effectLst/>
                <a:latin typeface="Consolas" panose="020B0609020204030204" pitchFamily="49" charset="0"/>
              </a:rPr>
              <a:t>implements</a:t>
            </a:r>
            <a:r>
              <a:rPr lang="en-US" b="0" i="0" dirty="0">
                <a:solidFill>
                  <a:srgbClr val="5C5C5C"/>
                </a:solidFill>
                <a:effectLst/>
                <a:latin typeface="Consolas" panose="020B0609020204030204" pitchFamily="49" charset="0"/>
              </a:rPr>
              <a:t> </a:t>
            </a:r>
            <a:r>
              <a:rPr lang="en-US" b="0" i="0" dirty="0" err="1">
                <a:solidFill>
                  <a:srgbClr val="C18401"/>
                </a:solidFill>
                <a:effectLst/>
                <a:latin typeface="Consolas" panose="020B0609020204030204" pitchFamily="49" charset="0"/>
              </a:rPr>
              <a:t>SensorEventListener</a:t>
            </a:r>
            <a:r>
              <a:rPr lang="en-US" b="0" i="0" dirty="0">
                <a:solidFill>
                  <a:srgbClr val="5C5C5C"/>
                </a:solidFill>
                <a:effectLst/>
                <a:latin typeface="Consolas" panose="020B0609020204030204" pitchFamily="49" charset="0"/>
              </a:rPr>
              <a:t> {</a:t>
            </a:r>
          </a:p>
          <a:p>
            <a:pPr algn="l">
              <a:buFont typeface="+mj-lt"/>
              <a:buAutoNum type="arabicPeriod"/>
            </a:pPr>
            <a:r>
              <a:rPr lang="en-US" b="0" i="0" dirty="0">
                <a:solidFill>
                  <a:srgbClr val="5C5C5C"/>
                </a:solidFill>
                <a:effectLst/>
                <a:latin typeface="Consolas" panose="020B0609020204030204" pitchFamily="49" charset="0"/>
              </a:rPr>
              <a:t>    </a:t>
            </a:r>
            <a:r>
              <a:rPr lang="en-US" b="0" i="0" dirty="0">
                <a:solidFill>
                  <a:srgbClr val="A626A4"/>
                </a:solidFill>
                <a:effectLst/>
                <a:latin typeface="Consolas" panose="020B0609020204030204" pitchFamily="49" charset="0"/>
              </a:rPr>
              <a:t>private</a:t>
            </a:r>
            <a:r>
              <a:rPr lang="en-US" b="0" i="0" dirty="0">
                <a:solidFill>
                  <a:srgbClr val="5C5C5C"/>
                </a:solidFill>
                <a:effectLst/>
                <a:latin typeface="Consolas" panose="020B0609020204030204" pitchFamily="49" charset="0"/>
              </a:rPr>
              <a:t> </a:t>
            </a:r>
            <a:r>
              <a:rPr lang="en-US" b="0" i="0" dirty="0" err="1">
                <a:solidFill>
                  <a:srgbClr val="5C5C5C"/>
                </a:solidFill>
                <a:effectLst/>
                <a:latin typeface="Consolas" panose="020B0609020204030204" pitchFamily="49" charset="0"/>
              </a:rPr>
              <a:t>SensorManager</a:t>
            </a:r>
            <a:r>
              <a:rPr lang="en-US" b="0" i="0" dirty="0">
                <a:solidFill>
                  <a:srgbClr val="5C5C5C"/>
                </a:solidFill>
                <a:effectLst/>
                <a:latin typeface="Consolas" panose="020B0609020204030204" pitchFamily="49" charset="0"/>
              </a:rPr>
              <a:t> </a:t>
            </a:r>
            <a:r>
              <a:rPr lang="en-US" b="0" i="0" dirty="0" err="1">
                <a:solidFill>
                  <a:srgbClr val="5C5C5C"/>
                </a:solidFill>
                <a:effectLst/>
                <a:latin typeface="Consolas" panose="020B0609020204030204" pitchFamily="49" charset="0"/>
              </a:rPr>
              <a:t>sensorManager</a:t>
            </a:r>
            <a:r>
              <a:rPr lang="en-US" b="0" i="0" dirty="0">
                <a:solidFill>
                  <a:srgbClr val="5C5C5C"/>
                </a:solidFill>
                <a:effectLst/>
                <a:latin typeface="Consolas" panose="020B0609020204030204" pitchFamily="49" charset="0"/>
              </a:rPr>
              <a:t>;</a:t>
            </a:r>
          </a:p>
          <a:p>
            <a:pPr algn="l">
              <a:buFont typeface="+mj-lt"/>
              <a:buAutoNum type="arabicPeriod"/>
            </a:pPr>
            <a:r>
              <a:rPr lang="en-US" b="0" i="0" dirty="0">
                <a:solidFill>
                  <a:srgbClr val="5C5C5C"/>
                </a:solidFill>
                <a:effectLst/>
                <a:latin typeface="Consolas" panose="020B0609020204030204" pitchFamily="49" charset="0"/>
              </a:rPr>
              <a:t>    </a:t>
            </a:r>
            <a:r>
              <a:rPr lang="en-US" b="0" i="0" dirty="0">
                <a:solidFill>
                  <a:srgbClr val="A626A4"/>
                </a:solidFill>
                <a:effectLst/>
                <a:latin typeface="Consolas" panose="020B0609020204030204" pitchFamily="49" charset="0"/>
              </a:rPr>
              <a:t>private</a:t>
            </a:r>
            <a:r>
              <a:rPr lang="en-US" b="0" i="0" dirty="0">
                <a:solidFill>
                  <a:srgbClr val="5C5C5C"/>
                </a:solidFill>
                <a:effectLst/>
                <a:latin typeface="Consolas" panose="020B0609020204030204" pitchFamily="49" charset="0"/>
              </a:rPr>
              <a:t> List&lt;Sensor&gt; </a:t>
            </a:r>
            <a:r>
              <a:rPr lang="en-US" b="0" i="0" dirty="0" err="1">
                <a:solidFill>
                  <a:srgbClr val="5C5C5C"/>
                </a:solidFill>
                <a:effectLst/>
                <a:latin typeface="Consolas" panose="020B0609020204030204" pitchFamily="49" charset="0"/>
              </a:rPr>
              <a:t>allSensors</a:t>
            </a:r>
            <a:r>
              <a:rPr lang="en-US" b="0" i="0" dirty="0">
                <a:solidFill>
                  <a:srgbClr val="5C5C5C"/>
                </a:solidFill>
                <a:effectLst/>
                <a:latin typeface="Consolas" panose="020B0609020204030204" pitchFamily="49" charset="0"/>
              </a:rPr>
              <a:t>;</a:t>
            </a:r>
          </a:p>
          <a:p>
            <a:pPr algn="l">
              <a:buFont typeface="+mj-lt"/>
              <a:buAutoNum type="arabicPeriod"/>
            </a:pPr>
            <a:r>
              <a:rPr lang="en-US" b="0" i="0" dirty="0">
                <a:solidFill>
                  <a:srgbClr val="5C5C5C"/>
                </a:solidFill>
                <a:effectLst/>
                <a:latin typeface="Consolas" panose="020B0609020204030204" pitchFamily="49" charset="0"/>
              </a:rPr>
              <a:t>    </a:t>
            </a:r>
            <a:r>
              <a:rPr lang="en-US" b="0" i="0" dirty="0">
                <a:solidFill>
                  <a:srgbClr val="4078F2"/>
                </a:solidFill>
                <a:effectLst/>
                <a:latin typeface="Consolas" panose="020B0609020204030204" pitchFamily="49" charset="0"/>
              </a:rPr>
              <a:t>@Override</a:t>
            </a:r>
            <a:endParaRPr lang="en-US" b="0" i="0" dirty="0">
              <a:solidFill>
                <a:srgbClr val="5C5C5C"/>
              </a:solidFill>
              <a:effectLst/>
              <a:latin typeface="Consolas" panose="020B0609020204030204" pitchFamily="49" charset="0"/>
            </a:endParaRPr>
          </a:p>
          <a:p>
            <a:pPr algn="l">
              <a:buFont typeface="+mj-lt"/>
              <a:buAutoNum type="arabicPeriod"/>
            </a:pPr>
            <a:r>
              <a:rPr lang="en-US" b="0" i="0" dirty="0">
                <a:solidFill>
                  <a:srgbClr val="5C5C5C"/>
                </a:solidFill>
                <a:effectLst/>
                <a:latin typeface="Consolas" panose="020B0609020204030204" pitchFamily="49" charset="0"/>
              </a:rPr>
              <a:t>    </a:t>
            </a:r>
            <a:r>
              <a:rPr lang="en-US" b="0" i="0" dirty="0">
                <a:solidFill>
                  <a:srgbClr val="A626A4"/>
                </a:solidFill>
                <a:effectLst/>
                <a:latin typeface="Consolas" panose="020B0609020204030204" pitchFamily="49" charset="0"/>
              </a:rPr>
              <a:t>public</a:t>
            </a:r>
            <a:r>
              <a:rPr lang="en-US" b="0" i="0" dirty="0">
                <a:solidFill>
                  <a:srgbClr val="5C5C5C"/>
                </a:solidFill>
                <a:effectLst/>
                <a:latin typeface="Consolas" panose="020B0609020204030204" pitchFamily="49" charset="0"/>
              </a:rPr>
              <a:t> </a:t>
            </a:r>
            <a:r>
              <a:rPr lang="en-US" b="0" i="0" dirty="0">
                <a:solidFill>
                  <a:srgbClr val="A626A4"/>
                </a:solidFill>
                <a:effectLst/>
                <a:latin typeface="Consolas" panose="020B0609020204030204" pitchFamily="49" charset="0"/>
              </a:rPr>
              <a:t>final</a:t>
            </a:r>
            <a:r>
              <a:rPr lang="en-US" b="0" i="0" dirty="0">
                <a:solidFill>
                  <a:srgbClr val="5C5C5C"/>
                </a:solidFill>
                <a:effectLst/>
                <a:latin typeface="Consolas" panose="020B0609020204030204" pitchFamily="49" charset="0"/>
              </a:rPr>
              <a:t> </a:t>
            </a:r>
            <a:r>
              <a:rPr lang="en-US" b="0" i="0" dirty="0">
                <a:solidFill>
                  <a:srgbClr val="A626A4"/>
                </a:solidFill>
                <a:effectLst/>
                <a:latin typeface="Consolas" panose="020B0609020204030204" pitchFamily="49" charset="0"/>
              </a:rPr>
              <a:t>void</a:t>
            </a:r>
            <a:r>
              <a:rPr lang="en-US" b="0" i="0" dirty="0">
                <a:solidFill>
                  <a:srgbClr val="5C5C5C"/>
                </a:solidFill>
                <a:effectLst/>
                <a:latin typeface="Consolas" panose="020B0609020204030204" pitchFamily="49" charset="0"/>
              </a:rPr>
              <a:t> </a:t>
            </a:r>
            <a:r>
              <a:rPr lang="en-US" b="0" i="0" dirty="0" err="1">
                <a:solidFill>
                  <a:srgbClr val="4078F2"/>
                </a:solidFill>
                <a:effectLst/>
                <a:latin typeface="Consolas" panose="020B0609020204030204" pitchFamily="49" charset="0"/>
              </a:rPr>
              <a:t>onCreate</a:t>
            </a:r>
            <a:r>
              <a:rPr lang="en-US" b="0" i="0" dirty="0">
                <a:solidFill>
                  <a:srgbClr val="5C5C5C"/>
                </a:solidFill>
                <a:effectLst/>
                <a:latin typeface="Consolas" panose="020B0609020204030204" pitchFamily="49" charset="0"/>
              </a:rPr>
              <a:t>(Bundle </a:t>
            </a:r>
            <a:r>
              <a:rPr lang="en-US" b="0" i="0" dirty="0" err="1">
                <a:solidFill>
                  <a:srgbClr val="5C5C5C"/>
                </a:solidFill>
                <a:effectLst/>
                <a:latin typeface="Consolas" panose="020B0609020204030204" pitchFamily="49" charset="0"/>
              </a:rPr>
              <a:t>savedInstanceState</a:t>
            </a:r>
            <a:r>
              <a:rPr lang="en-US" b="0" i="0" dirty="0">
                <a:solidFill>
                  <a:srgbClr val="5C5C5C"/>
                </a:solidFill>
                <a:effectLst/>
                <a:latin typeface="Consolas" panose="020B0609020204030204" pitchFamily="49" charset="0"/>
              </a:rPr>
              <a:t>) {</a:t>
            </a:r>
          </a:p>
          <a:p>
            <a:pPr algn="l">
              <a:buFont typeface="+mj-lt"/>
              <a:buAutoNum type="arabicPeriod"/>
            </a:pPr>
            <a:r>
              <a:rPr lang="en-US" b="0" i="0" dirty="0">
                <a:solidFill>
                  <a:srgbClr val="5C5C5C"/>
                </a:solidFill>
                <a:effectLst/>
                <a:latin typeface="Consolas" panose="020B0609020204030204" pitchFamily="49" charset="0"/>
              </a:rPr>
              <a:t>        </a:t>
            </a:r>
            <a:r>
              <a:rPr lang="en-US" b="0" i="0" dirty="0" err="1">
                <a:solidFill>
                  <a:srgbClr val="5C5C5C"/>
                </a:solidFill>
                <a:effectLst/>
                <a:latin typeface="Consolas" panose="020B0609020204030204" pitchFamily="49" charset="0"/>
              </a:rPr>
              <a:t>sensorManager</a:t>
            </a:r>
            <a:r>
              <a:rPr lang="en-US" b="0" i="0" dirty="0">
                <a:solidFill>
                  <a:srgbClr val="5C5C5C"/>
                </a:solidFill>
                <a:effectLst/>
                <a:latin typeface="Consolas" panose="020B0609020204030204" pitchFamily="49" charset="0"/>
              </a:rPr>
              <a:t> = (</a:t>
            </a:r>
            <a:r>
              <a:rPr lang="en-US" b="0" i="0" dirty="0" err="1">
                <a:solidFill>
                  <a:srgbClr val="5C5C5C"/>
                </a:solidFill>
                <a:effectLst/>
                <a:latin typeface="Consolas" panose="020B0609020204030204" pitchFamily="49" charset="0"/>
              </a:rPr>
              <a:t>SensorManager</a:t>
            </a:r>
            <a:r>
              <a:rPr lang="en-US" b="0" i="0" dirty="0">
                <a:solidFill>
                  <a:srgbClr val="5C5C5C"/>
                </a:solidFill>
                <a:effectLst/>
                <a:latin typeface="Consolas" panose="020B0609020204030204" pitchFamily="49" charset="0"/>
              </a:rPr>
              <a:t>) </a:t>
            </a:r>
            <a:r>
              <a:rPr lang="en-US" b="0" i="0" dirty="0" err="1">
                <a:solidFill>
                  <a:srgbClr val="5C5C5C"/>
                </a:solidFill>
                <a:effectLst/>
                <a:latin typeface="Consolas" panose="020B0609020204030204" pitchFamily="49" charset="0"/>
              </a:rPr>
              <a:t>getSystemService</a:t>
            </a:r>
            <a:r>
              <a:rPr lang="en-US" b="0" i="0" dirty="0">
                <a:solidFill>
                  <a:srgbClr val="5C5C5C"/>
                </a:solidFill>
                <a:effectLst/>
                <a:latin typeface="Consolas" panose="020B0609020204030204" pitchFamily="49" charset="0"/>
              </a:rPr>
              <a:t>(</a:t>
            </a:r>
            <a:r>
              <a:rPr lang="en-US" b="0" i="0" dirty="0" err="1">
                <a:solidFill>
                  <a:srgbClr val="5C5C5C"/>
                </a:solidFill>
                <a:effectLst/>
                <a:latin typeface="Consolas" panose="020B0609020204030204" pitchFamily="49" charset="0"/>
              </a:rPr>
              <a:t>Context.SENSOR_SERVICE</a:t>
            </a:r>
            <a:r>
              <a:rPr lang="en-US" b="0" i="0" dirty="0">
                <a:solidFill>
                  <a:srgbClr val="5C5C5C"/>
                </a:solidFill>
                <a:effectLst/>
                <a:latin typeface="Consolas" panose="020B0609020204030204" pitchFamily="49" charset="0"/>
              </a:rPr>
              <a:t>);</a:t>
            </a:r>
          </a:p>
          <a:p>
            <a:pPr algn="l">
              <a:buFont typeface="+mj-lt"/>
              <a:buAutoNum type="arabicPeriod"/>
            </a:pPr>
            <a:r>
              <a:rPr lang="en-US" b="0" i="0" dirty="0">
                <a:solidFill>
                  <a:srgbClr val="5C5C5C"/>
                </a:solidFill>
                <a:effectLst/>
                <a:latin typeface="Consolas" panose="020B0609020204030204" pitchFamily="49" charset="0"/>
              </a:rPr>
              <a:t>        </a:t>
            </a:r>
            <a:r>
              <a:rPr lang="en-US" b="0" i="0" dirty="0" err="1">
                <a:solidFill>
                  <a:srgbClr val="5C5C5C"/>
                </a:solidFill>
                <a:effectLst/>
                <a:latin typeface="Consolas" panose="020B0609020204030204" pitchFamily="49" charset="0"/>
              </a:rPr>
              <a:t>allSensors</a:t>
            </a:r>
            <a:r>
              <a:rPr lang="en-US" b="0" i="0" dirty="0">
                <a:solidFill>
                  <a:srgbClr val="5C5C5C"/>
                </a:solidFill>
                <a:effectLst/>
                <a:latin typeface="Consolas" panose="020B0609020204030204" pitchFamily="49" charset="0"/>
              </a:rPr>
              <a:t> = </a:t>
            </a:r>
            <a:r>
              <a:rPr lang="en-US" b="0" i="0" dirty="0" err="1">
                <a:solidFill>
                  <a:srgbClr val="5C5C5C"/>
                </a:solidFill>
                <a:effectLst/>
                <a:latin typeface="Consolas" panose="020B0609020204030204" pitchFamily="49" charset="0"/>
              </a:rPr>
              <a:t>sensorManager.getSensorList</a:t>
            </a:r>
            <a:r>
              <a:rPr lang="en-US" b="0" i="0" dirty="0">
                <a:solidFill>
                  <a:srgbClr val="5C5C5C"/>
                </a:solidFill>
                <a:effectLst/>
                <a:latin typeface="Consolas" panose="020B0609020204030204" pitchFamily="49" charset="0"/>
              </a:rPr>
              <a:t>(</a:t>
            </a:r>
            <a:r>
              <a:rPr lang="en-US" b="0" i="0" dirty="0" err="1">
                <a:solidFill>
                  <a:srgbClr val="5C5C5C"/>
                </a:solidFill>
                <a:effectLst/>
                <a:latin typeface="Consolas" panose="020B0609020204030204" pitchFamily="49" charset="0"/>
              </a:rPr>
              <a:t>Sensor.TYPE_ALL</a:t>
            </a:r>
            <a:r>
              <a:rPr lang="en-US" b="0" i="0" dirty="0">
                <a:solidFill>
                  <a:srgbClr val="5C5C5C"/>
                </a:solidFill>
                <a:effectLst/>
                <a:latin typeface="Consolas" panose="020B0609020204030204" pitchFamily="49" charset="0"/>
              </a:rPr>
              <a:t>);</a:t>
            </a:r>
          </a:p>
          <a:p>
            <a:pPr algn="l">
              <a:buFont typeface="+mj-lt"/>
              <a:buAutoNum type="arabicPeriod"/>
            </a:pPr>
            <a:r>
              <a:rPr lang="en-US" b="0" i="0" dirty="0">
                <a:solidFill>
                  <a:srgbClr val="5C5C5C"/>
                </a:solidFill>
                <a:effectLst/>
                <a:latin typeface="Consolas" panose="020B0609020204030204" pitchFamily="49" charset="0"/>
              </a:rPr>
              <a:t>        </a:t>
            </a:r>
            <a:r>
              <a:rPr lang="en-US" b="0" i="0" dirty="0">
                <a:solidFill>
                  <a:srgbClr val="A626A4"/>
                </a:solidFill>
                <a:effectLst/>
                <a:latin typeface="Consolas" panose="020B0609020204030204" pitchFamily="49" charset="0"/>
              </a:rPr>
              <a:t>for</a:t>
            </a:r>
            <a:r>
              <a:rPr lang="en-US" b="0" i="0" dirty="0">
                <a:solidFill>
                  <a:srgbClr val="5C5C5C"/>
                </a:solidFill>
                <a:effectLst/>
                <a:latin typeface="Consolas" panose="020B0609020204030204" pitchFamily="49" charset="0"/>
              </a:rPr>
              <a:t>(</a:t>
            </a:r>
            <a:r>
              <a:rPr lang="en-US" b="0" i="0" dirty="0">
                <a:solidFill>
                  <a:srgbClr val="A626A4"/>
                </a:solidFill>
                <a:effectLst/>
                <a:latin typeface="Consolas" panose="020B0609020204030204" pitchFamily="49" charset="0"/>
              </a:rPr>
              <a:t>int</a:t>
            </a:r>
            <a:r>
              <a:rPr lang="en-US" b="0" i="0" dirty="0">
                <a:solidFill>
                  <a:srgbClr val="5C5C5C"/>
                </a:solidFill>
                <a:effectLst/>
                <a:latin typeface="Consolas" panose="020B0609020204030204" pitchFamily="49" charset="0"/>
              </a:rPr>
              <a:t> </a:t>
            </a:r>
            <a:r>
              <a:rPr lang="en-US" b="0" i="0" dirty="0" err="1">
                <a:solidFill>
                  <a:srgbClr val="5C5C5C"/>
                </a:solidFill>
                <a:effectLst/>
                <a:latin typeface="Consolas" panose="020B0609020204030204" pitchFamily="49" charset="0"/>
              </a:rPr>
              <a:t>i</a:t>
            </a:r>
            <a:r>
              <a:rPr lang="en-US" b="0" i="0" dirty="0">
                <a:solidFill>
                  <a:srgbClr val="5C5C5C"/>
                </a:solidFill>
                <a:effectLst/>
                <a:latin typeface="Consolas" panose="020B0609020204030204" pitchFamily="49" charset="0"/>
              </a:rPr>
              <a:t>=</a:t>
            </a:r>
            <a:r>
              <a:rPr lang="en-US" b="0" i="0" dirty="0">
                <a:solidFill>
                  <a:srgbClr val="986801"/>
                </a:solidFill>
                <a:effectLst/>
                <a:latin typeface="Consolas" panose="020B0609020204030204" pitchFamily="49" charset="0"/>
              </a:rPr>
              <a:t>0</a:t>
            </a:r>
            <a:r>
              <a:rPr lang="en-US" b="0" i="0" dirty="0">
                <a:solidFill>
                  <a:srgbClr val="5C5C5C"/>
                </a:solidFill>
                <a:effectLst/>
                <a:latin typeface="Consolas" panose="020B0609020204030204" pitchFamily="49" charset="0"/>
              </a:rPr>
              <a:t>;i&lt;</a:t>
            </a:r>
            <a:r>
              <a:rPr lang="en-US" b="0" i="0" dirty="0" err="1">
                <a:solidFill>
                  <a:srgbClr val="5C5C5C"/>
                </a:solidFill>
                <a:effectLst/>
                <a:latin typeface="Consolas" panose="020B0609020204030204" pitchFamily="49" charset="0"/>
              </a:rPr>
              <a:t>allSensors.size</a:t>
            </a:r>
            <a:r>
              <a:rPr lang="en-US" b="0" i="0" dirty="0">
                <a:solidFill>
                  <a:srgbClr val="5C5C5C"/>
                </a:solidFill>
                <a:effectLst/>
                <a:latin typeface="Consolas" panose="020B0609020204030204" pitchFamily="49" charset="0"/>
              </a:rPr>
              <a:t>();</a:t>
            </a:r>
            <a:r>
              <a:rPr lang="en-US" b="0" i="0" dirty="0" err="1">
                <a:solidFill>
                  <a:srgbClr val="5C5C5C"/>
                </a:solidFill>
                <a:effectLst/>
                <a:latin typeface="Consolas" panose="020B0609020204030204" pitchFamily="49" charset="0"/>
              </a:rPr>
              <a:t>i</a:t>
            </a:r>
            <a:r>
              <a:rPr lang="en-US" b="0" i="0" dirty="0">
                <a:solidFill>
                  <a:srgbClr val="5C5C5C"/>
                </a:solidFill>
                <a:effectLst/>
                <a:latin typeface="Consolas" panose="020B0609020204030204" pitchFamily="49" charset="0"/>
              </a:rPr>
              <a:t>++){</a:t>
            </a:r>
          </a:p>
          <a:p>
            <a:pPr algn="l">
              <a:buFont typeface="+mj-lt"/>
              <a:buAutoNum type="arabicPeriod"/>
            </a:pPr>
            <a:r>
              <a:rPr lang="en-US" b="0" i="0" dirty="0">
                <a:solidFill>
                  <a:srgbClr val="5C5C5C"/>
                </a:solidFill>
                <a:effectLst/>
                <a:latin typeface="Consolas" panose="020B0609020204030204" pitchFamily="49" charset="0"/>
              </a:rPr>
              <a:t>                </a:t>
            </a:r>
            <a:r>
              <a:rPr lang="en-US" b="0" i="0" dirty="0" err="1">
                <a:solidFill>
                  <a:srgbClr val="5C5C5C"/>
                </a:solidFill>
                <a:effectLst/>
                <a:latin typeface="Consolas" panose="020B0609020204030204" pitchFamily="49" charset="0"/>
              </a:rPr>
              <a:t>sensorManager.unregisterListener</a:t>
            </a:r>
            <a:r>
              <a:rPr lang="en-US" b="0" i="0" dirty="0">
                <a:solidFill>
                  <a:srgbClr val="5C5C5C"/>
                </a:solidFill>
                <a:effectLst/>
                <a:latin typeface="Consolas" panose="020B0609020204030204" pitchFamily="49" charset="0"/>
              </a:rPr>
              <a:t>(</a:t>
            </a:r>
            <a:r>
              <a:rPr lang="en-US" b="0" i="0" dirty="0">
                <a:solidFill>
                  <a:srgbClr val="A626A4"/>
                </a:solidFill>
                <a:effectLst/>
                <a:latin typeface="Consolas" panose="020B0609020204030204" pitchFamily="49" charset="0"/>
              </a:rPr>
              <a:t>this</a:t>
            </a:r>
            <a:r>
              <a:rPr lang="en-US" b="0" i="0" dirty="0">
                <a:solidFill>
                  <a:srgbClr val="5C5C5C"/>
                </a:solidFill>
                <a:effectLst/>
                <a:latin typeface="Consolas" panose="020B0609020204030204" pitchFamily="49" charset="0"/>
              </a:rPr>
              <a:t>, </a:t>
            </a:r>
            <a:r>
              <a:rPr lang="en-US" b="0" i="0" dirty="0" err="1">
                <a:solidFill>
                  <a:srgbClr val="5C5C5C"/>
                </a:solidFill>
                <a:effectLst/>
                <a:latin typeface="Consolas" panose="020B0609020204030204" pitchFamily="49" charset="0"/>
              </a:rPr>
              <a:t>allSensors.get</a:t>
            </a:r>
            <a:r>
              <a:rPr lang="en-US" b="0" i="0" dirty="0">
                <a:solidFill>
                  <a:srgbClr val="5C5C5C"/>
                </a:solidFill>
                <a:effectLst/>
                <a:latin typeface="Consolas" panose="020B0609020204030204" pitchFamily="49" charset="0"/>
              </a:rPr>
              <a:t>(</a:t>
            </a:r>
            <a:r>
              <a:rPr lang="en-US" b="0" i="0" dirty="0" err="1">
                <a:solidFill>
                  <a:srgbClr val="5C5C5C"/>
                </a:solidFill>
                <a:effectLst/>
                <a:latin typeface="Consolas" panose="020B0609020204030204" pitchFamily="49" charset="0"/>
              </a:rPr>
              <a:t>i</a:t>
            </a:r>
            <a:r>
              <a:rPr lang="en-US" b="0" i="0" dirty="0">
                <a:solidFill>
                  <a:srgbClr val="5C5C5C"/>
                </a:solidFill>
                <a:effectLst/>
                <a:latin typeface="Consolas" panose="020B0609020204030204" pitchFamily="49" charset="0"/>
              </a:rPr>
              <a:t>));</a:t>
            </a:r>
          </a:p>
          <a:p>
            <a:pPr algn="l">
              <a:buFont typeface="+mj-lt"/>
              <a:buAutoNum type="arabicPeriod"/>
            </a:pPr>
            <a:r>
              <a:rPr lang="en-US" b="0" i="0" dirty="0">
                <a:solidFill>
                  <a:srgbClr val="5C5C5C"/>
                </a:solidFill>
                <a:effectLst/>
                <a:latin typeface="Consolas" panose="020B0609020204030204" pitchFamily="49" charset="0"/>
              </a:rPr>
              <a:t>                </a:t>
            </a:r>
            <a:r>
              <a:rPr lang="en-US" b="0" i="0" dirty="0" err="1">
                <a:solidFill>
                  <a:srgbClr val="5C5C5C"/>
                </a:solidFill>
                <a:effectLst/>
                <a:latin typeface="Consolas" panose="020B0609020204030204" pitchFamily="49" charset="0"/>
              </a:rPr>
              <a:t>sensorManager.registerListener</a:t>
            </a:r>
            <a:r>
              <a:rPr lang="en-US" b="0" i="0" dirty="0">
                <a:solidFill>
                  <a:srgbClr val="5C5C5C"/>
                </a:solidFill>
                <a:effectLst/>
                <a:latin typeface="Consolas" panose="020B0609020204030204" pitchFamily="49" charset="0"/>
              </a:rPr>
              <a:t>(</a:t>
            </a:r>
            <a:r>
              <a:rPr lang="en-US" b="0" i="0" dirty="0">
                <a:solidFill>
                  <a:srgbClr val="A626A4"/>
                </a:solidFill>
                <a:effectLst/>
                <a:latin typeface="Consolas" panose="020B0609020204030204" pitchFamily="49" charset="0"/>
              </a:rPr>
              <a:t>this</a:t>
            </a:r>
            <a:r>
              <a:rPr lang="en-US" b="0" i="0" dirty="0">
                <a:solidFill>
                  <a:srgbClr val="5C5C5C"/>
                </a:solidFill>
                <a:effectLst/>
                <a:latin typeface="Consolas" panose="020B0609020204030204" pitchFamily="49" charset="0"/>
              </a:rPr>
              <a:t>, </a:t>
            </a:r>
            <a:r>
              <a:rPr lang="en-US" b="0" i="0" dirty="0" err="1">
                <a:solidFill>
                  <a:srgbClr val="5C5C5C"/>
                </a:solidFill>
                <a:effectLst/>
                <a:latin typeface="Consolas" panose="020B0609020204030204" pitchFamily="49" charset="0"/>
              </a:rPr>
              <a:t>allSensors.get</a:t>
            </a:r>
            <a:r>
              <a:rPr lang="en-US" b="0" i="0" dirty="0">
                <a:solidFill>
                  <a:srgbClr val="5C5C5C"/>
                </a:solidFill>
                <a:effectLst/>
                <a:latin typeface="Consolas" panose="020B0609020204030204" pitchFamily="49" charset="0"/>
              </a:rPr>
              <a:t>(</a:t>
            </a:r>
            <a:r>
              <a:rPr lang="en-US" b="0" i="0" dirty="0" err="1">
                <a:solidFill>
                  <a:srgbClr val="5C5C5C"/>
                </a:solidFill>
                <a:effectLst/>
                <a:latin typeface="Consolas" panose="020B0609020204030204" pitchFamily="49" charset="0"/>
              </a:rPr>
              <a:t>i</a:t>
            </a:r>
            <a:r>
              <a:rPr lang="en-US" b="0" i="0" dirty="0">
                <a:solidFill>
                  <a:srgbClr val="5C5C5C"/>
                </a:solidFill>
                <a:effectLst/>
                <a:latin typeface="Consolas" panose="020B0609020204030204" pitchFamily="49" charset="0"/>
              </a:rPr>
              <a:t>), </a:t>
            </a:r>
            <a:r>
              <a:rPr lang="en-US" b="0" i="0" dirty="0" err="1">
                <a:solidFill>
                  <a:srgbClr val="5C5C5C"/>
                </a:solidFill>
                <a:effectLst/>
                <a:latin typeface="Consolas" panose="020B0609020204030204" pitchFamily="49" charset="0"/>
              </a:rPr>
              <a:t>SensorManager.SENSOR_DELAY_FASTEST</a:t>
            </a:r>
            <a:r>
              <a:rPr lang="en-US" b="0" i="0" dirty="0">
                <a:solidFill>
                  <a:srgbClr val="5C5C5C"/>
                </a:solidFill>
                <a:effectLst/>
                <a:latin typeface="Consolas" panose="020B0609020204030204" pitchFamily="49" charset="0"/>
              </a:rPr>
              <a:t>);</a:t>
            </a:r>
          </a:p>
          <a:p>
            <a:pPr algn="l">
              <a:buFont typeface="+mj-lt"/>
              <a:buAutoNum type="arabicPeriod"/>
            </a:pPr>
            <a:r>
              <a:rPr lang="en-US" b="0" i="0" dirty="0">
                <a:solidFill>
                  <a:srgbClr val="5C5C5C"/>
                </a:solidFill>
                <a:effectLst/>
                <a:latin typeface="Consolas" panose="020B0609020204030204" pitchFamily="49" charset="0"/>
              </a:rPr>
              <a:t>         }</a:t>
            </a:r>
          </a:p>
          <a:p>
            <a:pPr algn="l">
              <a:buFont typeface="+mj-lt"/>
              <a:buAutoNum type="arabicPeriod"/>
            </a:pPr>
            <a:r>
              <a:rPr lang="en-US" b="0" i="0" dirty="0">
                <a:solidFill>
                  <a:srgbClr val="5C5C5C"/>
                </a:solidFill>
                <a:effectLst/>
                <a:latin typeface="Consolas" panose="020B0609020204030204" pitchFamily="49" charset="0"/>
              </a:rPr>
              <a:t>    }</a:t>
            </a:r>
          </a:p>
          <a:p>
            <a:pPr algn="l">
              <a:buFont typeface="+mj-lt"/>
              <a:buAutoNum type="arabicPeriod"/>
            </a:pPr>
            <a:r>
              <a:rPr lang="en-US" b="0" i="0" dirty="0">
                <a:solidFill>
                  <a:srgbClr val="5C5C5C"/>
                </a:solidFill>
                <a:effectLst/>
                <a:latin typeface="Consolas" panose="020B0609020204030204" pitchFamily="49" charset="0"/>
              </a:rPr>
              <a:t>    </a:t>
            </a:r>
            <a:r>
              <a:rPr lang="en-US" b="0" i="0" dirty="0">
                <a:solidFill>
                  <a:srgbClr val="4078F2"/>
                </a:solidFill>
                <a:effectLst/>
                <a:latin typeface="Consolas" panose="020B0609020204030204" pitchFamily="49" charset="0"/>
              </a:rPr>
              <a:t>@Override</a:t>
            </a:r>
            <a:endParaRPr lang="en-US" b="0" i="0" dirty="0">
              <a:solidFill>
                <a:srgbClr val="5C5C5C"/>
              </a:solidFill>
              <a:effectLst/>
              <a:latin typeface="Consolas" panose="020B0609020204030204" pitchFamily="49" charset="0"/>
            </a:endParaRPr>
          </a:p>
          <a:p>
            <a:pPr algn="l">
              <a:buFont typeface="+mj-lt"/>
              <a:buAutoNum type="arabicPeriod"/>
            </a:pPr>
            <a:r>
              <a:rPr lang="en-US" b="0" i="0" dirty="0">
                <a:solidFill>
                  <a:srgbClr val="5C5C5C"/>
                </a:solidFill>
                <a:effectLst/>
                <a:latin typeface="Consolas" panose="020B0609020204030204" pitchFamily="49" charset="0"/>
              </a:rPr>
              <a:t>    </a:t>
            </a:r>
            <a:r>
              <a:rPr lang="en-US" b="0" i="0" dirty="0">
                <a:solidFill>
                  <a:srgbClr val="A626A4"/>
                </a:solidFill>
                <a:effectLst/>
                <a:latin typeface="Consolas" panose="020B0609020204030204" pitchFamily="49" charset="0"/>
              </a:rPr>
              <a:t>public</a:t>
            </a:r>
            <a:r>
              <a:rPr lang="en-US" b="0" i="0" dirty="0">
                <a:solidFill>
                  <a:srgbClr val="5C5C5C"/>
                </a:solidFill>
                <a:effectLst/>
                <a:latin typeface="Consolas" panose="020B0609020204030204" pitchFamily="49" charset="0"/>
              </a:rPr>
              <a:t> </a:t>
            </a:r>
            <a:r>
              <a:rPr lang="en-US" b="0" i="0" dirty="0">
                <a:solidFill>
                  <a:srgbClr val="A626A4"/>
                </a:solidFill>
                <a:effectLst/>
                <a:latin typeface="Consolas" panose="020B0609020204030204" pitchFamily="49" charset="0"/>
              </a:rPr>
              <a:t>final</a:t>
            </a:r>
            <a:r>
              <a:rPr lang="en-US" b="0" i="0" dirty="0">
                <a:solidFill>
                  <a:srgbClr val="5C5C5C"/>
                </a:solidFill>
                <a:effectLst/>
                <a:latin typeface="Consolas" panose="020B0609020204030204" pitchFamily="49" charset="0"/>
              </a:rPr>
              <a:t> </a:t>
            </a:r>
            <a:r>
              <a:rPr lang="en-US" b="0" i="0" dirty="0">
                <a:solidFill>
                  <a:srgbClr val="A626A4"/>
                </a:solidFill>
                <a:effectLst/>
                <a:latin typeface="Consolas" panose="020B0609020204030204" pitchFamily="49" charset="0"/>
              </a:rPr>
              <a:t>void</a:t>
            </a:r>
            <a:r>
              <a:rPr lang="en-US" b="0" i="0" dirty="0">
                <a:solidFill>
                  <a:srgbClr val="5C5C5C"/>
                </a:solidFill>
                <a:effectLst/>
                <a:latin typeface="Consolas" panose="020B0609020204030204" pitchFamily="49" charset="0"/>
              </a:rPr>
              <a:t> </a:t>
            </a:r>
            <a:r>
              <a:rPr lang="en-US" b="0" i="0" dirty="0" err="1">
                <a:solidFill>
                  <a:srgbClr val="4078F2"/>
                </a:solidFill>
                <a:effectLst/>
                <a:latin typeface="Consolas" panose="020B0609020204030204" pitchFamily="49" charset="0"/>
              </a:rPr>
              <a:t>onAccuracyChanged</a:t>
            </a:r>
            <a:r>
              <a:rPr lang="en-US" b="0" i="0" dirty="0">
                <a:solidFill>
                  <a:srgbClr val="5C5C5C"/>
                </a:solidFill>
                <a:effectLst/>
                <a:latin typeface="Consolas" panose="020B0609020204030204" pitchFamily="49" charset="0"/>
              </a:rPr>
              <a:t>(Sensor </a:t>
            </a:r>
            <a:r>
              <a:rPr lang="en-US" b="0" i="0" dirty="0" err="1">
                <a:solidFill>
                  <a:srgbClr val="5C5C5C"/>
                </a:solidFill>
                <a:effectLst/>
                <a:latin typeface="Consolas" panose="020B0609020204030204" pitchFamily="49" charset="0"/>
              </a:rPr>
              <a:t>sensor</a:t>
            </a:r>
            <a:r>
              <a:rPr lang="en-US" b="0" i="0" dirty="0">
                <a:solidFill>
                  <a:srgbClr val="5C5C5C"/>
                </a:solidFill>
                <a:effectLst/>
                <a:latin typeface="Consolas" panose="020B0609020204030204" pitchFamily="49" charset="0"/>
              </a:rPr>
              <a:t>, </a:t>
            </a:r>
            <a:r>
              <a:rPr lang="en-US" b="0" i="0" dirty="0">
                <a:solidFill>
                  <a:srgbClr val="A626A4"/>
                </a:solidFill>
                <a:effectLst/>
                <a:latin typeface="Consolas" panose="020B0609020204030204" pitchFamily="49" charset="0"/>
              </a:rPr>
              <a:t>int</a:t>
            </a:r>
            <a:r>
              <a:rPr lang="en-US" b="0" i="0" dirty="0">
                <a:solidFill>
                  <a:srgbClr val="5C5C5C"/>
                </a:solidFill>
                <a:effectLst/>
                <a:latin typeface="Consolas" panose="020B0609020204030204" pitchFamily="49" charset="0"/>
              </a:rPr>
              <a:t> accuracy) {</a:t>
            </a:r>
          </a:p>
          <a:p>
            <a:pPr algn="l">
              <a:buFont typeface="+mj-lt"/>
              <a:buAutoNum type="arabicPeriod"/>
            </a:pPr>
            <a:r>
              <a:rPr lang="en-US" b="0" i="0" dirty="0">
                <a:solidFill>
                  <a:srgbClr val="5C5C5C"/>
                </a:solidFill>
                <a:effectLst/>
                <a:latin typeface="Consolas" panose="020B0609020204030204" pitchFamily="49" charset="0"/>
              </a:rPr>
              <a:t>        </a:t>
            </a:r>
            <a:r>
              <a:rPr lang="en-US" b="0" i="1" dirty="0">
                <a:solidFill>
                  <a:srgbClr val="A0A1A7"/>
                </a:solidFill>
                <a:effectLst/>
                <a:latin typeface="Consolas" panose="020B0609020204030204" pitchFamily="49" charset="0"/>
              </a:rPr>
              <a:t>// Do something here if sensor accuracy changes.</a:t>
            </a:r>
            <a:endParaRPr lang="en-US" b="0" i="0" dirty="0">
              <a:solidFill>
                <a:srgbClr val="5C5C5C"/>
              </a:solidFill>
              <a:effectLst/>
              <a:latin typeface="Consolas" panose="020B0609020204030204" pitchFamily="49" charset="0"/>
            </a:endParaRPr>
          </a:p>
          <a:p>
            <a:pPr algn="l">
              <a:buFont typeface="+mj-lt"/>
              <a:buAutoNum type="arabicPeriod"/>
            </a:pPr>
            <a:r>
              <a:rPr lang="en-US" b="0" i="0" dirty="0">
                <a:solidFill>
                  <a:srgbClr val="5C5C5C"/>
                </a:solidFill>
                <a:effectLst/>
                <a:latin typeface="Consolas" panose="020B0609020204030204" pitchFamily="49" charset="0"/>
              </a:rPr>
              <a:t>    }</a:t>
            </a:r>
          </a:p>
          <a:p>
            <a:pPr algn="l">
              <a:buFont typeface="+mj-lt"/>
              <a:buAutoNum type="arabicPeriod"/>
            </a:pPr>
            <a:r>
              <a:rPr lang="en-US" b="0" i="0" dirty="0">
                <a:solidFill>
                  <a:srgbClr val="5C5C5C"/>
                </a:solidFill>
                <a:effectLst/>
                <a:latin typeface="Consolas" panose="020B0609020204030204" pitchFamily="49" charset="0"/>
              </a:rPr>
              <a:t>    </a:t>
            </a:r>
            <a:r>
              <a:rPr lang="en-US" b="0" i="0" dirty="0">
                <a:solidFill>
                  <a:srgbClr val="4078F2"/>
                </a:solidFill>
                <a:effectLst/>
                <a:latin typeface="Consolas" panose="020B0609020204030204" pitchFamily="49" charset="0"/>
              </a:rPr>
              <a:t>@Override</a:t>
            </a:r>
            <a:endParaRPr lang="en-US" b="0" i="0" dirty="0">
              <a:solidFill>
                <a:srgbClr val="5C5C5C"/>
              </a:solidFill>
              <a:effectLst/>
              <a:latin typeface="Consolas" panose="020B0609020204030204" pitchFamily="49" charset="0"/>
            </a:endParaRPr>
          </a:p>
          <a:p>
            <a:pPr algn="l">
              <a:buFont typeface="+mj-lt"/>
              <a:buAutoNum type="arabicPeriod"/>
            </a:pPr>
            <a:r>
              <a:rPr lang="en-US" b="0" i="0" dirty="0">
                <a:solidFill>
                  <a:srgbClr val="5C5C5C"/>
                </a:solidFill>
                <a:effectLst/>
                <a:latin typeface="Consolas" panose="020B0609020204030204" pitchFamily="49" charset="0"/>
              </a:rPr>
              <a:t>    </a:t>
            </a:r>
            <a:r>
              <a:rPr lang="en-US" b="0" i="0" dirty="0">
                <a:solidFill>
                  <a:srgbClr val="A626A4"/>
                </a:solidFill>
                <a:effectLst/>
                <a:latin typeface="Consolas" panose="020B0609020204030204" pitchFamily="49" charset="0"/>
              </a:rPr>
              <a:t>public</a:t>
            </a:r>
            <a:r>
              <a:rPr lang="en-US" b="0" i="0" dirty="0">
                <a:solidFill>
                  <a:srgbClr val="5C5C5C"/>
                </a:solidFill>
                <a:effectLst/>
                <a:latin typeface="Consolas" panose="020B0609020204030204" pitchFamily="49" charset="0"/>
              </a:rPr>
              <a:t> </a:t>
            </a:r>
            <a:r>
              <a:rPr lang="en-US" b="0" i="0" dirty="0">
                <a:solidFill>
                  <a:srgbClr val="A626A4"/>
                </a:solidFill>
                <a:effectLst/>
                <a:latin typeface="Consolas" panose="020B0609020204030204" pitchFamily="49" charset="0"/>
              </a:rPr>
              <a:t>final</a:t>
            </a:r>
            <a:r>
              <a:rPr lang="en-US" b="0" i="0" dirty="0">
                <a:solidFill>
                  <a:srgbClr val="5C5C5C"/>
                </a:solidFill>
                <a:effectLst/>
                <a:latin typeface="Consolas" panose="020B0609020204030204" pitchFamily="49" charset="0"/>
              </a:rPr>
              <a:t> </a:t>
            </a:r>
            <a:r>
              <a:rPr lang="en-US" b="0" i="0" dirty="0">
                <a:solidFill>
                  <a:srgbClr val="A626A4"/>
                </a:solidFill>
                <a:effectLst/>
                <a:latin typeface="Consolas" panose="020B0609020204030204" pitchFamily="49" charset="0"/>
              </a:rPr>
              <a:t>void</a:t>
            </a:r>
            <a:r>
              <a:rPr lang="en-US" b="0" i="0" dirty="0">
                <a:solidFill>
                  <a:srgbClr val="5C5C5C"/>
                </a:solidFill>
                <a:effectLst/>
                <a:latin typeface="Consolas" panose="020B0609020204030204" pitchFamily="49" charset="0"/>
              </a:rPr>
              <a:t> </a:t>
            </a:r>
            <a:r>
              <a:rPr lang="en-US" b="0" i="0" dirty="0" err="1">
                <a:solidFill>
                  <a:srgbClr val="4078F2"/>
                </a:solidFill>
                <a:effectLst/>
                <a:latin typeface="Consolas" panose="020B0609020204030204" pitchFamily="49" charset="0"/>
              </a:rPr>
              <a:t>onSensorChanged</a:t>
            </a:r>
            <a:r>
              <a:rPr lang="en-US" b="0" i="0" dirty="0">
                <a:solidFill>
                  <a:srgbClr val="5C5C5C"/>
                </a:solidFill>
                <a:effectLst/>
                <a:latin typeface="Consolas" panose="020B0609020204030204" pitchFamily="49" charset="0"/>
              </a:rPr>
              <a:t>(</a:t>
            </a:r>
            <a:r>
              <a:rPr lang="en-US" b="0" i="0" dirty="0" err="1">
                <a:solidFill>
                  <a:srgbClr val="5C5C5C"/>
                </a:solidFill>
                <a:effectLst/>
                <a:latin typeface="Consolas" panose="020B0609020204030204" pitchFamily="49" charset="0"/>
              </a:rPr>
              <a:t>SensorEvent</a:t>
            </a:r>
            <a:r>
              <a:rPr lang="en-US" b="0" i="0" dirty="0">
                <a:solidFill>
                  <a:srgbClr val="5C5C5C"/>
                </a:solidFill>
                <a:effectLst/>
                <a:latin typeface="Consolas" panose="020B0609020204030204" pitchFamily="49" charset="0"/>
              </a:rPr>
              <a:t> event) {</a:t>
            </a:r>
          </a:p>
          <a:p>
            <a:pPr algn="l">
              <a:buFont typeface="+mj-lt"/>
              <a:buAutoNum type="arabicPeriod"/>
            </a:pPr>
            <a:r>
              <a:rPr lang="en-US" b="0" i="0" dirty="0">
                <a:solidFill>
                  <a:srgbClr val="5C5C5C"/>
                </a:solidFill>
                <a:effectLst/>
                <a:latin typeface="Consolas" panose="020B0609020204030204" pitchFamily="49" charset="0"/>
              </a:rPr>
              <a:t>        </a:t>
            </a:r>
            <a:r>
              <a:rPr lang="en-US" b="0" i="1" dirty="0">
                <a:solidFill>
                  <a:srgbClr val="A0A1A7"/>
                </a:solidFill>
                <a:effectLst/>
                <a:latin typeface="Consolas" panose="020B0609020204030204" pitchFamily="49" charset="0"/>
              </a:rPr>
              <a:t>// The light sensor returns a single value.</a:t>
            </a:r>
            <a:endParaRPr lang="en-US" b="0" i="0" dirty="0">
              <a:solidFill>
                <a:srgbClr val="5C5C5C"/>
              </a:solidFill>
              <a:effectLst/>
              <a:latin typeface="Consolas" panose="020B0609020204030204" pitchFamily="49" charset="0"/>
            </a:endParaRPr>
          </a:p>
          <a:p>
            <a:pPr algn="l">
              <a:buFont typeface="+mj-lt"/>
              <a:buAutoNum type="arabicPeriod"/>
            </a:pPr>
            <a:r>
              <a:rPr lang="en-US" b="0" i="0" dirty="0">
                <a:solidFill>
                  <a:srgbClr val="5C5C5C"/>
                </a:solidFill>
                <a:effectLst/>
                <a:latin typeface="Consolas" panose="020B0609020204030204" pitchFamily="49" charset="0"/>
              </a:rPr>
              <a:t>        </a:t>
            </a:r>
            <a:r>
              <a:rPr lang="en-US" b="0" i="1" dirty="0">
                <a:solidFill>
                  <a:srgbClr val="A0A1A7"/>
                </a:solidFill>
                <a:effectLst/>
                <a:latin typeface="Consolas" panose="020B0609020204030204" pitchFamily="49" charset="0"/>
              </a:rPr>
              <a:t>// Many sensors return 3 values, one for each axis.</a:t>
            </a:r>
            <a:endParaRPr lang="en-US" b="0" i="0" dirty="0">
              <a:solidFill>
                <a:srgbClr val="5C5C5C"/>
              </a:solidFill>
              <a:effectLst/>
              <a:latin typeface="Consolas" panose="020B0609020204030204" pitchFamily="49" charset="0"/>
            </a:endParaRPr>
          </a:p>
          <a:p>
            <a:pPr algn="l">
              <a:buFont typeface="+mj-lt"/>
              <a:buAutoNum type="arabicPeriod"/>
            </a:pPr>
            <a:r>
              <a:rPr lang="en-US" b="0" i="0" dirty="0">
                <a:solidFill>
                  <a:srgbClr val="5C5C5C"/>
                </a:solidFill>
                <a:effectLst/>
                <a:latin typeface="Consolas" panose="020B0609020204030204" pitchFamily="49" charset="0"/>
              </a:rPr>
              <a:t>        </a:t>
            </a:r>
            <a:r>
              <a:rPr lang="en-US" b="0" i="0" dirty="0">
                <a:solidFill>
                  <a:srgbClr val="A626A4"/>
                </a:solidFill>
                <a:effectLst/>
                <a:latin typeface="Consolas" panose="020B0609020204030204" pitchFamily="49" charset="0"/>
              </a:rPr>
              <a:t>float</a:t>
            </a:r>
            <a:r>
              <a:rPr lang="en-US" b="0" i="0" dirty="0">
                <a:solidFill>
                  <a:srgbClr val="5C5C5C"/>
                </a:solidFill>
                <a:effectLst/>
                <a:latin typeface="Consolas" panose="020B0609020204030204" pitchFamily="49" charset="0"/>
              </a:rPr>
              <a:t> lux = </a:t>
            </a:r>
            <a:r>
              <a:rPr lang="en-US" b="0" i="0" dirty="0" err="1">
                <a:solidFill>
                  <a:srgbClr val="5C5C5C"/>
                </a:solidFill>
                <a:effectLst/>
                <a:latin typeface="Consolas" panose="020B0609020204030204" pitchFamily="49" charset="0"/>
              </a:rPr>
              <a:t>event.values</a:t>
            </a:r>
            <a:r>
              <a:rPr lang="en-US" b="0" i="0" dirty="0">
                <a:solidFill>
                  <a:srgbClr val="5C5C5C"/>
                </a:solidFill>
                <a:effectLst/>
                <a:latin typeface="Consolas" panose="020B0609020204030204" pitchFamily="49" charset="0"/>
              </a:rPr>
              <a:t>[</a:t>
            </a:r>
            <a:r>
              <a:rPr lang="en-US" b="0" i="0" dirty="0">
                <a:solidFill>
                  <a:srgbClr val="986801"/>
                </a:solidFill>
                <a:effectLst/>
                <a:latin typeface="Consolas" panose="020B0609020204030204" pitchFamily="49" charset="0"/>
              </a:rPr>
              <a:t>0</a:t>
            </a:r>
            <a:r>
              <a:rPr lang="en-US" b="0" i="0" dirty="0">
                <a:solidFill>
                  <a:srgbClr val="5C5C5C"/>
                </a:solidFill>
                <a:effectLst/>
                <a:latin typeface="Consolas" panose="020B0609020204030204" pitchFamily="49" charset="0"/>
              </a:rPr>
              <a:t>];</a:t>
            </a:r>
          </a:p>
          <a:p>
            <a:pPr algn="l">
              <a:buFont typeface="+mj-lt"/>
              <a:buAutoNum type="arabicPeriod"/>
            </a:pPr>
            <a:r>
              <a:rPr lang="en-US" b="0" i="0" dirty="0">
                <a:solidFill>
                  <a:srgbClr val="5C5C5C"/>
                </a:solidFill>
                <a:effectLst/>
                <a:latin typeface="Consolas" panose="020B0609020204030204" pitchFamily="49" charset="0"/>
              </a:rPr>
              <a:t>        </a:t>
            </a:r>
            <a:r>
              <a:rPr lang="en-US" b="0" i="1" dirty="0">
                <a:solidFill>
                  <a:srgbClr val="A0A1A7"/>
                </a:solidFill>
                <a:effectLst/>
                <a:latin typeface="Consolas" panose="020B0609020204030204" pitchFamily="49" charset="0"/>
              </a:rPr>
              <a:t>// Do something with this sensor value.</a:t>
            </a:r>
            <a:endParaRPr lang="en-US" b="0" i="0" dirty="0">
              <a:solidFill>
                <a:srgbClr val="5C5C5C"/>
              </a:solidFill>
              <a:effectLst/>
              <a:latin typeface="Consolas" panose="020B0609020204030204" pitchFamily="49" charset="0"/>
            </a:endParaRPr>
          </a:p>
          <a:p>
            <a:pPr algn="l">
              <a:buFont typeface="+mj-lt"/>
              <a:buAutoNum type="arabicPeriod"/>
            </a:pPr>
            <a:r>
              <a:rPr lang="en-US" b="0" i="0" dirty="0">
                <a:solidFill>
                  <a:srgbClr val="5C5C5C"/>
                </a:solidFill>
                <a:effectLst/>
                <a:latin typeface="Consolas" panose="020B0609020204030204" pitchFamily="49" charset="0"/>
              </a:rPr>
              <a:t>    }</a:t>
            </a:r>
          </a:p>
          <a:p>
            <a:pPr algn="l">
              <a:buFont typeface="+mj-lt"/>
              <a:buAutoNum type="arabicPeriod"/>
            </a:pPr>
            <a:r>
              <a:rPr lang="en-US" b="0" i="0" dirty="0">
                <a:solidFill>
                  <a:srgbClr val="5C5C5C"/>
                </a:solidFill>
                <a:effectLst/>
                <a:latin typeface="Consolas" panose="020B0609020204030204" pitchFamily="49" charset="0"/>
              </a:rPr>
              <a:t>    </a:t>
            </a:r>
            <a:r>
              <a:rPr lang="en-US" b="0" i="0" dirty="0">
                <a:solidFill>
                  <a:srgbClr val="4078F2"/>
                </a:solidFill>
                <a:effectLst/>
                <a:latin typeface="Consolas" panose="020B0609020204030204" pitchFamily="49" charset="0"/>
              </a:rPr>
              <a:t>@Override</a:t>
            </a:r>
            <a:endParaRPr lang="en-US" b="0" i="0" dirty="0">
              <a:solidFill>
                <a:srgbClr val="5C5C5C"/>
              </a:solidFill>
              <a:effectLst/>
              <a:latin typeface="Consolas" panose="020B0609020204030204" pitchFamily="49" charset="0"/>
            </a:endParaRPr>
          </a:p>
          <a:p>
            <a:pPr algn="l">
              <a:buFont typeface="+mj-lt"/>
              <a:buAutoNum type="arabicPeriod"/>
            </a:pPr>
            <a:r>
              <a:rPr lang="en-US" b="0" i="0" dirty="0">
                <a:solidFill>
                  <a:srgbClr val="5C5C5C"/>
                </a:solidFill>
                <a:effectLst/>
                <a:latin typeface="Consolas" panose="020B0609020204030204" pitchFamily="49" charset="0"/>
              </a:rPr>
              <a:t>    </a:t>
            </a:r>
            <a:r>
              <a:rPr lang="en-US" b="0" i="0" dirty="0">
                <a:solidFill>
                  <a:srgbClr val="A626A4"/>
                </a:solidFill>
                <a:effectLst/>
                <a:latin typeface="Consolas" panose="020B0609020204030204" pitchFamily="49" charset="0"/>
              </a:rPr>
              <a:t>protected</a:t>
            </a:r>
            <a:r>
              <a:rPr lang="en-US" b="0" i="0" dirty="0">
                <a:solidFill>
                  <a:srgbClr val="5C5C5C"/>
                </a:solidFill>
                <a:effectLst/>
                <a:latin typeface="Consolas" panose="020B0609020204030204" pitchFamily="49" charset="0"/>
              </a:rPr>
              <a:t> </a:t>
            </a:r>
            <a:r>
              <a:rPr lang="en-US" b="0" i="0" dirty="0">
                <a:solidFill>
                  <a:srgbClr val="A626A4"/>
                </a:solidFill>
                <a:effectLst/>
                <a:latin typeface="Consolas" panose="020B0609020204030204" pitchFamily="49" charset="0"/>
              </a:rPr>
              <a:t>void</a:t>
            </a:r>
            <a:r>
              <a:rPr lang="en-US" b="0" i="0" dirty="0">
                <a:solidFill>
                  <a:srgbClr val="5C5C5C"/>
                </a:solidFill>
                <a:effectLst/>
                <a:latin typeface="Consolas" panose="020B0609020204030204" pitchFamily="49" charset="0"/>
              </a:rPr>
              <a:t> </a:t>
            </a:r>
            <a:r>
              <a:rPr lang="en-US" b="0" i="0" dirty="0" err="1">
                <a:solidFill>
                  <a:srgbClr val="4078F2"/>
                </a:solidFill>
                <a:effectLst/>
                <a:latin typeface="Consolas" panose="020B0609020204030204" pitchFamily="49" charset="0"/>
              </a:rPr>
              <a:t>onResume</a:t>
            </a:r>
            <a:r>
              <a:rPr lang="en-US" b="0" i="0" dirty="0">
                <a:solidFill>
                  <a:srgbClr val="5C5C5C"/>
                </a:solidFill>
                <a:effectLst/>
                <a:latin typeface="Consolas" panose="020B0609020204030204" pitchFamily="49" charset="0"/>
              </a:rPr>
              <a:t>() {</a:t>
            </a:r>
          </a:p>
          <a:p>
            <a:pPr algn="l">
              <a:buFont typeface="+mj-lt"/>
              <a:buAutoNum type="arabicPeriod"/>
            </a:pPr>
            <a:r>
              <a:rPr lang="en-US" b="0" i="0" dirty="0">
                <a:solidFill>
                  <a:srgbClr val="5C5C5C"/>
                </a:solidFill>
                <a:effectLst/>
                <a:latin typeface="Consolas" panose="020B0609020204030204" pitchFamily="49" charset="0"/>
              </a:rPr>
              <a:t>        </a:t>
            </a:r>
            <a:r>
              <a:rPr lang="en-US" b="0" i="0" dirty="0" err="1">
                <a:solidFill>
                  <a:srgbClr val="A626A4"/>
                </a:solidFill>
                <a:effectLst/>
                <a:latin typeface="Consolas" panose="020B0609020204030204" pitchFamily="49" charset="0"/>
              </a:rPr>
              <a:t>super</a:t>
            </a:r>
            <a:r>
              <a:rPr lang="en-US" b="0" i="0" dirty="0" err="1">
                <a:solidFill>
                  <a:srgbClr val="5C5C5C"/>
                </a:solidFill>
                <a:effectLst/>
                <a:latin typeface="Consolas" panose="020B0609020204030204" pitchFamily="49" charset="0"/>
              </a:rPr>
              <a:t>.onResume</a:t>
            </a:r>
            <a:r>
              <a:rPr lang="en-US" b="0" i="0" dirty="0">
                <a:solidFill>
                  <a:srgbClr val="5C5C5C"/>
                </a:solidFill>
                <a:effectLst/>
                <a:latin typeface="Consolas" panose="020B0609020204030204" pitchFamily="49" charset="0"/>
              </a:rPr>
              <a:t>();</a:t>
            </a:r>
          </a:p>
          <a:p>
            <a:pPr algn="l">
              <a:buFont typeface="+mj-lt"/>
              <a:buAutoNum type="arabicPeriod"/>
            </a:pPr>
            <a:r>
              <a:rPr lang="en-US" b="0" i="0" dirty="0">
                <a:solidFill>
                  <a:srgbClr val="5C5C5C"/>
                </a:solidFill>
                <a:effectLst/>
                <a:latin typeface="Consolas" panose="020B0609020204030204" pitchFamily="49" charset="0"/>
              </a:rPr>
              <a:t>        </a:t>
            </a:r>
            <a:r>
              <a:rPr lang="en-US" b="0" i="0" dirty="0" err="1">
                <a:solidFill>
                  <a:srgbClr val="5C5C5C"/>
                </a:solidFill>
                <a:effectLst/>
                <a:latin typeface="Consolas" panose="020B0609020204030204" pitchFamily="49" charset="0"/>
              </a:rPr>
              <a:t>sensorManager.registerListener</a:t>
            </a:r>
            <a:r>
              <a:rPr lang="en-US" b="0" i="0" dirty="0">
                <a:solidFill>
                  <a:srgbClr val="5C5C5C"/>
                </a:solidFill>
                <a:effectLst/>
                <a:latin typeface="Consolas" panose="020B0609020204030204" pitchFamily="49" charset="0"/>
              </a:rPr>
              <a:t>(</a:t>
            </a:r>
            <a:r>
              <a:rPr lang="en-US" b="0" i="0" dirty="0">
                <a:solidFill>
                  <a:srgbClr val="A626A4"/>
                </a:solidFill>
                <a:effectLst/>
                <a:latin typeface="Consolas" panose="020B0609020204030204" pitchFamily="49" charset="0"/>
              </a:rPr>
              <a:t>this</a:t>
            </a:r>
            <a:r>
              <a:rPr lang="en-US" b="0" i="0" dirty="0">
                <a:solidFill>
                  <a:srgbClr val="5C5C5C"/>
                </a:solidFill>
                <a:effectLst/>
                <a:latin typeface="Consolas" panose="020B0609020204030204" pitchFamily="49" charset="0"/>
              </a:rPr>
              <a:t>, </a:t>
            </a:r>
            <a:r>
              <a:rPr lang="en-US" b="0" i="0" dirty="0" err="1">
                <a:solidFill>
                  <a:srgbClr val="5C5C5C"/>
                </a:solidFill>
                <a:effectLst/>
                <a:latin typeface="Consolas" panose="020B0609020204030204" pitchFamily="49" charset="0"/>
              </a:rPr>
              <a:t>mLight</a:t>
            </a:r>
            <a:r>
              <a:rPr lang="en-US" b="0" i="0" dirty="0">
                <a:solidFill>
                  <a:srgbClr val="5C5C5C"/>
                </a:solidFill>
                <a:effectLst/>
                <a:latin typeface="Consolas" panose="020B0609020204030204" pitchFamily="49" charset="0"/>
              </a:rPr>
              <a:t>, </a:t>
            </a:r>
            <a:r>
              <a:rPr lang="en-US" b="0" i="0" dirty="0" err="1">
                <a:solidFill>
                  <a:srgbClr val="5C5C5C"/>
                </a:solidFill>
                <a:effectLst/>
                <a:latin typeface="Consolas" panose="020B0609020204030204" pitchFamily="49" charset="0"/>
              </a:rPr>
              <a:t>SensorManager.SENSOR_DELAY_NORMAL</a:t>
            </a:r>
            <a:r>
              <a:rPr lang="en-US" b="0" i="0" dirty="0">
                <a:solidFill>
                  <a:srgbClr val="5C5C5C"/>
                </a:solidFill>
                <a:effectLst/>
                <a:latin typeface="Consolas" panose="020B0609020204030204" pitchFamily="49" charset="0"/>
              </a:rPr>
              <a:t>);</a:t>
            </a:r>
          </a:p>
          <a:p>
            <a:pPr algn="l">
              <a:buFont typeface="+mj-lt"/>
              <a:buAutoNum type="arabicPeriod"/>
            </a:pPr>
            <a:r>
              <a:rPr lang="en-US" b="0" i="0" dirty="0">
                <a:solidFill>
                  <a:srgbClr val="5C5C5C"/>
                </a:solidFill>
                <a:effectLst/>
                <a:latin typeface="Consolas" panose="020B0609020204030204" pitchFamily="49" charset="0"/>
              </a:rPr>
              <a:t>    }</a:t>
            </a:r>
          </a:p>
          <a:p>
            <a:pPr algn="l">
              <a:buFont typeface="+mj-lt"/>
              <a:buAutoNum type="arabicPeriod"/>
            </a:pPr>
            <a:r>
              <a:rPr lang="en-US" b="0" i="0" dirty="0">
                <a:solidFill>
                  <a:srgbClr val="5C5C5C"/>
                </a:solidFill>
                <a:effectLst/>
                <a:latin typeface="Consolas" panose="020B0609020204030204" pitchFamily="49" charset="0"/>
              </a:rPr>
              <a:t>    </a:t>
            </a:r>
            <a:r>
              <a:rPr lang="en-US" b="0" i="0" dirty="0">
                <a:solidFill>
                  <a:srgbClr val="4078F2"/>
                </a:solidFill>
                <a:effectLst/>
                <a:latin typeface="Consolas" panose="020B0609020204030204" pitchFamily="49" charset="0"/>
              </a:rPr>
              <a:t>@Override</a:t>
            </a:r>
            <a:endParaRPr lang="en-US" b="0" i="0" dirty="0">
              <a:solidFill>
                <a:srgbClr val="5C5C5C"/>
              </a:solidFill>
              <a:effectLst/>
              <a:latin typeface="Consolas" panose="020B0609020204030204" pitchFamily="49" charset="0"/>
            </a:endParaRPr>
          </a:p>
          <a:p>
            <a:pPr algn="l">
              <a:buFont typeface="+mj-lt"/>
              <a:buAutoNum type="arabicPeriod"/>
            </a:pPr>
            <a:r>
              <a:rPr lang="en-US" b="0" i="0" dirty="0">
                <a:solidFill>
                  <a:srgbClr val="5C5C5C"/>
                </a:solidFill>
                <a:effectLst/>
                <a:latin typeface="Consolas" panose="020B0609020204030204" pitchFamily="49" charset="0"/>
              </a:rPr>
              <a:t>    </a:t>
            </a:r>
            <a:r>
              <a:rPr lang="en-US" b="0" i="0" dirty="0">
                <a:solidFill>
                  <a:srgbClr val="A626A4"/>
                </a:solidFill>
                <a:effectLst/>
                <a:latin typeface="Consolas" panose="020B0609020204030204" pitchFamily="49" charset="0"/>
              </a:rPr>
              <a:t>protected</a:t>
            </a:r>
            <a:r>
              <a:rPr lang="en-US" b="0" i="0" dirty="0">
                <a:solidFill>
                  <a:srgbClr val="5C5C5C"/>
                </a:solidFill>
                <a:effectLst/>
                <a:latin typeface="Consolas" panose="020B0609020204030204" pitchFamily="49" charset="0"/>
              </a:rPr>
              <a:t> </a:t>
            </a:r>
            <a:r>
              <a:rPr lang="en-US" b="0" i="0" dirty="0">
                <a:solidFill>
                  <a:srgbClr val="A626A4"/>
                </a:solidFill>
                <a:effectLst/>
                <a:latin typeface="Consolas" panose="020B0609020204030204" pitchFamily="49" charset="0"/>
              </a:rPr>
              <a:t>void</a:t>
            </a:r>
            <a:r>
              <a:rPr lang="en-US" b="0" i="0" dirty="0">
                <a:solidFill>
                  <a:srgbClr val="5C5C5C"/>
                </a:solidFill>
                <a:effectLst/>
                <a:latin typeface="Consolas" panose="020B0609020204030204" pitchFamily="49" charset="0"/>
              </a:rPr>
              <a:t> </a:t>
            </a:r>
            <a:r>
              <a:rPr lang="en-US" b="0" i="0" dirty="0" err="1">
                <a:solidFill>
                  <a:srgbClr val="4078F2"/>
                </a:solidFill>
                <a:effectLst/>
                <a:latin typeface="Consolas" panose="020B0609020204030204" pitchFamily="49" charset="0"/>
              </a:rPr>
              <a:t>onPause</a:t>
            </a:r>
            <a:r>
              <a:rPr lang="en-US" b="0" i="0" dirty="0">
                <a:solidFill>
                  <a:srgbClr val="5C5C5C"/>
                </a:solidFill>
                <a:effectLst/>
                <a:latin typeface="Consolas" panose="020B0609020204030204" pitchFamily="49" charset="0"/>
              </a:rPr>
              <a:t>() {</a:t>
            </a:r>
          </a:p>
          <a:p>
            <a:pPr algn="l">
              <a:buFont typeface="+mj-lt"/>
              <a:buAutoNum type="arabicPeriod"/>
            </a:pPr>
            <a:r>
              <a:rPr lang="en-US" b="0" i="0" dirty="0">
                <a:solidFill>
                  <a:srgbClr val="5C5C5C"/>
                </a:solidFill>
                <a:effectLst/>
                <a:latin typeface="Consolas" panose="020B0609020204030204" pitchFamily="49" charset="0"/>
              </a:rPr>
              <a:t>        </a:t>
            </a:r>
            <a:r>
              <a:rPr lang="en-US" b="0" i="0" dirty="0" err="1">
                <a:solidFill>
                  <a:srgbClr val="A626A4"/>
                </a:solidFill>
                <a:effectLst/>
                <a:latin typeface="Consolas" panose="020B0609020204030204" pitchFamily="49" charset="0"/>
              </a:rPr>
              <a:t>super</a:t>
            </a:r>
            <a:r>
              <a:rPr lang="en-US" b="0" i="0" dirty="0" err="1">
                <a:solidFill>
                  <a:srgbClr val="5C5C5C"/>
                </a:solidFill>
                <a:effectLst/>
                <a:latin typeface="Consolas" panose="020B0609020204030204" pitchFamily="49" charset="0"/>
              </a:rPr>
              <a:t>.onPause</a:t>
            </a:r>
            <a:r>
              <a:rPr lang="en-US" b="0" i="0" dirty="0">
                <a:solidFill>
                  <a:srgbClr val="5C5C5C"/>
                </a:solidFill>
                <a:effectLst/>
                <a:latin typeface="Consolas" panose="020B0609020204030204" pitchFamily="49" charset="0"/>
              </a:rPr>
              <a:t>();</a:t>
            </a:r>
          </a:p>
          <a:p>
            <a:pPr algn="l">
              <a:buFont typeface="+mj-lt"/>
              <a:buAutoNum type="arabicPeriod"/>
            </a:pPr>
            <a:r>
              <a:rPr lang="en-US" b="0" i="0" dirty="0">
                <a:solidFill>
                  <a:srgbClr val="5C5C5C"/>
                </a:solidFill>
                <a:effectLst/>
                <a:latin typeface="Consolas" panose="020B0609020204030204" pitchFamily="49" charset="0"/>
              </a:rPr>
              <a:t>        </a:t>
            </a:r>
            <a:r>
              <a:rPr lang="en-US" b="0" i="0" dirty="0" err="1">
                <a:solidFill>
                  <a:srgbClr val="5C5C5C"/>
                </a:solidFill>
                <a:effectLst/>
                <a:latin typeface="Consolas" panose="020B0609020204030204" pitchFamily="49" charset="0"/>
              </a:rPr>
              <a:t>sensorManager.unregisterListener</a:t>
            </a:r>
            <a:r>
              <a:rPr lang="en-US" b="0" i="0" dirty="0">
                <a:solidFill>
                  <a:srgbClr val="5C5C5C"/>
                </a:solidFill>
                <a:effectLst/>
                <a:latin typeface="Consolas" panose="020B0609020204030204" pitchFamily="49" charset="0"/>
              </a:rPr>
              <a:t>(</a:t>
            </a:r>
            <a:r>
              <a:rPr lang="en-US" b="0" i="0" dirty="0">
                <a:solidFill>
                  <a:srgbClr val="A626A4"/>
                </a:solidFill>
                <a:effectLst/>
                <a:latin typeface="Consolas" panose="020B0609020204030204" pitchFamily="49" charset="0"/>
              </a:rPr>
              <a:t>this</a:t>
            </a:r>
            <a:r>
              <a:rPr lang="en-US" b="0" i="0" dirty="0">
                <a:solidFill>
                  <a:srgbClr val="5C5C5C"/>
                </a:solidFill>
                <a:effectLst/>
                <a:latin typeface="Consolas" panose="020B0609020204030204" pitchFamily="49" charset="0"/>
              </a:rPr>
              <a:t>);</a:t>
            </a:r>
          </a:p>
          <a:p>
            <a:pPr algn="l">
              <a:buFont typeface="+mj-lt"/>
              <a:buAutoNum type="arabicPeriod"/>
            </a:pPr>
            <a:r>
              <a:rPr lang="en-US" b="0" i="0" dirty="0">
                <a:solidFill>
                  <a:srgbClr val="5C5C5C"/>
                </a:solidFill>
                <a:effectLst/>
                <a:latin typeface="Consolas" panose="020B0609020204030204" pitchFamily="49" charset="0"/>
              </a:rPr>
              <a:t>    }</a:t>
            </a:r>
          </a:p>
          <a:p>
            <a:pPr algn="l">
              <a:buFont typeface="+mj-lt"/>
              <a:buAutoNum type="arabicPeriod"/>
            </a:pPr>
            <a:r>
              <a:rPr lang="en-US" b="0" i="0" dirty="0">
                <a:solidFill>
                  <a:srgbClr val="5C5C5C"/>
                </a:solidFill>
                <a:effectLst/>
                <a:latin typeface="Consolas" panose="020B0609020204030204" pitchFamily="49" charset="0"/>
              </a:rPr>
              <a:t>}</a:t>
            </a:r>
          </a:p>
        </p:txBody>
      </p:sp>
    </p:spTree>
    <p:extLst>
      <p:ext uri="{BB962C8B-B14F-4D97-AF65-F5344CB8AC3E}">
        <p14:creationId xmlns:p14="http://schemas.microsoft.com/office/powerpoint/2010/main" val="29281750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D9F8BD7A-D5C6-4F0C-BD13-273CB74C7CA6}"/>
              </a:ext>
            </a:extLst>
          </p:cNvPr>
          <p:cNvSpPr/>
          <p:nvPr/>
        </p:nvSpPr>
        <p:spPr>
          <a:xfrm>
            <a:off x="0" y="-1"/>
            <a:ext cx="12192000" cy="68580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4" name="组合 13">
            <a:extLst>
              <a:ext uri="{FF2B5EF4-FFF2-40B4-BE49-F238E27FC236}">
                <a16:creationId xmlns:a16="http://schemas.microsoft.com/office/drawing/2014/main" id="{FF4D2EEA-90DA-4879-A808-7A2A9AB73970}"/>
              </a:ext>
            </a:extLst>
          </p:cNvPr>
          <p:cNvGrpSpPr/>
          <p:nvPr/>
        </p:nvGrpSpPr>
        <p:grpSpPr>
          <a:xfrm>
            <a:off x="9847327" y="6005873"/>
            <a:ext cx="4206270" cy="697818"/>
            <a:chOff x="5718780" y="-531873"/>
            <a:chExt cx="4206270" cy="697818"/>
          </a:xfrm>
        </p:grpSpPr>
        <p:grpSp>
          <p:nvGrpSpPr>
            <p:cNvPr id="10" name="组合 9">
              <a:extLst>
                <a:ext uri="{FF2B5EF4-FFF2-40B4-BE49-F238E27FC236}">
                  <a16:creationId xmlns:a16="http://schemas.microsoft.com/office/drawing/2014/main" id="{8CE30774-12B3-4BA7-B3AA-6A2AFD6F56BD}"/>
                </a:ext>
              </a:extLst>
            </p:cNvPr>
            <p:cNvGrpSpPr/>
            <p:nvPr/>
          </p:nvGrpSpPr>
          <p:grpSpPr>
            <a:xfrm>
              <a:off x="5718780" y="-531873"/>
              <a:ext cx="4158645" cy="622360"/>
              <a:chOff x="737205" y="199782"/>
              <a:chExt cx="4158645" cy="622360"/>
            </a:xfrm>
          </p:grpSpPr>
          <p:pic>
            <p:nvPicPr>
              <p:cNvPr id="11" name="图片 10">
                <a:extLst>
                  <a:ext uri="{FF2B5EF4-FFF2-40B4-BE49-F238E27FC236}">
                    <a16:creationId xmlns:a16="http://schemas.microsoft.com/office/drawing/2014/main" id="{01566DA2-19E5-4476-B56F-C834ECC06902}"/>
                  </a:ext>
                </a:extLst>
              </p:cNvPr>
              <p:cNvPicPr>
                <a:picLocks noChangeAspect="1"/>
              </p:cNvPicPr>
              <p:nvPr/>
            </p:nvPicPr>
            <p:blipFill rotWithShape="1">
              <a:blip r:embed="rId2">
                <a:clrChange>
                  <a:clrFrom>
                    <a:srgbClr val="222222"/>
                  </a:clrFrom>
                  <a:clrTo>
                    <a:srgbClr val="222222">
                      <a:alpha val="0"/>
                    </a:srgbClr>
                  </a:clrTo>
                </a:clrChange>
              </a:blip>
              <a:srcRect l="972" r="75549"/>
              <a:stretch/>
            </p:blipFill>
            <p:spPr>
              <a:xfrm>
                <a:off x="737205" y="351660"/>
                <a:ext cx="459063" cy="470482"/>
              </a:xfrm>
              <a:prstGeom prst="rect">
                <a:avLst/>
              </a:prstGeom>
            </p:spPr>
          </p:pic>
          <p:sp>
            <p:nvSpPr>
              <p:cNvPr id="12" name="文本框 11">
                <a:extLst>
                  <a:ext uri="{FF2B5EF4-FFF2-40B4-BE49-F238E27FC236}">
                    <a16:creationId xmlns:a16="http://schemas.microsoft.com/office/drawing/2014/main" id="{23487CCC-2D04-4EC7-958D-FD4838B5135C}"/>
                  </a:ext>
                </a:extLst>
              </p:cNvPr>
              <p:cNvSpPr txBox="1"/>
              <p:nvPr/>
            </p:nvSpPr>
            <p:spPr>
              <a:xfrm>
                <a:off x="1139825" y="199782"/>
                <a:ext cx="3756025" cy="523220"/>
              </a:xfrm>
              <a:prstGeom prst="rect">
                <a:avLst/>
              </a:prstGeom>
              <a:noFill/>
            </p:spPr>
            <p:txBody>
              <a:bodyPr wrap="square" rtlCol="0">
                <a:spAutoFit/>
              </a:bodyPr>
              <a:lstStyle/>
              <a:p>
                <a:r>
                  <a:rPr lang="en-US" altLang="zh-CN" sz="2800" b="1" dirty="0">
                    <a:latin typeface="Times New Roman" panose="02020603050405020304" pitchFamily="18" charset="0"/>
                    <a:cs typeface="Times New Roman" panose="02020603050405020304" pitchFamily="18" charset="0"/>
                  </a:rPr>
                  <a:t>TEMPLE</a:t>
                </a:r>
                <a:endParaRPr lang="en-US" sz="2800" b="1" dirty="0">
                  <a:latin typeface="Times New Roman" panose="02020603050405020304" pitchFamily="18" charset="0"/>
                  <a:cs typeface="Times New Roman" panose="02020603050405020304" pitchFamily="18" charset="0"/>
                </a:endParaRPr>
              </a:p>
            </p:txBody>
          </p:sp>
        </p:grpSp>
        <p:sp>
          <p:nvSpPr>
            <p:cNvPr id="13" name="文本框 12">
              <a:extLst>
                <a:ext uri="{FF2B5EF4-FFF2-40B4-BE49-F238E27FC236}">
                  <a16:creationId xmlns:a16="http://schemas.microsoft.com/office/drawing/2014/main" id="{43528200-D01B-4550-81C3-FA663A4D29D0}"/>
                </a:ext>
              </a:extLst>
            </p:cNvPr>
            <p:cNvSpPr txBox="1"/>
            <p:nvPr/>
          </p:nvSpPr>
          <p:spPr>
            <a:xfrm>
              <a:off x="6169025" y="-141832"/>
              <a:ext cx="3756025" cy="307777"/>
            </a:xfrm>
            <a:prstGeom prst="rect">
              <a:avLst/>
            </a:prstGeom>
            <a:noFill/>
          </p:spPr>
          <p:txBody>
            <a:bodyPr wrap="square" rtlCol="0">
              <a:spAutoFit/>
            </a:bodyPr>
            <a:lstStyle/>
            <a:p>
              <a:r>
                <a:rPr lang="en-US" altLang="zh-CN" sz="1400" dirty="0">
                  <a:latin typeface="Times New Roman" panose="02020603050405020304" pitchFamily="18" charset="0"/>
                  <a:cs typeface="Times New Roman" panose="02020603050405020304" pitchFamily="18" charset="0"/>
                </a:rPr>
                <a:t>U N I V E R S I T Y</a:t>
              </a:r>
              <a:endParaRPr lang="en-US" sz="1400" dirty="0">
                <a:latin typeface="Times New Roman" panose="02020603050405020304" pitchFamily="18" charset="0"/>
                <a:cs typeface="Times New Roman" panose="02020603050405020304" pitchFamily="18" charset="0"/>
              </a:endParaRPr>
            </a:p>
          </p:txBody>
        </p:sp>
      </p:grpSp>
      <p:sp>
        <p:nvSpPr>
          <p:cNvPr id="20" name="矩形 19">
            <a:extLst>
              <a:ext uri="{FF2B5EF4-FFF2-40B4-BE49-F238E27FC236}">
                <a16:creationId xmlns:a16="http://schemas.microsoft.com/office/drawing/2014/main" id="{C5094E9A-4D68-4438-89EC-8E4B1B8287A9}"/>
              </a:ext>
            </a:extLst>
          </p:cNvPr>
          <p:cNvSpPr/>
          <p:nvPr/>
        </p:nvSpPr>
        <p:spPr>
          <a:xfrm>
            <a:off x="0" y="1995938"/>
            <a:ext cx="12192000" cy="3163583"/>
          </a:xfrm>
          <a:prstGeom prst="rect">
            <a:avLst/>
          </a:prstGeom>
          <a:solidFill>
            <a:srgbClr val="881C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a:latin typeface="Times New Roman" panose="02020603050405020304" pitchFamily="18" charset="0"/>
                <a:cs typeface="Times New Roman" panose="02020603050405020304" pitchFamily="18" charset="0"/>
              </a:rPr>
              <a:t>T h a n k s !</a:t>
            </a:r>
          </a:p>
          <a:p>
            <a:pPr algn="ctr"/>
            <a:endParaRPr lang="en-US" sz="3200" dirty="0">
              <a:latin typeface="Times New Roman" panose="02020603050405020304" pitchFamily="18" charset="0"/>
              <a:cs typeface="Times New Roman" panose="02020603050405020304" pitchFamily="18" charset="0"/>
            </a:endParaRPr>
          </a:p>
          <a:p>
            <a:pPr algn="r"/>
            <a:endParaRPr lang="en-US" sz="3200" dirty="0">
              <a:latin typeface="Times New Roman" panose="02020603050405020304" pitchFamily="18" charset="0"/>
              <a:cs typeface="Times New Roman" panose="02020603050405020304" pitchFamily="18" charset="0"/>
            </a:endParaRPr>
          </a:p>
        </p:txBody>
      </p:sp>
      <p:grpSp>
        <p:nvGrpSpPr>
          <p:cNvPr id="2" name="组合 1">
            <a:extLst>
              <a:ext uri="{FF2B5EF4-FFF2-40B4-BE49-F238E27FC236}">
                <a16:creationId xmlns:a16="http://schemas.microsoft.com/office/drawing/2014/main" id="{1E86AA23-EFA2-4B24-ADF2-E2B0DC18E5C6}"/>
              </a:ext>
            </a:extLst>
          </p:cNvPr>
          <p:cNvGrpSpPr/>
          <p:nvPr/>
        </p:nvGrpSpPr>
        <p:grpSpPr>
          <a:xfrm>
            <a:off x="326231" y="187098"/>
            <a:ext cx="7148512" cy="1348927"/>
            <a:chOff x="326231" y="109463"/>
            <a:chExt cx="7148512" cy="1348927"/>
          </a:xfrm>
        </p:grpSpPr>
        <p:grpSp>
          <p:nvGrpSpPr>
            <p:cNvPr id="15" name="组合 14">
              <a:extLst>
                <a:ext uri="{FF2B5EF4-FFF2-40B4-BE49-F238E27FC236}">
                  <a16:creationId xmlns:a16="http://schemas.microsoft.com/office/drawing/2014/main" id="{7AA0DA08-6E7A-4FC5-AAEB-9F2DCA15EBA4}"/>
                </a:ext>
              </a:extLst>
            </p:cNvPr>
            <p:cNvGrpSpPr/>
            <p:nvPr/>
          </p:nvGrpSpPr>
          <p:grpSpPr>
            <a:xfrm>
              <a:off x="425451" y="109463"/>
              <a:ext cx="4581524" cy="1068465"/>
              <a:chOff x="5378450" y="-700162"/>
              <a:chExt cx="4581524" cy="1068465"/>
            </a:xfrm>
          </p:grpSpPr>
          <p:grpSp>
            <p:nvGrpSpPr>
              <p:cNvPr id="16" name="组合 15">
                <a:extLst>
                  <a:ext uri="{FF2B5EF4-FFF2-40B4-BE49-F238E27FC236}">
                    <a16:creationId xmlns:a16="http://schemas.microsoft.com/office/drawing/2014/main" id="{5A2E4276-744F-428A-9EC9-33CC08E704B7}"/>
                  </a:ext>
                </a:extLst>
              </p:cNvPr>
              <p:cNvGrpSpPr/>
              <p:nvPr/>
            </p:nvGrpSpPr>
            <p:grpSpPr>
              <a:xfrm>
                <a:off x="5378450" y="-700162"/>
                <a:ext cx="4498975" cy="987516"/>
                <a:chOff x="396875" y="31493"/>
                <a:chExt cx="4498975" cy="987516"/>
              </a:xfrm>
            </p:grpSpPr>
            <p:pic>
              <p:nvPicPr>
                <p:cNvPr id="18" name="图片 17">
                  <a:extLst>
                    <a:ext uri="{FF2B5EF4-FFF2-40B4-BE49-F238E27FC236}">
                      <a16:creationId xmlns:a16="http://schemas.microsoft.com/office/drawing/2014/main" id="{A51F703B-BC5C-4FB9-8EC4-6C56946603AE}"/>
                    </a:ext>
                  </a:extLst>
                </p:cNvPr>
                <p:cNvPicPr>
                  <a:picLocks noChangeAspect="1"/>
                </p:cNvPicPr>
                <p:nvPr/>
              </p:nvPicPr>
              <p:blipFill rotWithShape="1">
                <a:blip r:embed="rId2">
                  <a:clrChange>
                    <a:clrFrom>
                      <a:srgbClr val="222222"/>
                    </a:clrFrom>
                    <a:clrTo>
                      <a:srgbClr val="222222">
                        <a:alpha val="0"/>
                      </a:srgbClr>
                    </a:clrTo>
                  </a:clrChange>
                </a:blip>
                <a:srcRect l="972" r="75549"/>
                <a:stretch/>
              </p:blipFill>
              <p:spPr>
                <a:xfrm>
                  <a:off x="396875" y="257578"/>
                  <a:ext cx="742950" cy="761431"/>
                </a:xfrm>
                <a:prstGeom prst="rect">
                  <a:avLst/>
                </a:prstGeom>
              </p:spPr>
            </p:pic>
            <p:sp>
              <p:nvSpPr>
                <p:cNvPr id="19" name="文本框 18">
                  <a:extLst>
                    <a:ext uri="{FF2B5EF4-FFF2-40B4-BE49-F238E27FC236}">
                      <a16:creationId xmlns:a16="http://schemas.microsoft.com/office/drawing/2014/main" id="{015E8A0F-1847-46D6-8F98-6B08BF57DD01}"/>
                    </a:ext>
                  </a:extLst>
                </p:cNvPr>
                <p:cNvSpPr txBox="1"/>
                <p:nvPr/>
              </p:nvSpPr>
              <p:spPr>
                <a:xfrm>
                  <a:off x="1139825" y="31493"/>
                  <a:ext cx="3756025" cy="830997"/>
                </a:xfrm>
                <a:prstGeom prst="rect">
                  <a:avLst/>
                </a:prstGeom>
                <a:noFill/>
              </p:spPr>
              <p:txBody>
                <a:bodyPr wrap="square" rtlCol="0">
                  <a:spAutoFit/>
                </a:bodyPr>
                <a:lstStyle/>
                <a:p>
                  <a:r>
                    <a:rPr lang="en-US" altLang="zh-CN" sz="4800" b="1" dirty="0">
                      <a:latin typeface="Times New Roman" panose="02020603050405020304" pitchFamily="18" charset="0"/>
                      <a:cs typeface="Times New Roman" panose="02020603050405020304" pitchFamily="18" charset="0"/>
                    </a:rPr>
                    <a:t>TEMPLE</a:t>
                  </a:r>
                  <a:endParaRPr lang="en-US" sz="4800" b="1" dirty="0">
                    <a:latin typeface="Times New Roman" panose="02020603050405020304" pitchFamily="18" charset="0"/>
                    <a:cs typeface="Times New Roman" panose="02020603050405020304" pitchFamily="18" charset="0"/>
                  </a:endParaRPr>
                </a:p>
              </p:txBody>
            </p:sp>
          </p:grpSp>
          <p:sp>
            <p:nvSpPr>
              <p:cNvPr id="17" name="文本框 16">
                <a:extLst>
                  <a:ext uri="{FF2B5EF4-FFF2-40B4-BE49-F238E27FC236}">
                    <a16:creationId xmlns:a16="http://schemas.microsoft.com/office/drawing/2014/main" id="{AB6BE0C4-A689-4646-9BD5-A0AEB901F169}"/>
                  </a:ext>
                </a:extLst>
              </p:cNvPr>
              <p:cNvSpPr txBox="1"/>
              <p:nvPr/>
            </p:nvSpPr>
            <p:spPr>
              <a:xfrm>
                <a:off x="6203949" y="-93362"/>
                <a:ext cx="3756025" cy="461665"/>
              </a:xfrm>
              <a:prstGeom prst="rect">
                <a:avLst/>
              </a:prstGeom>
              <a:noFill/>
            </p:spPr>
            <p:txBody>
              <a:bodyPr wrap="square" rtlCol="0">
                <a:spAutoFit/>
              </a:bodyPr>
              <a:lstStyle/>
              <a:p>
                <a:r>
                  <a:rPr lang="en-US" altLang="zh-CN" sz="2400" dirty="0">
                    <a:latin typeface="Times New Roman" panose="02020603050405020304" pitchFamily="18" charset="0"/>
                    <a:cs typeface="Times New Roman" panose="02020603050405020304" pitchFamily="18" charset="0"/>
                  </a:rPr>
                  <a:t>U N I V E R S I T Y</a:t>
                </a:r>
                <a:endParaRPr lang="en-US" sz="2400" dirty="0">
                  <a:latin typeface="Times New Roman" panose="02020603050405020304" pitchFamily="18" charset="0"/>
                  <a:cs typeface="Times New Roman" panose="02020603050405020304" pitchFamily="18" charset="0"/>
                </a:endParaRPr>
              </a:p>
            </p:txBody>
          </p:sp>
        </p:grpSp>
        <p:sp>
          <p:nvSpPr>
            <p:cNvPr id="22" name="文本框 21">
              <a:extLst>
                <a:ext uri="{FF2B5EF4-FFF2-40B4-BE49-F238E27FC236}">
                  <a16:creationId xmlns:a16="http://schemas.microsoft.com/office/drawing/2014/main" id="{CE327A6D-1D29-4F7F-9694-D80F15ED24EA}"/>
                </a:ext>
              </a:extLst>
            </p:cNvPr>
            <p:cNvSpPr txBox="1"/>
            <p:nvPr/>
          </p:nvSpPr>
          <p:spPr>
            <a:xfrm>
              <a:off x="326231" y="1089058"/>
              <a:ext cx="7148512" cy="369332"/>
            </a:xfrm>
            <a:prstGeom prst="rect">
              <a:avLst/>
            </a:prstGeom>
            <a:noFill/>
          </p:spPr>
          <p:txBody>
            <a:bodyPr wrap="square">
              <a:spAutoFit/>
            </a:bodyPr>
            <a:lstStyle/>
            <a:p>
              <a:r>
                <a:rPr lang="en-US" sz="1800" dirty="0">
                  <a:latin typeface="Times New Roman" panose="02020603050405020304" pitchFamily="18" charset="0"/>
                  <a:cs typeface="Times New Roman" panose="02020603050405020304" pitchFamily="18" charset="0"/>
                </a:rPr>
                <a:t>Department of Computer &amp; information Sciences</a:t>
              </a:r>
              <a:endParaRPr lang="en-US" dirty="0"/>
            </a:p>
          </p:txBody>
        </p:sp>
      </p:grpSp>
    </p:spTree>
    <p:extLst>
      <p:ext uri="{BB962C8B-B14F-4D97-AF65-F5344CB8AC3E}">
        <p14:creationId xmlns:p14="http://schemas.microsoft.com/office/powerpoint/2010/main" val="13474407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ABC1C66-CB4E-4B16-94B4-0EF379A35462}"/>
              </a:ext>
            </a:extLst>
          </p:cNvPr>
          <p:cNvSpPr>
            <a:spLocks noGrp="1"/>
          </p:cNvSpPr>
          <p:nvPr>
            <p:ph type="title"/>
          </p:nvPr>
        </p:nvSpPr>
        <p:spPr/>
        <p:txBody>
          <a:bodyPr/>
          <a:lstStyle/>
          <a:p>
            <a:r>
              <a:rPr lang="en-US" dirty="0"/>
              <a:t>Sensors</a:t>
            </a:r>
          </a:p>
        </p:txBody>
      </p:sp>
      <p:sp>
        <p:nvSpPr>
          <p:cNvPr id="3" name="内容占位符 2">
            <a:extLst>
              <a:ext uri="{FF2B5EF4-FFF2-40B4-BE49-F238E27FC236}">
                <a16:creationId xmlns:a16="http://schemas.microsoft.com/office/drawing/2014/main" id="{9B823991-1723-4CC8-8311-ED8373C373D4}"/>
              </a:ext>
            </a:extLst>
          </p:cNvPr>
          <p:cNvSpPr>
            <a:spLocks noGrp="1"/>
          </p:cNvSpPr>
          <p:nvPr>
            <p:ph idx="1"/>
          </p:nvPr>
        </p:nvSpPr>
        <p:spPr>
          <a:xfrm>
            <a:off x="838199" y="1253331"/>
            <a:ext cx="10628871" cy="4351338"/>
          </a:xfrm>
        </p:spPr>
        <p:txBody>
          <a:bodyPr>
            <a:noAutofit/>
          </a:bodyPr>
          <a:lstStyle/>
          <a:p>
            <a:pPr marL="0" indent="0" algn="l">
              <a:lnSpc>
                <a:spcPts val="2400"/>
              </a:lnSpc>
              <a:buNone/>
            </a:pPr>
            <a:r>
              <a:rPr lang="en-US" b="0" i="0" dirty="0">
                <a:solidFill>
                  <a:srgbClr val="202124"/>
                </a:solidFill>
                <a:effectLst/>
                <a:latin typeface="Myriad Pro" panose="020B0503030403020204" pitchFamily="34" charset="0"/>
              </a:rPr>
              <a:t>The Android platform supports three broad categories of sensors:</a:t>
            </a:r>
          </a:p>
          <a:p>
            <a:pPr algn="l">
              <a:lnSpc>
                <a:spcPts val="2400"/>
              </a:lnSpc>
              <a:buFont typeface="Arial" panose="020B0604020202020204" pitchFamily="34" charset="0"/>
              <a:buChar char="•"/>
            </a:pPr>
            <a:r>
              <a:rPr lang="en-US" sz="2400" b="0" i="0" dirty="0">
                <a:solidFill>
                  <a:schemeClr val="accent5">
                    <a:lumMod val="75000"/>
                  </a:schemeClr>
                </a:solidFill>
                <a:effectLst/>
                <a:latin typeface="Myriad Pro" panose="020B0503030403020204" pitchFamily="34" charset="0"/>
              </a:rPr>
              <a:t>Motion sensors</a:t>
            </a:r>
          </a:p>
          <a:p>
            <a:pPr marL="0" indent="0" algn="l">
              <a:lnSpc>
                <a:spcPts val="2400"/>
              </a:lnSpc>
              <a:buNone/>
            </a:pPr>
            <a:r>
              <a:rPr lang="en-US" b="0" i="0" dirty="0">
                <a:solidFill>
                  <a:srgbClr val="202124"/>
                </a:solidFill>
                <a:effectLst/>
                <a:latin typeface="Myriad Pro" panose="020B0503030403020204" pitchFamily="34" charset="0"/>
              </a:rPr>
              <a:t>These sensors measure acceleration forces and rotational forces along three axes. This category includes accelerometers, gravity sensors, gyroscopes, and rotational vector sensors.</a:t>
            </a:r>
          </a:p>
          <a:p>
            <a:pPr algn="l">
              <a:lnSpc>
                <a:spcPts val="2400"/>
              </a:lnSpc>
              <a:buFont typeface="Arial" panose="020B0604020202020204" pitchFamily="34" charset="0"/>
              <a:buChar char="•"/>
            </a:pPr>
            <a:r>
              <a:rPr lang="en-US" sz="2400" b="0" i="0" dirty="0">
                <a:solidFill>
                  <a:schemeClr val="accent5">
                    <a:lumMod val="75000"/>
                  </a:schemeClr>
                </a:solidFill>
                <a:effectLst/>
                <a:latin typeface="Myriad Pro" panose="020B0503030403020204" pitchFamily="34" charset="0"/>
              </a:rPr>
              <a:t>Environmental sensors</a:t>
            </a:r>
          </a:p>
          <a:p>
            <a:pPr marL="0" indent="0" algn="l">
              <a:lnSpc>
                <a:spcPts val="2400"/>
              </a:lnSpc>
              <a:buNone/>
            </a:pPr>
            <a:r>
              <a:rPr lang="en-US" b="0" i="0" dirty="0">
                <a:solidFill>
                  <a:srgbClr val="202124"/>
                </a:solidFill>
                <a:effectLst/>
                <a:latin typeface="Myriad Pro" panose="020B0503030403020204" pitchFamily="34" charset="0"/>
              </a:rPr>
              <a:t>These sensors measure various environmental parameters, such as ambient air temperature and pressure, illumination, and humidity. This category includes barometers, photometers, and thermometers.</a:t>
            </a:r>
          </a:p>
          <a:p>
            <a:pPr algn="l">
              <a:lnSpc>
                <a:spcPts val="2400"/>
              </a:lnSpc>
              <a:buFont typeface="Arial" panose="020B0604020202020204" pitchFamily="34" charset="0"/>
              <a:buChar char="•"/>
            </a:pPr>
            <a:r>
              <a:rPr lang="en-US" sz="2400" b="0" i="0" dirty="0">
                <a:solidFill>
                  <a:schemeClr val="accent5">
                    <a:lumMod val="75000"/>
                  </a:schemeClr>
                </a:solidFill>
                <a:effectLst/>
                <a:latin typeface="Myriad Pro" panose="020B0503030403020204" pitchFamily="34" charset="0"/>
              </a:rPr>
              <a:t>Position sensors</a:t>
            </a:r>
          </a:p>
          <a:p>
            <a:pPr marL="0" indent="0" algn="l">
              <a:lnSpc>
                <a:spcPts val="2400"/>
              </a:lnSpc>
              <a:buNone/>
            </a:pPr>
            <a:r>
              <a:rPr lang="en-US" b="0" i="0" dirty="0">
                <a:solidFill>
                  <a:srgbClr val="202124"/>
                </a:solidFill>
                <a:effectLst/>
                <a:latin typeface="Myriad Pro" panose="020B0503030403020204" pitchFamily="34" charset="0"/>
              </a:rPr>
              <a:t>These sensors measure the physical position of a device. This category includes orientation sensors and magnetometers.</a:t>
            </a:r>
          </a:p>
        </p:txBody>
      </p:sp>
      <p:sp>
        <p:nvSpPr>
          <p:cNvPr id="4" name="灯片编号占位符 3">
            <a:extLst>
              <a:ext uri="{FF2B5EF4-FFF2-40B4-BE49-F238E27FC236}">
                <a16:creationId xmlns:a16="http://schemas.microsoft.com/office/drawing/2014/main" id="{2D5AAB30-999D-439B-9A2C-250C802BED17}"/>
              </a:ext>
            </a:extLst>
          </p:cNvPr>
          <p:cNvSpPr>
            <a:spLocks noGrp="1"/>
          </p:cNvSpPr>
          <p:nvPr>
            <p:ph type="sldNum" sz="quarter" idx="12"/>
          </p:nvPr>
        </p:nvSpPr>
        <p:spPr/>
        <p:txBody>
          <a:bodyPr/>
          <a:lstStyle/>
          <a:p>
            <a:fld id="{664DB321-1CDD-4A06-AA42-40E9ECCDDEA8}" type="slidenum">
              <a:rPr lang="en-US" smtClean="0"/>
              <a:t>1</a:t>
            </a:fld>
            <a:endParaRPr lang="en-US"/>
          </a:p>
        </p:txBody>
      </p:sp>
    </p:spTree>
    <p:extLst>
      <p:ext uri="{BB962C8B-B14F-4D97-AF65-F5344CB8AC3E}">
        <p14:creationId xmlns:p14="http://schemas.microsoft.com/office/powerpoint/2010/main" val="11074164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ABC1C66-CB4E-4B16-94B4-0EF379A35462}"/>
              </a:ext>
            </a:extLst>
          </p:cNvPr>
          <p:cNvSpPr>
            <a:spLocks noGrp="1"/>
          </p:cNvSpPr>
          <p:nvPr>
            <p:ph type="title"/>
          </p:nvPr>
        </p:nvSpPr>
        <p:spPr/>
        <p:txBody>
          <a:bodyPr/>
          <a:lstStyle/>
          <a:p>
            <a:r>
              <a:rPr lang="en-US" dirty="0"/>
              <a:t>Sensors</a:t>
            </a:r>
          </a:p>
        </p:txBody>
      </p:sp>
      <p:sp>
        <p:nvSpPr>
          <p:cNvPr id="4" name="灯片编号占位符 3">
            <a:extLst>
              <a:ext uri="{FF2B5EF4-FFF2-40B4-BE49-F238E27FC236}">
                <a16:creationId xmlns:a16="http://schemas.microsoft.com/office/drawing/2014/main" id="{2D5AAB30-999D-439B-9A2C-250C802BED17}"/>
              </a:ext>
            </a:extLst>
          </p:cNvPr>
          <p:cNvSpPr>
            <a:spLocks noGrp="1"/>
          </p:cNvSpPr>
          <p:nvPr>
            <p:ph type="sldNum" sz="quarter" idx="12"/>
          </p:nvPr>
        </p:nvSpPr>
        <p:spPr/>
        <p:txBody>
          <a:bodyPr/>
          <a:lstStyle/>
          <a:p>
            <a:fld id="{664DB321-1CDD-4A06-AA42-40E9ECCDDEA8}" type="slidenum">
              <a:rPr lang="en-US" smtClean="0"/>
              <a:t>2</a:t>
            </a:fld>
            <a:endParaRPr lang="en-US"/>
          </a:p>
        </p:txBody>
      </p:sp>
      <p:graphicFrame>
        <p:nvGraphicFramePr>
          <p:cNvPr id="5" name="表格 12">
            <a:extLst>
              <a:ext uri="{FF2B5EF4-FFF2-40B4-BE49-F238E27FC236}">
                <a16:creationId xmlns:a16="http://schemas.microsoft.com/office/drawing/2014/main" id="{5652335D-BB5E-45C8-B4AA-1065082CBEB0}"/>
              </a:ext>
            </a:extLst>
          </p:cNvPr>
          <p:cNvGraphicFramePr>
            <a:graphicFrameLocks noGrp="1"/>
          </p:cNvGraphicFramePr>
          <p:nvPr>
            <p:extLst>
              <p:ext uri="{D42A27DB-BD31-4B8C-83A1-F6EECF244321}">
                <p14:modId xmlns:p14="http://schemas.microsoft.com/office/powerpoint/2010/main" val="399473651"/>
              </p:ext>
            </p:extLst>
          </p:nvPr>
        </p:nvGraphicFramePr>
        <p:xfrm>
          <a:off x="375161" y="1083682"/>
          <a:ext cx="11010593" cy="4998972"/>
        </p:xfrm>
        <a:graphic>
          <a:graphicData uri="http://schemas.openxmlformats.org/drawingml/2006/table">
            <a:tbl>
              <a:tblPr firstRow="1" bandRow="1">
                <a:tableStyleId>{5C22544A-7EE6-4342-B048-85BDC9FD1C3A}</a:tableStyleId>
              </a:tblPr>
              <a:tblGrid>
                <a:gridCol w="1837924">
                  <a:extLst>
                    <a:ext uri="{9D8B030D-6E8A-4147-A177-3AD203B41FA5}">
                      <a16:colId xmlns:a16="http://schemas.microsoft.com/office/drawing/2014/main" val="2423514120"/>
                    </a:ext>
                  </a:extLst>
                </a:gridCol>
                <a:gridCol w="1459115">
                  <a:extLst>
                    <a:ext uri="{9D8B030D-6E8A-4147-A177-3AD203B41FA5}">
                      <a16:colId xmlns:a16="http://schemas.microsoft.com/office/drawing/2014/main" val="3318288527"/>
                    </a:ext>
                  </a:extLst>
                </a:gridCol>
                <a:gridCol w="5415565">
                  <a:extLst>
                    <a:ext uri="{9D8B030D-6E8A-4147-A177-3AD203B41FA5}">
                      <a16:colId xmlns:a16="http://schemas.microsoft.com/office/drawing/2014/main" val="3257690941"/>
                    </a:ext>
                  </a:extLst>
                </a:gridCol>
                <a:gridCol w="2297989">
                  <a:extLst>
                    <a:ext uri="{9D8B030D-6E8A-4147-A177-3AD203B41FA5}">
                      <a16:colId xmlns:a16="http://schemas.microsoft.com/office/drawing/2014/main" val="2128423862"/>
                    </a:ext>
                  </a:extLst>
                </a:gridCol>
              </a:tblGrid>
              <a:tr h="309208">
                <a:tc>
                  <a:txBody>
                    <a:bodyPr/>
                    <a:lstStyle/>
                    <a:p>
                      <a:pPr algn="l" fontAlgn="ctr"/>
                      <a:r>
                        <a:rPr lang="en-US" dirty="0">
                          <a:effectLst/>
                        </a:rPr>
                        <a:t>Sensor</a:t>
                      </a:r>
                    </a:p>
                  </a:txBody>
                  <a:tcPr anchor="ctr"/>
                </a:tc>
                <a:tc>
                  <a:txBody>
                    <a:bodyPr/>
                    <a:lstStyle/>
                    <a:p>
                      <a:pPr algn="l" fontAlgn="ctr"/>
                      <a:r>
                        <a:rPr lang="en-US">
                          <a:effectLst/>
                        </a:rPr>
                        <a:t>Type</a:t>
                      </a:r>
                    </a:p>
                  </a:txBody>
                  <a:tcPr anchor="ctr"/>
                </a:tc>
                <a:tc>
                  <a:txBody>
                    <a:bodyPr/>
                    <a:lstStyle/>
                    <a:p>
                      <a:pPr algn="l" fontAlgn="ctr"/>
                      <a:r>
                        <a:rPr lang="en-US" dirty="0">
                          <a:effectLst/>
                        </a:rPr>
                        <a:t>Description</a:t>
                      </a:r>
                    </a:p>
                  </a:txBody>
                  <a:tcPr anchor="ctr"/>
                </a:tc>
                <a:tc>
                  <a:txBody>
                    <a:bodyPr/>
                    <a:lstStyle/>
                    <a:p>
                      <a:pPr algn="l" fontAlgn="ctr"/>
                      <a:r>
                        <a:rPr lang="en-US">
                          <a:effectLst/>
                        </a:rPr>
                        <a:t>Common Uses</a:t>
                      </a:r>
                    </a:p>
                  </a:txBody>
                  <a:tcPr anchor="ctr"/>
                </a:tc>
                <a:extLst>
                  <a:ext uri="{0D108BD9-81ED-4DB2-BD59-A6C34878D82A}">
                    <a16:rowId xmlns:a16="http://schemas.microsoft.com/office/drawing/2014/main" val="3976393890"/>
                  </a:ext>
                </a:extLst>
              </a:tr>
              <a:tr h="773019">
                <a:tc>
                  <a:txBody>
                    <a:bodyPr/>
                    <a:lstStyle/>
                    <a:p>
                      <a:pPr algn="l" fontAlgn="t"/>
                      <a:r>
                        <a:rPr lang="en-US">
                          <a:effectLst/>
                          <a:hlinkClick r:id="rId2"/>
                        </a:rPr>
                        <a:t>TYPE_ACCELEROMETER</a:t>
                      </a:r>
                      <a:endParaRPr lang="en-US">
                        <a:effectLst/>
                      </a:endParaRPr>
                    </a:p>
                  </a:txBody>
                  <a:tcPr/>
                </a:tc>
                <a:tc>
                  <a:txBody>
                    <a:bodyPr/>
                    <a:lstStyle/>
                    <a:p>
                      <a:pPr algn="l" fontAlgn="t"/>
                      <a:r>
                        <a:rPr lang="en-US" dirty="0">
                          <a:effectLst/>
                        </a:rPr>
                        <a:t>Hardware</a:t>
                      </a:r>
                    </a:p>
                  </a:txBody>
                  <a:tcPr/>
                </a:tc>
                <a:tc>
                  <a:txBody>
                    <a:bodyPr/>
                    <a:lstStyle/>
                    <a:p>
                      <a:pPr algn="l" fontAlgn="t"/>
                      <a:r>
                        <a:rPr lang="en-US" dirty="0">
                          <a:effectLst/>
                        </a:rPr>
                        <a:t>Measures the acceleration force in m/s</a:t>
                      </a:r>
                      <a:r>
                        <a:rPr lang="en-US" baseline="30000" dirty="0">
                          <a:effectLst/>
                        </a:rPr>
                        <a:t>2</a:t>
                      </a:r>
                      <a:r>
                        <a:rPr lang="en-US" dirty="0">
                          <a:effectLst/>
                        </a:rPr>
                        <a:t> that is applied to a device on all three physical axes (x, y, and z), including the force of gravity.</a:t>
                      </a:r>
                    </a:p>
                  </a:txBody>
                  <a:tcPr/>
                </a:tc>
                <a:tc>
                  <a:txBody>
                    <a:bodyPr/>
                    <a:lstStyle/>
                    <a:p>
                      <a:pPr algn="l" fontAlgn="t"/>
                      <a:r>
                        <a:rPr lang="en-US">
                          <a:effectLst/>
                        </a:rPr>
                        <a:t>Motion detection (shake, tilt, etc.).</a:t>
                      </a:r>
                    </a:p>
                  </a:txBody>
                  <a:tcPr/>
                </a:tc>
                <a:extLst>
                  <a:ext uri="{0D108BD9-81ED-4DB2-BD59-A6C34878D82A}">
                    <a16:rowId xmlns:a16="http://schemas.microsoft.com/office/drawing/2014/main" val="597820754"/>
                  </a:ext>
                </a:extLst>
              </a:tr>
              <a:tr h="721444">
                <a:tc>
                  <a:txBody>
                    <a:bodyPr/>
                    <a:lstStyle/>
                    <a:p>
                      <a:pPr algn="l" fontAlgn="t"/>
                      <a:r>
                        <a:rPr lang="en-US">
                          <a:effectLst/>
                          <a:hlinkClick r:id="rId3"/>
                        </a:rPr>
                        <a:t>TYPE_AMBIENT_TEMPERATURE</a:t>
                      </a:r>
                      <a:endParaRPr lang="en-US">
                        <a:effectLst/>
                      </a:endParaRPr>
                    </a:p>
                  </a:txBody>
                  <a:tcPr/>
                </a:tc>
                <a:tc>
                  <a:txBody>
                    <a:bodyPr/>
                    <a:lstStyle/>
                    <a:p>
                      <a:pPr algn="l" fontAlgn="t"/>
                      <a:r>
                        <a:rPr lang="en-US">
                          <a:effectLst/>
                        </a:rPr>
                        <a:t>Hardware</a:t>
                      </a:r>
                    </a:p>
                  </a:txBody>
                  <a:tcPr/>
                </a:tc>
                <a:tc>
                  <a:txBody>
                    <a:bodyPr/>
                    <a:lstStyle/>
                    <a:p>
                      <a:pPr algn="l" fontAlgn="t"/>
                      <a:r>
                        <a:rPr lang="en-US" dirty="0">
                          <a:effectLst/>
                        </a:rPr>
                        <a:t>Measures the ambient room temperature in degrees Celsius (°C). See note below.</a:t>
                      </a:r>
                    </a:p>
                  </a:txBody>
                  <a:tcPr/>
                </a:tc>
                <a:tc>
                  <a:txBody>
                    <a:bodyPr/>
                    <a:lstStyle/>
                    <a:p>
                      <a:pPr algn="l" fontAlgn="t"/>
                      <a:r>
                        <a:rPr lang="en-US">
                          <a:effectLst/>
                        </a:rPr>
                        <a:t>Monitoring air temperatures.</a:t>
                      </a:r>
                    </a:p>
                  </a:txBody>
                  <a:tcPr/>
                </a:tc>
                <a:extLst>
                  <a:ext uri="{0D108BD9-81ED-4DB2-BD59-A6C34878D82A}">
                    <a16:rowId xmlns:a16="http://schemas.microsoft.com/office/drawing/2014/main" val="3776480932"/>
                  </a:ext>
                </a:extLst>
              </a:tr>
              <a:tr h="721444">
                <a:tc>
                  <a:txBody>
                    <a:bodyPr/>
                    <a:lstStyle/>
                    <a:p>
                      <a:pPr algn="l" fontAlgn="t"/>
                      <a:r>
                        <a:rPr lang="en-US">
                          <a:effectLst/>
                          <a:hlinkClick r:id="rId4"/>
                        </a:rPr>
                        <a:t>TYPE_GRAVITY</a:t>
                      </a:r>
                      <a:endParaRPr lang="en-US">
                        <a:effectLst/>
                      </a:endParaRPr>
                    </a:p>
                  </a:txBody>
                  <a:tcPr/>
                </a:tc>
                <a:tc>
                  <a:txBody>
                    <a:bodyPr/>
                    <a:lstStyle/>
                    <a:p>
                      <a:pPr algn="l" fontAlgn="t"/>
                      <a:r>
                        <a:rPr lang="en-US">
                          <a:effectLst/>
                        </a:rPr>
                        <a:t>Software or Hardware</a:t>
                      </a:r>
                    </a:p>
                  </a:txBody>
                  <a:tcPr/>
                </a:tc>
                <a:tc>
                  <a:txBody>
                    <a:bodyPr/>
                    <a:lstStyle/>
                    <a:p>
                      <a:pPr algn="l" fontAlgn="t"/>
                      <a:r>
                        <a:rPr lang="en-US">
                          <a:effectLst/>
                        </a:rPr>
                        <a:t>Measures the force of gravity in m/s</a:t>
                      </a:r>
                      <a:r>
                        <a:rPr lang="en-US" baseline="30000">
                          <a:effectLst/>
                        </a:rPr>
                        <a:t>2</a:t>
                      </a:r>
                      <a:r>
                        <a:rPr lang="en-US">
                          <a:effectLst/>
                        </a:rPr>
                        <a:t> that is applied to a device on all three physical axes (x, y, z).</a:t>
                      </a:r>
                    </a:p>
                  </a:txBody>
                  <a:tcPr/>
                </a:tc>
                <a:tc>
                  <a:txBody>
                    <a:bodyPr/>
                    <a:lstStyle/>
                    <a:p>
                      <a:pPr algn="l" fontAlgn="t"/>
                      <a:r>
                        <a:rPr lang="en-US">
                          <a:effectLst/>
                        </a:rPr>
                        <a:t>Motion detection (shake, tilt, etc.).</a:t>
                      </a:r>
                    </a:p>
                  </a:txBody>
                  <a:tcPr/>
                </a:tc>
                <a:extLst>
                  <a:ext uri="{0D108BD9-81ED-4DB2-BD59-A6C34878D82A}">
                    <a16:rowId xmlns:a16="http://schemas.microsoft.com/office/drawing/2014/main" val="3679845453"/>
                  </a:ext>
                </a:extLst>
              </a:tr>
              <a:tr h="721444">
                <a:tc>
                  <a:txBody>
                    <a:bodyPr/>
                    <a:lstStyle/>
                    <a:p>
                      <a:pPr algn="l" fontAlgn="t"/>
                      <a:r>
                        <a:rPr lang="en-US">
                          <a:effectLst/>
                          <a:hlinkClick r:id="rId5"/>
                        </a:rPr>
                        <a:t>TYPE_GYROSCOPE</a:t>
                      </a:r>
                      <a:endParaRPr lang="en-US">
                        <a:effectLst/>
                      </a:endParaRPr>
                    </a:p>
                  </a:txBody>
                  <a:tcPr/>
                </a:tc>
                <a:tc>
                  <a:txBody>
                    <a:bodyPr/>
                    <a:lstStyle/>
                    <a:p>
                      <a:pPr algn="l" fontAlgn="t"/>
                      <a:r>
                        <a:rPr lang="en-US">
                          <a:effectLst/>
                        </a:rPr>
                        <a:t>Hardware</a:t>
                      </a:r>
                    </a:p>
                  </a:txBody>
                  <a:tcPr/>
                </a:tc>
                <a:tc>
                  <a:txBody>
                    <a:bodyPr/>
                    <a:lstStyle/>
                    <a:p>
                      <a:pPr algn="l" fontAlgn="t"/>
                      <a:r>
                        <a:rPr lang="en-US">
                          <a:effectLst/>
                        </a:rPr>
                        <a:t>Measures a device's rate of rotation in rad/s around each of the three physical axes (x, y, and z).</a:t>
                      </a:r>
                    </a:p>
                  </a:txBody>
                  <a:tcPr/>
                </a:tc>
                <a:tc>
                  <a:txBody>
                    <a:bodyPr/>
                    <a:lstStyle/>
                    <a:p>
                      <a:pPr algn="l" fontAlgn="t"/>
                      <a:r>
                        <a:rPr lang="en-US">
                          <a:effectLst/>
                        </a:rPr>
                        <a:t>Rotation detection (spin, turn, etc.).</a:t>
                      </a:r>
                    </a:p>
                  </a:txBody>
                  <a:tcPr/>
                </a:tc>
                <a:extLst>
                  <a:ext uri="{0D108BD9-81ED-4DB2-BD59-A6C34878D82A}">
                    <a16:rowId xmlns:a16="http://schemas.microsoft.com/office/drawing/2014/main" val="1969740842"/>
                  </a:ext>
                </a:extLst>
              </a:tr>
              <a:tr h="541114">
                <a:tc>
                  <a:txBody>
                    <a:bodyPr/>
                    <a:lstStyle/>
                    <a:p>
                      <a:pPr algn="l" fontAlgn="t"/>
                      <a:r>
                        <a:rPr lang="en-US">
                          <a:effectLst/>
                          <a:hlinkClick r:id="rId6"/>
                        </a:rPr>
                        <a:t>TYPE_LIGHT</a:t>
                      </a:r>
                      <a:endParaRPr lang="en-US">
                        <a:effectLst/>
                      </a:endParaRPr>
                    </a:p>
                  </a:txBody>
                  <a:tcPr/>
                </a:tc>
                <a:tc>
                  <a:txBody>
                    <a:bodyPr/>
                    <a:lstStyle/>
                    <a:p>
                      <a:pPr algn="l" fontAlgn="t"/>
                      <a:r>
                        <a:rPr lang="en-US">
                          <a:effectLst/>
                        </a:rPr>
                        <a:t>Hardware</a:t>
                      </a:r>
                    </a:p>
                  </a:txBody>
                  <a:tcPr/>
                </a:tc>
                <a:tc>
                  <a:txBody>
                    <a:bodyPr/>
                    <a:lstStyle/>
                    <a:p>
                      <a:pPr algn="l" fontAlgn="t"/>
                      <a:r>
                        <a:rPr lang="en-US" dirty="0">
                          <a:effectLst/>
                        </a:rPr>
                        <a:t>Measures the ambient light level (illumination) in lx.</a:t>
                      </a:r>
                    </a:p>
                  </a:txBody>
                  <a:tcPr/>
                </a:tc>
                <a:tc>
                  <a:txBody>
                    <a:bodyPr/>
                    <a:lstStyle/>
                    <a:p>
                      <a:pPr algn="l" fontAlgn="t"/>
                      <a:r>
                        <a:rPr lang="en-US">
                          <a:effectLst/>
                        </a:rPr>
                        <a:t>Controlling screen brightness.</a:t>
                      </a:r>
                    </a:p>
                  </a:txBody>
                  <a:tcPr/>
                </a:tc>
                <a:extLst>
                  <a:ext uri="{0D108BD9-81ED-4DB2-BD59-A6C34878D82A}">
                    <a16:rowId xmlns:a16="http://schemas.microsoft.com/office/drawing/2014/main" val="1511000376"/>
                  </a:ext>
                </a:extLst>
              </a:tr>
              <a:tr h="773019">
                <a:tc>
                  <a:txBody>
                    <a:bodyPr/>
                    <a:lstStyle/>
                    <a:p>
                      <a:pPr algn="l" fontAlgn="t"/>
                      <a:r>
                        <a:rPr lang="en-US">
                          <a:effectLst/>
                          <a:hlinkClick r:id="rId7"/>
                        </a:rPr>
                        <a:t>TYPE_LINEAR_ACCELERATION</a:t>
                      </a:r>
                      <a:endParaRPr lang="en-US">
                        <a:effectLst/>
                      </a:endParaRPr>
                    </a:p>
                  </a:txBody>
                  <a:tcPr/>
                </a:tc>
                <a:tc>
                  <a:txBody>
                    <a:bodyPr/>
                    <a:lstStyle/>
                    <a:p>
                      <a:pPr algn="l" fontAlgn="t"/>
                      <a:r>
                        <a:rPr lang="en-US">
                          <a:effectLst/>
                        </a:rPr>
                        <a:t>Software or Hardware</a:t>
                      </a:r>
                    </a:p>
                  </a:txBody>
                  <a:tcPr/>
                </a:tc>
                <a:tc>
                  <a:txBody>
                    <a:bodyPr/>
                    <a:lstStyle/>
                    <a:p>
                      <a:pPr algn="l" fontAlgn="t"/>
                      <a:r>
                        <a:rPr lang="en-US" dirty="0">
                          <a:effectLst/>
                        </a:rPr>
                        <a:t>Measures the acceleration force in m/s</a:t>
                      </a:r>
                      <a:r>
                        <a:rPr lang="en-US" baseline="30000" dirty="0">
                          <a:effectLst/>
                        </a:rPr>
                        <a:t>2</a:t>
                      </a:r>
                      <a:r>
                        <a:rPr lang="en-US" dirty="0">
                          <a:effectLst/>
                        </a:rPr>
                        <a:t> that is applied to a device on all three physical axes (x, y, and z), excluding the force of gravity.</a:t>
                      </a:r>
                    </a:p>
                  </a:txBody>
                  <a:tcPr/>
                </a:tc>
                <a:tc>
                  <a:txBody>
                    <a:bodyPr/>
                    <a:lstStyle/>
                    <a:p>
                      <a:pPr algn="l" fontAlgn="t"/>
                      <a:r>
                        <a:rPr lang="en-US" dirty="0">
                          <a:effectLst/>
                        </a:rPr>
                        <a:t>Monitoring acceleration along a single axis.</a:t>
                      </a:r>
                    </a:p>
                  </a:txBody>
                  <a:tcPr/>
                </a:tc>
                <a:extLst>
                  <a:ext uri="{0D108BD9-81ED-4DB2-BD59-A6C34878D82A}">
                    <a16:rowId xmlns:a16="http://schemas.microsoft.com/office/drawing/2014/main" val="730460196"/>
                  </a:ext>
                </a:extLst>
              </a:tr>
            </a:tbl>
          </a:graphicData>
        </a:graphic>
      </p:graphicFrame>
    </p:spTree>
    <p:extLst>
      <p:ext uri="{BB962C8B-B14F-4D97-AF65-F5344CB8AC3E}">
        <p14:creationId xmlns:p14="http://schemas.microsoft.com/office/powerpoint/2010/main" val="13515055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ABC1C66-CB4E-4B16-94B4-0EF379A35462}"/>
              </a:ext>
            </a:extLst>
          </p:cNvPr>
          <p:cNvSpPr>
            <a:spLocks noGrp="1"/>
          </p:cNvSpPr>
          <p:nvPr>
            <p:ph type="title"/>
          </p:nvPr>
        </p:nvSpPr>
        <p:spPr/>
        <p:txBody>
          <a:bodyPr/>
          <a:lstStyle/>
          <a:p>
            <a:r>
              <a:rPr lang="en-US" dirty="0"/>
              <a:t>Sensors</a:t>
            </a:r>
          </a:p>
        </p:txBody>
      </p:sp>
      <p:sp>
        <p:nvSpPr>
          <p:cNvPr id="3" name="内容占位符 2">
            <a:extLst>
              <a:ext uri="{FF2B5EF4-FFF2-40B4-BE49-F238E27FC236}">
                <a16:creationId xmlns:a16="http://schemas.microsoft.com/office/drawing/2014/main" id="{9B823991-1723-4CC8-8311-ED8373C373D4}"/>
              </a:ext>
            </a:extLst>
          </p:cNvPr>
          <p:cNvSpPr>
            <a:spLocks noGrp="1"/>
          </p:cNvSpPr>
          <p:nvPr>
            <p:ph idx="1"/>
          </p:nvPr>
        </p:nvSpPr>
        <p:spPr>
          <a:xfrm>
            <a:off x="838199" y="1253331"/>
            <a:ext cx="10628871" cy="4351338"/>
          </a:xfrm>
        </p:spPr>
        <p:txBody>
          <a:bodyPr>
            <a:noAutofit/>
          </a:bodyPr>
          <a:lstStyle/>
          <a:p>
            <a:pPr marL="0" indent="0" algn="l">
              <a:buNone/>
            </a:pPr>
            <a:r>
              <a:rPr lang="en-US" dirty="0">
                <a:solidFill>
                  <a:srgbClr val="202124"/>
                </a:solidFill>
                <a:latin typeface="Myriad Pro" panose="020B0503030403020204" pitchFamily="34" charset="0"/>
              </a:rPr>
              <a:t>We</a:t>
            </a:r>
            <a:r>
              <a:rPr lang="en-US" b="0" i="0" dirty="0">
                <a:solidFill>
                  <a:srgbClr val="202124"/>
                </a:solidFill>
                <a:effectLst/>
                <a:latin typeface="Myriad Pro" panose="020B0503030403020204" pitchFamily="34" charset="0"/>
              </a:rPr>
              <a:t> can use the sensor framework to do the following:</a:t>
            </a:r>
          </a:p>
          <a:p>
            <a:pPr algn="l">
              <a:buFont typeface="Arial" panose="020B0604020202020204" pitchFamily="34" charset="0"/>
              <a:buChar char="•"/>
            </a:pPr>
            <a:r>
              <a:rPr lang="en-US" b="0" i="0" dirty="0">
                <a:solidFill>
                  <a:srgbClr val="202124"/>
                </a:solidFill>
                <a:effectLst/>
                <a:latin typeface="Myriad Pro" panose="020B0503030403020204" pitchFamily="34" charset="0"/>
              </a:rPr>
              <a:t>Determine which sensors are available on a device.</a:t>
            </a:r>
          </a:p>
          <a:p>
            <a:pPr algn="l">
              <a:buFont typeface="Arial" panose="020B0604020202020204" pitchFamily="34" charset="0"/>
              <a:buChar char="•"/>
            </a:pPr>
            <a:r>
              <a:rPr lang="en-US" b="0" i="0" dirty="0">
                <a:solidFill>
                  <a:srgbClr val="202124"/>
                </a:solidFill>
                <a:effectLst/>
                <a:latin typeface="Myriad Pro" panose="020B0503030403020204" pitchFamily="34" charset="0"/>
              </a:rPr>
              <a:t>Determine an individual sensor's capabilities, such as its maximum range, manufacturer, power requirements, and resolution.</a:t>
            </a:r>
          </a:p>
          <a:p>
            <a:pPr algn="l">
              <a:buFont typeface="Arial" panose="020B0604020202020204" pitchFamily="34" charset="0"/>
              <a:buChar char="•"/>
            </a:pPr>
            <a:r>
              <a:rPr lang="en-US" b="0" i="0" dirty="0">
                <a:solidFill>
                  <a:srgbClr val="202124"/>
                </a:solidFill>
                <a:effectLst/>
                <a:latin typeface="Myriad Pro" panose="020B0503030403020204" pitchFamily="34" charset="0"/>
              </a:rPr>
              <a:t>Acquire raw sensor data and define the minimum rate at which you acquire sensor data.</a:t>
            </a:r>
          </a:p>
          <a:p>
            <a:pPr algn="l">
              <a:buFont typeface="Arial" panose="020B0604020202020204" pitchFamily="34" charset="0"/>
              <a:buChar char="•"/>
            </a:pPr>
            <a:r>
              <a:rPr lang="en-US" b="0" i="0" dirty="0">
                <a:solidFill>
                  <a:srgbClr val="202124"/>
                </a:solidFill>
                <a:effectLst/>
                <a:latin typeface="Myriad Pro" panose="020B0503030403020204" pitchFamily="34" charset="0"/>
              </a:rPr>
              <a:t>Register and unregister sensor event listeners that monitor sensor changes.</a:t>
            </a:r>
          </a:p>
          <a:p>
            <a:pPr marL="0" indent="0" algn="l">
              <a:buNone/>
            </a:pPr>
            <a:endParaRPr lang="en-US" b="0" i="0" dirty="0">
              <a:solidFill>
                <a:srgbClr val="202124"/>
              </a:solidFill>
              <a:effectLst/>
              <a:latin typeface="Myriad Pro" panose="020B0503030403020204" pitchFamily="34" charset="0"/>
            </a:endParaRPr>
          </a:p>
          <a:p>
            <a:pPr marL="0" indent="0">
              <a:buNone/>
            </a:pPr>
            <a:r>
              <a:rPr lang="en-US" sz="2400" b="1" dirty="0" err="1">
                <a:solidFill>
                  <a:schemeClr val="accent5">
                    <a:lumMod val="75000"/>
                  </a:schemeClr>
                </a:solidFill>
                <a:latin typeface="Myriad Pro" panose="020B0503030403020204" pitchFamily="34" charset="0"/>
              </a:rPr>
              <a:t>SensorManager</a:t>
            </a:r>
            <a:endParaRPr lang="en-US" sz="2400" b="1" dirty="0">
              <a:solidFill>
                <a:schemeClr val="accent5">
                  <a:lumMod val="75000"/>
                </a:schemeClr>
              </a:solidFill>
              <a:latin typeface="Myriad Pro" panose="020B0503030403020204" pitchFamily="34" charset="0"/>
            </a:endParaRPr>
          </a:p>
          <a:p>
            <a:r>
              <a:rPr lang="en-US" dirty="0">
                <a:latin typeface="Myriad Pro" panose="020B0503030403020204" pitchFamily="34" charset="0"/>
              </a:rPr>
              <a:t>This class provides various methods for accessing and listing sensors, registering and unregistering sensor event listeners, and acquiring orientation information. This class also provides several sensor constants that are used to report sensor accuracy, set data acquisition rates, and calibrate sensors.</a:t>
            </a:r>
          </a:p>
          <a:p>
            <a:pPr marL="0" indent="0" algn="l">
              <a:buNone/>
            </a:pPr>
            <a:endParaRPr lang="en-US" b="0" i="0" dirty="0">
              <a:solidFill>
                <a:srgbClr val="202124"/>
              </a:solidFill>
              <a:effectLst/>
              <a:latin typeface="Myriad Pro" panose="020B0503030403020204" pitchFamily="34" charset="0"/>
            </a:endParaRPr>
          </a:p>
        </p:txBody>
      </p:sp>
      <p:sp>
        <p:nvSpPr>
          <p:cNvPr id="4" name="灯片编号占位符 3">
            <a:extLst>
              <a:ext uri="{FF2B5EF4-FFF2-40B4-BE49-F238E27FC236}">
                <a16:creationId xmlns:a16="http://schemas.microsoft.com/office/drawing/2014/main" id="{2D5AAB30-999D-439B-9A2C-250C802BED17}"/>
              </a:ext>
            </a:extLst>
          </p:cNvPr>
          <p:cNvSpPr>
            <a:spLocks noGrp="1"/>
          </p:cNvSpPr>
          <p:nvPr>
            <p:ph type="sldNum" sz="quarter" idx="12"/>
          </p:nvPr>
        </p:nvSpPr>
        <p:spPr/>
        <p:txBody>
          <a:bodyPr/>
          <a:lstStyle/>
          <a:p>
            <a:fld id="{664DB321-1CDD-4A06-AA42-40E9ECCDDEA8}" type="slidenum">
              <a:rPr lang="en-US" smtClean="0"/>
              <a:t>3</a:t>
            </a:fld>
            <a:endParaRPr lang="en-US"/>
          </a:p>
        </p:txBody>
      </p:sp>
    </p:spTree>
    <p:extLst>
      <p:ext uri="{BB962C8B-B14F-4D97-AF65-F5344CB8AC3E}">
        <p14:creationId xmlns:p14="http://schemas.microsoft.com/office/powerpoint/2010/main" val="38623785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ABC1C66-CB4E-4B16-94B4-0EF379A35462}"/>
              </a:ext>
            </a:extLst>
          </p:cNvPr>
          <p:cNvSpPr>
            <a:spLocks noGrp="1"/>
          </p:cNvSpPr>
          <p:nvPr>
            <p:ph type="title"/>
          </p:nvPr>
        </p:nvSpPr>
        <p:spPr/>
        <p:txBody>
          <a:bodyPr/>
          <a:lstStyle/>
          <a:p>
            <a:pPr algn="l"/>
            <a:r>
              <a:rPr lang="en-US" b="0" i="0" dirty="0">
                <a:solidFill>
                  <a:srgbClr val="202124"/>
                </a:solidFill>
                <a:effectLst/>
                <a:latin typeface="Myriad Pro" panose="020B0503030403020204" pitchFamily="34" charset="0"/>
              </a:rPr>
              <a:t>Determine which sensors are available on a device</a:t>
            </a:r>
          </a:p>
        </p:txBody>
      </p:sp>
      <p:sp>
        <p:nvSpPr>
          <p:cNvPr id="3" name="内容占位符 2">
            <a:extLst>
              <a:ext uri="{FF2B5EF4-FFF2-40B4-BE49-F238E27FC236}">
                <a16:creationId xmlns:a16="http://schemas.microsoft.com/office/drawing/2014/main" id="{9B823991-1723-4CC8-8311-ED8373C373D4}"/>
              </a:ext>
            </a:extLst>
          </p:cNvPr>
          <p:cNvSpPr>
            <a:spLocks noGrp="1"/>
          </p:cNvSpPr>
          <p:nvPr>
            <p:ph idx="1"/>
          </p:nvPr>
        </p:nvSpPr>
        <p:spPr>
          <a:xfrm>
            <a:off x="781564" y="821260"/>
            <a:ext cx="10628871" cy="4912475"/>
          </a:xfrm>
        </p:spPr>
        <p:txBody>
          <a:bodyPr>
            <a:noAutofit/>
          </a:bodyPr>
          <a:lstStyle/>
          <a:p>
            <a:pPr marL="0" indent="0">
              <a:lnSpc>
                <a:spcPct val="150000"/>
              </a:lnSpc>
              <a:buNone/>
            </a:pPr>
            <a:r>
              <a:rPr lang="en-US" sz="2000" dirty="0">
                <a:latin typeface="Myriad Pro" panose="020B0503030403020204" pitchFamily="34" charset="0"/>
              </a:rPr>
              <a:t>Acquire the permission of Body Sensor in AndroidManifest.xml:</a:t>
            </a:r>
          </a:p>
          <a:p>
            <a:pPr marL="0" indent="0">
              <a:lnSpc>
                <a:spcPct val="150000"/>
              </a:lnSpc>
              <a:buNone/>
            </a:pPr>
            <a:endParaRPr lang="en-US" sz="2000" dirty="0">
              <a:latin typeface="Myriad Pro" panose="020B0503030403020204" pitchFamily="34" charset="0"/>
            </a:endParaRPr>
          </a:p>
          <a:p>
            <a:pPr marL="0" indent="0">
              <a:lnSpc>
                <a:spcPct val="150000"/>
              </a:lnSpc>
              <a:buNone/>
            </a:pPr>
            <a:r>
              <a:rPr lang="en-US" sz="2000" dirty="0">
                <a:latin typeface="Myriad Pro" panose="020B0503030403020204" pitchFamily="34" charset="0"/>
              </a:rPr>
              <a:t>To identify the sensors that are on a device you first need to get a reference to the sensor service. To do this, you create an instance of the </a:t>
            </a:r>
            <a:r>
              <a:rPr lang="en-US" b="1" dirty="0" err="1">
                <a:solidFill>
                  <a:schemeClr val="accent5">
                    <a:lumMod val="75000"/>
                  </a:schemeClr>
                </a:solidFill>
                <a:latin typeface="Myriad Pro" panose="020B0503030403020204" pitchFamily="34" charset="0"/>
              </a:rPr>
              <a:t>SensorManage</a:t>
            </a:r>
            <a:r>
              <a:rPr lang="en-US" sz="2000" b="1" dirty="0" err="1">
                <a:solidFill>
                  <a:schemeClr val="accent5">
                    <a:lumMod val="75000"/>
                  </a:schemeClr>
                </a:solidFill>
                <a:latin typeface="Myriad Pro" panose="020B0503030403020204" pitchFamily="34" charset="0"/>
              </a:rPr>
              <a:t>r</a:t>
            </a:r>
            <a:r>
              <a:rPr lang="en-US" sz="2000" dirty="0">
                <a:latin typeface="Myriad Pro" panose="020B0503030403020204" pitchFamily="34" charset="0"/>
              </a:rPr>
              <a:t> class by calling the </a:t>
            </a:r>
            <a:r>
              <a:rPr lang="en-US" sz="2000" b="1" dirty="0" err="1">
                <a:solidFill>
                  <a:schemeClr val="accent5">
                    <a:lumMod val="75000"/>
                  </a:schemeClr>
                </a:solidFill>
                <a:latin typeface="Myriad Pro" panose="020B0503030403020204" pitchFamily="34" charset="0"/>
              </a:rPr>
              <a:t>getSystemService</a:t>
            </a:r>
            <a:r>
              <a:rPr lang="en-US" sz="2000" dirty="0">
                <a:solidFill>
                  <a:schemeClr val="accent5">
                    <a:lumMod val="75000"/>
                  </a:schemeClr>
                </a:solidFill>
                <a:latin typeface="Myriad Pro" panose="020B0503030403020204" pitchFamily="34" charset="0"/>
              </a:rPr>
              <a:t>()</a:t>
            </a:r>
            <a:r>
              <a:rPr lang="en-US" sz="2000" dirty="0">
                <a:latin typeface="Myriad Pro" panose="020B0503030403020204" pitchFamily="34" charset="0"/>
              </a:rPr>
              <a:t> method and passing in the </a:t>
            </a:r>
            <a:r>
              <a:rPr lang="en-US" sz="2000" b="1" dirty="0">
                <a:solidFill>
                  <a:schemeClr val="accent5">
                    <a:lumMod val="75000"/>
                  </a:schemeClr>
                </a:solidFill>
                <a:latin typeface="Myriad Pro" panose="020B0503030403020204" pitchFamily="34" charset="0"/>
              </a:rPr>
              <a:t>SENSOR_SERVICE </a:t>
            </a:r>
            <a:r>
              <a:rPr lang="en-US" sz="2000" dirty="0">
                <a:latin typeface="Myriad Pro" panose="020B0503030403020204" pitchFamily="34" charset="0"/>
              </a:rPr>
              <a:t>argument.</a:t>
            </a:r>
          </a:p>
          <a:p>
            <a:pPr marL="0" indent="0">
              <a:lnSpc>
                <a:spcPct val="150000"/>
              </a:lnSpc>
              <a:buNone/>
            </a:pPr>
            <a:endParaRPr lang="en-US" sz="2000" dirty="0">
              <a:latin typeface="Myriad Pro" panose="020B0503030403020204" pitchFamily="34" charset="0"/>
            </a:endParaRPr>
          </a:p>
          <a:p>
            <a:pPr marL="0" indent="0">
              <a:lnSpc>
                <a:spcPct val="150000"/>
              </a:lnSpc>
              <a:buNone/>
            </a:pPr>
            <a:endParaRPr lang="en-US" sz="2000" dirty="0">
              <a:latin typeface="Myriad Pro" panose="020B0503030403020204" pitchFamily="34" charset="0"/>
            </a:endParaRPr>
          </a:p>
          <a:p>
            <a:pPr marL="0" indent="0">
              <a:lnSpc>
                <a:spcPct val="150000"/>
              </a:lnSpc>
              <a:buNone/>
            </a:pPr>
            <a:r>
              <a:rPr lang="en-US" sz="2000" dirty="0">
                <a:latin typeface="Myriad Pro" panose="020B0503030403020204" pitchFamily="34" charset="0"/>
              </a:rPr>
              <a:t>get a listing of every sensor on a device by calling the </a:t>
            </a:r>
            <a:r>
              <a:rPr lang="en-US" sz="2000" dirty="0" err="1">
                <a:solidFill>
                  <a:schemeClr val="accent5">
                    <a:lumMod val="75000"/>
                  </a:schemeClr>
                </a:solidFill>
                <a:latin typeface="Myriad Pro" panose="020B0503030403020204" pitchFamily="34" charset="0"/>
              </a:rPr>
              <a:t>getSensorList</a:t>
            </a:r>
            <a:r>
              <a:rPr lang="en-US" sz="2000" dirty="0">
                <a:solidFill>
                  <a:schemeClr val="accent5">
                    <a:lumMod val="75000"/>
                  </a:schemeClr>
                </a:solidFill>
                <a:latin typeface="Myriad Pro" panose="020B0503030403020204" pitchFamily="34" charset="0"/>
              </a:rPr>
              <a:t>() </a:t>
            </a:r>
            <a:r>
              <a:rPr lang="en-US" sz="2000" dirty="0">
                <a:latin typeface="Myriad Pro" panose="020B0503030403020204" pitchFamily="34" charset="0"/>
              </a:rPr>
              <a:t>method and using the </a:t>
            </a:r>
            <a:r>
              <a:rPr lang="en-US" sz="2000" dirty="0">
                <a:solidFill>
                  <a:schemeClr val="accent5">
                    <a:lumMod val="75000"/>
                  </a:schemeClr>
                </a:solidFill>
                <a:latin typeface="Myriad Pro" panose="020B0503030403020204" pitchFamily="34" charset="0"/>
              </a:rPr>
              <a:t>TYPE_ALL </a:t>
            </a:r>
            <a:r>
              <a:rPr lang="en-US" sz="2000" dirty="0">
                <a:latin typeface="Myriad Pro" panose="020B0503030403020204" pitchFamily="34" charset="0"/>
              </a:rPr>
              <a:t>constant. For example:</a:t>
            </a:r>
          </a:p>
          <a:p>
            <a:pPr marL="0" indent="0">
              <a:lnSpc>
                <a:spcPct val="150000"/>
              </a:lnSpc>
              <a:buNone/>
            </a:pPr>
            <a:endParaRPr lang="en-US" sz="2000" dirty="0">
              <a:latin typeface="Myriad Pro" panose="020B0503030403020204" pitchFamily="34" charset="0"/>
            </a:endParaRPr>
          </a:p>
          <a:p>
            <a:pPr marL="0" indent="0">
              <a:lnSpc>
                <a:spcPct val="150000"/>
              </a:lnSpc>
              <a:buNone/>
            </a:pPr>
            <a:endParaRPr lang="en-US" sz="2000" dirty="0">
              <a:latin typeface="Myriad Pro" panose="020B0503030403020204" pitchFamily="34" charset="0"/>
            </a:endParaRPr>
          </a:p>
        </p:txBody>
      </p:sp>
      <p:sp>
        <p:nvSpPr>
          <p:cNvPr id="4" name="灯片编号占位符 3">
            <a:extLst>
              <a:ext uri="{FF2B5EF4-FFF2-40B4-BE49-F238E27FC236}">
                <a16:creationId xmlns:a16="http://schemas.microsoft.com/office/drawing/2014/main" id="{2D5AAB30-999D-439B-9A2C-250C802BED17}"/>
              </a:ext>
            </a:extLst>
          </p:cNvPr>
          <p:cNvSpPr>
            <a:spLocks noGrp="1"/>
          </p:cNvSpPr>
          <p:nvPr>
            <p:ph type="sldNum" sz="quarter" idx="12"/>
          </p:nvPr>
        </p:nvSpPr>
        <p:spPr/>
        <p:txBody>
          <a:bodyPr/>
          <a:lstStyle/>
          <a:p>
            <a:fld id="{664DB321-1CDD-4A06-AA42-40E9ECCDDEA8}" type="slidenum">
              <a:rPr lang="en-US" smtClean="0"/>
              <a:t>4</a:t>
            </a:fld>
            <a:endParaRPr lang="en-US"/>
          </a:p>
        </p:txBody>
      </p:sp>
      <p:sp>
        <p:nvSpPr>
          <p:cNvPr id="15" name="文本框 14">
            <a:extLst>
              <a:ext uri="{FF2B5EF4-FFF2-40B4-BE49-F238E27FC236}">
                <a16:creationId xmlns:a16="http://schemas.microsoft.com/office/drawing/2014/main" id="{8521BA6B-8A57-48A5-8D12-E5AC2F65CED7}"/>
              </a:ext>
            </a:extLst>
          </p:cNvPr>
          <p:cNvSpPr txBox="1"/>
          <p:nvPr/>
        </p:nvSpPr>
        <p:spPr>
          <a:xfrm>
            <a:off x="796312" y="3510775"/>
            <a:ext cx="10312672" cy="923330"/>
          </a:xfrm>
          <a:prstGeom prst="rect">
            <a:avLst/>
          </a:prstGeom>
          <a:noFill/>
        </p:spPr>
        <p:txBody>
          <a:bodyPr wrap="square">
            <a:spAutoFit/>
          </a:bodyPr>
          <a:lstStyle/>
          <a:p>
            <a:pPr algn="l">
              <a:buFont typeface="+mj-lt"/>
              <a:buAutoNum type="arabicPeriod"/>
            </a:pPr>
            <a:r>
              <a:rPr lang="en-US" b="0" i="0" dirty="0">
                <a:solidFill>
                  <a:srgbClr val="A626A4"/>
                </a:solidFill>
                <a:effectLst/>
                <a:latin typeface="Consolas" panose="020B0609020204030204" pitchFamily="49" charset="0"/>
              </a:rPr>
              <a:t>private</a:t>
            </a:r>
            <a:r>
              <a:rPr lang="en-US" b="0" i="0" dirty="0">
                <a:solidFill>
                  <a:srgbClr val="5C5C5C"/>
                </a:solidFill>
                <a:effectLst/>
                <a:latin typeface="Consolas" panose="020B0609020204030204" pitchFamily="49" charset="0"/>
              </a:rPr>
              <a:t> </a:t>
            </a:r>
            <a:r>
              <a:rPr lang="en-US" b="0" i="0" dirty="0" err="1">
                <a:solidFill>
                  <a:srgbClr val="5C5C5C"/>
                </a:solidFill>
                <a:effectLst/>
                <a:latin typeface="Consolas" panose="020B0609020204030204" pitchFamily="49" charset="0"/>
              </a:rPr>
              <a:t>SensorManager</a:t>
            </a:r>
            <a:r>
              <a:rPr lang="en-US" b="0" i="0" dirty="0">
                <a:solidFill>
                  <a:srgbClr val="5C5C5C"/>
                </a:solidFill>
                <a:effectLst/>
                <a:latin typeface="Consolas" panose="020B0609020204030204" pitchFamily="49" charset="0"/>
              </a:rPr>
              <a:t> </a:t>
            </a:r>
            <a:r>
              <a:rPr lang="en-US" b="0" i="0" dirty="0" err="1">
                <a:solidFill>
                  <a:srgbClr val="5C5C5C"/>
                </a:solidFill>
                <a:effectLst/>
                <a:latin typeface="Consolas" panose="020B0609020204030204" pitchFamily="49" charset="0"/>
              </a:rPr>
              <a:t>sensorManager</a:t>
            </a:r>
            <a:r>
              <a:rPr lang="en-US" b="0" i="0" dirty="0">
                <a:solidFill>
                  <a:srgbClr val="5C5C5C"/>
                </a:solidFill>
                <a:effectLst/>
                <a:latin typeface="Consolas" panose="020B0609020204030204" pitchFamily="49" charset="0"/>
              </a:rPr>
              <a:t>;  </a:t>
            </a:r>
          </a:p>
          <a:p>
            <a:pPr algn="l">
              <a:buFont typeface="+mj-lt"/>
              <a:buAutoNum type="arabicPeriod"/>
            </a:pPr>
            <a:r>
              <a:rPr lang="en-US" b="0" i="0" dirty="0">
                <a:solidFill>
                  <a:srgbClr val="5C5C5C"/>
                </a:solidFill>
                <a:effectLst/>
                <a:latin typeface="Consolas" panose="020B0609020204030204" pitchFamily="49" charset="0"/>
              </a:rPr>
              <a:t>...  </a:t>
            </a:r>
          </a:p>
          <a:p>
            <a:pPr algn="l">
              <a:buFont typeface="+mj-lt"/>
              <a:buAutoNum type="arabicPeriod"/>
            </a:pPr>
            <a:r>
              <a:rPr lang="en-US" b="0" i="0" dirty="0" err="1">
                <a:solidFill>
                  <a:srgbClr val="5C5C5C"/>
                </a:solidFill>
                <a:effectLst/>
                <a:latin typeface="Consolas" panose="020B0609020204030204" pitchFamily="49" charset="0"/>
              </a:rPr>
              <a:t>sensorManager</a:t>
            </a:r>
            <a:r>
              <a:rPr lang="en-US" b="0" i="0" dirty="0">
                <a:solidFill>
                  <a:srgbClr val="5C5C5C"/>
                </a:solidFill>
                <a:effectLst/>
                <a:latin typeface="Consolas" panose="020B0609020204030204" pitchFamily="49" charset="0"/>
              </a:rPr>
              <a:t> = (</a:t>
            </a:r>
            <a:r>
              <a:rPr lang="en-US" b="0" i="0" dirty="0" err="1">
                <a:solidFill>
                  <a:srgbClr val="5C5C5C"/>
                </a:solidFill>
                <a:effectLst/>
                <a:latin typeface="Consolas" panose="020B0609020204030204" pitchFamily="49" charset="0"/>
              </a:rPr>
              <a:t>SensorManager</a:t>
            </a:r>
            <a:r>
              <a:rPr lang="en-US" b="0" i="0" dirty="0">
                <a:solidFill>
                  <a:srgbClr val="5C5C5C"/>
                </a:solidFill>
                <a:effectLst/>
                <a:latin typeface="Consolas" panose="020B0609020204030204" pitchFamily="49" charset="0"/>
              </a:rPr>
              <a:t>) </a:t>
            </a:r>
            <a:r>
              <a:rPr lang="en-US" b="0" i="0" dirty="0" err="1">
                <a:solidFill>
                  <a:srgbClr val="5C5C5C"/>
                </a:solidFill>
                <a:effectLst/>
                <a:latin typeface="Consolas" panose="020B0609020204030204" pitchFamily="49" charset="0"/>
              </a:rPr>
              <a:t>getSystemService</a:t>
            </a:r>
            <a:r>
              <a:rPr lang="en-US" b="0" i="0" dirty="0">
                <a:solidFill>
                  <a:srgbClr val="5C5C5C"/>
                </a:solidFill>
                <a:effectLst/>
                <a:latin typeface="Consolas" panose="020B0609020204030204" pitchFamily="49" charset="0"/>
              </a:rPr>
              <a:t>(</a:t>
            </a:r>
            <a:r>
              <a:rPr lang="en-US" b="0" i="0" dirty="0" err="1">
                <a:solidFill>
                  <a:srgbClr val="5C5C5C"/>
                </a:solidFill>
                <a:effectLst/>
                <a:latin typeface="Consolas" panose="020B0609020204030204" pitchFamily="49" charset="0"/>
              </a:rPr>
              <a:t>Context.SENSOR_SERVICE</a:t>
            </a:r>
            <a:r>
              <a:rPr lang="en-US" b="0" i="0" dirty="0">
                <a:solidFill>
                  <a:srgbClr val="5C5C5C"/>
                </a:solidFill>
                <a:effectLst/>
                <a:latin typeface="Consolas" panose="020B0609020204030204" pitchFamily="49" charset="0"/>
              </a:rPr>
              <a:t>);  </a:t>
            </a:r>
          </a:p>
        </p:txBody>
      </p:sp>
      <p:sp>
        <p:nvSpPr>
          <p:cNvPr id="18" name="文本框 17">
            <a:extLst>
              <a:ext uri="{FF2B5EF4-FFF2-40B4-BE49-F238E27FC236}">
                <a16:creationId xmlns:a16="http://schemas.microsoft.com/office/drawing/2014/main" id="{38E42911-AF21-4DFE-A01F-903CC7383D70}"/>
              </a:ext>
            </a:extLst>
          </p:cNvPr>
          <p:cNvSpPr txBox="1"/>
          <p:nvPr/>
        </p:nvSpPr>
        <p:spPr>
          <a:xfrm>
            <a:off x="796312" y="5612083"/>
            <a:ext cx="10486204" cy="369332"/>
          </a:xfrm>
          <a:prstGeom prst="rect">
            <a:avLst/>
          </a:prstGeom>
          <a:noFill/>
        </p:spPr>
        <p:txBody>
          <a:bodyPr wrap="square">
            <a:spAutoFit/>
          </a:bodyPr>
          <a:lstStyle/>
          <a:p>
            <a:pPr algn="l">
              <a:buFont typeface="+mj-lt"/>
              <a:buAutoNum type="arabicPeriod"/>
            </a:pPr>
            <a:r>
              <a:rPr lang="en-US" b="0" i="0" dirty="0">
                <a:solidFill>
                  <a:srgbClr val="5C5C5C"/>
                </a:solidFill>
                <a:effectLst/>
                <a:latin typeface="Consolas" panose="020B0609020204030204" pitchFamily="49" charset="0"/>
              </a:rPr>
              <a:t>List&lt;Sensor&gt; </a:t>
            </a:r>
            <a:r>
              <a:rPr lang="en-US" b="0" i="0" dirty="0" err="1">
                <a:solidFill>
                  <a:srgbClr val="5C5C5C"/>
                </a:solidFill>
                <a:effectLst/>
                <a:latin typeface="Consolas" panose="020B0609020204030204" pitchFamily="49" charset="0"/>
              </a:rPr>
              <a:t>deviceSensors</a:t>
            </a:r>
            <a:r>
              <a:rPr lang="en-US" b="0" i="0" dirty="0">
                <a:solidFill>
                  <a:srgbClr val="5C5C5C"/>
                </a:solidFill>
                <a:effectLst/>
                <a:latin typeface="Consolas" panose="020B0609020204030204" pitchFamily="49" charset="0"/>
              </a:rPr>
              <a:t> = </a:t>
            </a:r>
            <a:r>
              <a:rPr lang="en-US" b="0" i="0" dirty="0" err="1">
                <a:solidFill>
                  <a:srgbClr val="5C5C5C"/>
                </a:solidFill>
                <a:effectLst/>
                <a:latin typeface="Consolas" panose="020B0609020204030204" pitchFamily="49" charset="0"/>
              </a:rPr>
              <a:t>sensorManager.getSensorList</a:t>
            </a:r>
            <a:r>
              <a:rPr lang="en-US" b="0" i="0" dirty="0">
                <a:solidFill>
                  <a:srgbClr val="5C5C5C"/>
                </a:solidFill>
                <a:effectLst/>
                <a:latin typeface="Consolas" panose="020B0609020204030204" pitchFamily="49" charset="0"/>
              </a:rPr>
              <a:t>(</a:t>
            </a:r>
            <a:r>
              <a:rPr lang="en-US" b="0" i="0" dirty="0" err="1">
                <a:solidFill>
                  <a:srgbClr val="5C5C5C"/>
                </a:solidFill>
                <a:effectLst/>
                <a:latin typeface="Consolas" panose="020B0609020204030204" pitchFamily="49" charset="0"/>
              </a:rPr>
              <a:t>Sensor.TYPE_ALL</a:t>
            </a:r>
            <a:r>
              <a:rPr lang="en-US" b="0" i="0" dirty="0">
                <a:solidFill>
                  <a:srgbClr val="5C5C5C"/>
                </a:solidFill>
                <a:effectLst/>
                <a:latin typeface="Consolas" panose="020B0609020204030204" pitchFamily="49" charset="0"/>
              </a:rPr>
              <a:t>);</a:t>
            </a:r>
          </a:p>
        </p:txBody>
      </p:sp>
      <p:sp>
        <p:nvSpPr>
          <p:cNvPr id="21" name="文本框 20">
            <a:extLst>
              <a:ext uri="{FF2B5EF4-FFF2-40B4-BE49-F238E27FC236}">
                <a16:creationId xmlns:a16="http://schemas.microsoft.com/office/drawing/2014/main" id="{30334DF0-9CCF-4FBE-B272-2D6EA3C510C6}"/>
              </a:ext>
            </a:extLst>
          </p:cNvPr>
          <p:cNvSpPr txBox="1"/>
          <p:nvPr/>
        </p:nvSpPr>
        <p:spPr>
          <a:xfrm>
            <a:off x="796312" y="1477632"/>
            <a:ext cx="10011660" cy="369332"/>
          </a:xfrm>
          <a:prstGeom prst="rect">
            <a:avLst/>
          </a:prstGeom>
          <a:noFill/>
        </p:spPr>
        <p:txBody>
          <a:bodyPr wrap="square">
            <a:spAutoFit/>
          </a:bodyPr>
          <a:lstStyle/>
          <a:p>
            <a:pPr algn="l">
              <a:buFont typeface="+mj-lt"/>
              <a:buAutoNum type="arabicPeriod"/>
            </a:pPr>
            <a:r>
              <a:rPr lang="en-US" b="0" i="0" dirty="0">
                <a:solidFill>
                  <a:srgbClr val="5C5C5C"/>
                </a:solidFill>
                <a:effectLst/>
                <a:latin typeface="Consolas" panose="020B0609020204030204" pitchFamily="49" charset="0"/>
              </a:rPr>
              <a:t>&lt;uses-permission </a:t>
            </a:r>
            <a:r>
              <a:rPr lang="en-US" b="0" i="0" dirty="0" err="1">
                <a:solidFill>
                  <a:srgbClr val="5C5C5C"/>
                </a:solidFill>
                <a:effectLst/>
                <a:latin typeface="Consolas" panose="020B0609020204030204" pitchFamily="49" charset="0"/>
              </a:rPr>
              <a:t>android:name</a:t>
            </a:r>
            <a:r>
              <a:rPr lang="en-US" b="0" i="0" dirty="0">
                <a:solidFill>
                  <a:srgbClr val="5C5C5C"/>
                </a:solidFill>
                <a:effectLst/>
                <a:latin typeface="Consolas" panose="020B0609020204030204" pitchFamily="49" charset="0"/>
              </a:rPr>
              <a:t>=</a:t>
            </a:r>
            <a:r>
              <a:rPr lang="en-US" b="0" i="0" dirty="0">
                <a:solidFill>
                  <a:srgbClr val="50A14F"/>
                </a:solidFill>
                <a:effectLst/>
                <a:latin typeface="Consolas" panose="020B0609020204030204" pitchFamily="49" charset="0"/>
              </a:rPr>
              <a:t>"</a:t>
            </a:r>
            <a:r>
              <a:rPr lang="en-US" b="0" i="0" dirty="0" err="1">
                <a:solidFill>
                  <a:srgbClr val="50A14F"/>
                </a:solidFill>
                <a:effectLst/>
                <a:latin typeface="Consolas" panose="020B0609020204030204" pitchFamily="49" charset="0"/>
              </a:rPr>
              <a:t>android.permission.BODY_SENSORS</a:t>
            </a:r>
            <a:r>
              <a:rPr lang="en-US" b="0" i="0" dirty="0">
                <a:solidFill>
                  <a:srgbClr val="50A14F"/>
                </a:solidFill>
                <a:effectLst/>
                <a:latin typeface="Consolas" panose="020B0609020204030204" pitchFamily="49" charset="0"/>
              </a:rPr>
              <a:t>"</a:t>
            </a:r>
            <a:r>
              <a:rPr lang="en-US" b="0" i="0" dirty="0">
                <a:solidFill>
                  <a:srgbClr val="5C5C5C"/>
                </a:solidFill>
                <a:effectLst/>
                <a:latin typeface="Consolas" panose="020B0609020204030204" pitchFamily="49" charset="0"/>
              </a:rPr>
              <a:t> /&gt;</a:t>
            </a:r>
          </a:p>
        </p:txBody>
      </p:sp>
    </p:spTree>
    <p:extLst>
      <p:ext uri="{BB962C8B-B14F-4D97-AF65-F5344CB8AC3E}">
        <p14:creationId xmlns:p14="http://schemas.microsoft.com/office/powerpoint/2010/main" val="30128817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ABC1C66-CB4E-4B16-94B4-0EF379A35462}"/>
              </a:ext>
            </a:extLst>
          </p:cNvPr>
          <p:cNvSpPr>
            <a:spLocks noGrp="1"/>
          </p:cNvSpPr>
          <p:nvPr>
            <p:ph type="title"/>
          </p:nvPr>
        </p:nvSpPr>
        <p:spPr/>
        <p:txBody>
          <a:bodyPr/>
          <a:lstStyle/>
          <a:p>
            <a:r>
              <a:rPr lang="en-US" b="0" i="0" dirty="0">
                <a:solidFill>
                  <a:srgbClr val="202124"/>
                </a:solidFill>
                <a:effectLst/>
                <a:latin typeface="Myriad Pro" panose="020B0503030403020204" pitchFamily="34" charset="0"/>
              </a:rPr>
              <a:t>Determine which sensors are available on a device</a:t>
            </a:r>
            <a:endParaRPr lang="en-US" dirty="0"/>
          </a:p>
        </p:txBody>
      </p:sp>
      <p:sp>
        <p:nvSpPr>
          <p:cNvPr id="3" name="内容占位符 2">
            <a:extLst>
              <a:ext uri="{FF2B5EF4-FFF2-40B4-BE49-F238E27FC236}">
                <a16:creationId xmlns:a16="http://schemas.microsoft.com/office/drawing/2014/main" id="{9B823991-1723-4CC8-8311-ED8373C373D4}"/>
              </a:ext>
            </a:extLst>
          </p:cNvPr>
          <p:cNvSpPr>
            <a:spLocks noGrp="1"/>
          </p:cNvSpPr>
          <p:nvPr>
            <p:ph idx="1"/>
          </p:nvPr>
        </p:nvSpPr>
        <p:spPr>
          <a:xfrm>
            <a:off x="781564" y="1076350"/>
            <a:ext cx="10628871" cy="4351338"/>
          </a:xfrm>
        </p:spPr>
        <p:txBody>
          <a:bodyPr>
            <a:noAutofit/>
          </a:bodyPr>
          <a:lstStyle/>
          <a:p>
            <a:pPr marL="0" indent="0">
              <a:lnSpc>
                <a:spcPts val="2400"/>
              </a:lnSpc>
              <a:buNone/>
            </a:pPr>
            <a:r>
              <a:rPr lang="en-US" sz="2000" dirty="0">
                <a:latin typeface="Myriad Pro" panose="020B0503030403020204" pitchFamily="34" charset="0"/>
              </a:rPr>
              <a:t>Example: Wear OS Small Round API 30 (</a:t>
            </a:r>
            <a:r>
              <a:rPr lang="en-US" dirty="0">
                <a:latin typeface="Myriad Pro" panose="020B0503030403020204" pitchFamily="34" charset="0"/>
              </a:rPr>
              <a:t>Android 11.0 China version of Wear OS 3)</a:t>
            </a:r>
          </a:p>
          <a:p>
            <a:pPr marL="0" indent="0">
              <a:lnSpc>
                <a:spcPts val="2400"/>
              </a:lnSpc>
              <a:buNone/>
            </a:pPr>
            <a:endParaRPr lang="en-US" sz="2000" dirty="0">
              <a:latin typeface="Myriad Pro" panose="020B0503030403020204" pitchFamily="34" charset="0"/>
            </a:endParaRPr>
          </a:p>
        </p:txBody>
      </p:sp>
      <p:sp>
        <p:nvSpPr>
          <p:cNvPr id="4" name="灯片编号占位符 3">
            <a:extLst>
              <a:ext uri="{FF2B5EF4-FFF2-40B4-BE49-F238E27FC236}">
                <a16:creationId xmlns:a16="http://schemas.microsoft.com/office/drawing/2014/main" id="{2D5AAB30-999D-439B-9A2C-250C802BED17}"/>
              </a:ext>
            </a:extLst>
          </p:cNvPr>
          <p:cNvSpPr>
            <a:spLocks noGrp="1"/>
          </p:cNvSpPr>
          <p:nvPr>
            <p:ph type="sldNum" sz="quarter" idx="12"/>
          </p:nvPr>
        </p:nvSpPr>
        <p:spPr/>
        <p:txBody>
          <a:bodyPr/>
          <a:lstStyle/>
          <a:p>
            <a:fld id="{664DB321-1CDD-4A06-AA42-40E9ECCDDEA8}" type="slidenum">
              <a:rPr lang="en-US" smtClean="0"/>
              <a:t>5</a:t>
            </a:fld>
            <a:endParaRPr lang="en-US"/>
          </a:p>
        </p:txBody>
      </p:sp>
      <p:pic>
        <p:nvPicPr>
          <p:cNvPr id="8" name="图片 7">
            <a:extLst>
              <a:ext uri="{FF2B5EF4-FFF2-40B4-BE49-F238E27FC236}">
                <a16:creationId xmlns:a16="http://schemas.microsoft.com/office/drawing/2014/main" id="{1B5D6A22-6F61-4992-A791-08E56C956583}"/>
              </a:ext>
            </a:extLst>
          </p:cNvPr>
          <p:cNvPicPr>
            <a:picLocks noChangeAspect="1"/>
          </p:cNvPicPr>
          <p:nvPr/>
        </p:nvPicPr>
        <p:blipFill>
          <a:blip r:embed="rId2"/>
          <a:stretch>
            <a:fillRect/>
          </a:stretch>
        </p:blipFill>
        <p:spPr>
          <a:xfrm>
            <a:off x="552449" y="1687304"/>
            <a:ext cx="11087100" cy="3933825"/>
          </a:xfrm>
          <a:prstGeom prst="rect">
            <a:avLst/>
          </a:prstGeom>
        </p:spPr>
      </p:pic>
    </p:spTree>
    <p:extLst>
      <p:ext uri="{BB962C8B-B14F-4D97-AF65-F5344CB8AC3E}">
        <p14:creationId xmlns:p14="http://schemas.microsoft.com/office/powerpoint/2010/main" val="37400113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ABC1C66-CB4E-4B16-94B4-0EF379A35462}"/>
              </a:ext>
            </a:extLst>
          </p:cNvPr>
          <p:cNvSpPr>
            <a:spLocks noGrp="1"/>
          </p:cNvSpPr>
          <p:nvPr>
            <p:ph type="title"/>
          </p:nvPr>
        </p:nvSpPr>
        <p:spPr/>
        <p:txBody>
          <a:bodyPr/>
          <a:lstStyle/>
          <a:p>
            <a:r>
              <a:rPr lang="en-US" b="0" i="0" dirty="0">
                <a:solidFill>
                  <a:srgbClr val="202124"/>
                </a:solidFill>
                <a:effectLst/>
                <a:latin typeface="Myriad Pro" panose="020B0503030403020204" pitchFamily="34" charset="0"/>
              </a:rPr>
              <a:t>Determine an individual sensor's capabilities</a:t>
            </a:r>
            <a:endParaRPr lang="en-US" dirty="0"/>
          </a:p>
        </p:txBody>
      </p:sp>
      <p:sp>
        <p:nvSpPr>
          <p:cNvPr id="3" name="内容占位符 2">
            <a:extLst>
              <a:ext uri="{FF2B5EF4-FFF2-40B4-BE49-F238E27FC236}">
                <a16:creationId xmlns:a16="http://schemas.microsoft.com/office/drawing/2014/main" id="{9B823991-1723-4CC8-8311-ED8373C373D4}"/>
              </a:ext>
            </a:extLst>
          </p:cNvPr>
          <p:cNvSpPr>
            <a:spLocks noGrp="1"/>
          </p:cNvSpPr>
          <p:nvPr>
            <p:ph idx="1"/>
          </p:nvPr>
        </p:nvSpPr>
        <p:spPr>
          <a:xfrm>
            <a:off x="781564" y="1076350"/>
            <a:ext cx="10628871" cy="5065370"/>
          </a:xfrm>
        </p:spPr>
        <p:txBody>
          <a:bodyPr>
            <a:noAutofit/>
          </a:bodyPr>
          <a:lstStyle/>
          <a:p>
            <a:pPr marL="0" indent="0">
              <a:lnSpc>
                <a:spcPct val="150000"/>
              </a:lnSpc>
              <a:buNone/>
            </a:pPr>
            <a:r>
              <a:rPr lang="en-US" sz="2000" dirty="0">
                <a:latin typeface="Myriad Pro" panose="020B0503030403020204" pitchFamily="34" charset="0"/>
              </a:rPr>
              <a:t>You can also determine whether a specific type of sensor exists on a device by using the </a:t>
            </a:r>
            <a:r>
              <a:rPr lang="en-US" sz="2000" dirty="0" err="1">
                <a:solidFill>
                  <a:schemeClr val="accent5">
                    <a:lumMod val="75000"/>
                  </a:schemeClr>
                </a:solidFill>
                <a:latin typeface="Myriad Pro" panose="020B0503030403020204" pitchFamily="34" charset="0"/>
              </a:rPr>
              <a:t>getDefaultSensor</a:t>
            </a:r>
            <a:r>
              <a:rPr lang="en-US" sz="2000" dirty="0">
                <a:solidFill>
                  <a:schemeClr val="accent5">
                    <a:lumMod val="75000"/>
                  </a:schemeClr>
                </a:solidFill>
                <a:latin typeface="Myriad Pro" panose="020B0503030403020204" pitchFamily="34" charset="0"/>
              </a:rPr>
              <a:t>() </a:t>
            </a:r>
            <a:r>
              <a:rPr lang="en-US" sz="2000" dirty="0">
                <a:latin typeface="Myriad Pro" panose="020B0503030403020204" pitchFamily="34" charset="0"/>
              </a:rPr>
              <a:t>method and passing in the type constant for a specific sensor. </a:t>
            </a:r>
          </a:p>
          <a:p>
            <a:pPr marL="0" indent="0">
              <a:lnSpc>
                <a:spcPct val="150000"/>
              </a:lnSpc>
              <a:buNone/>
            </a:pPr>
            <a:endParaRPr lang="en-US" dirty="0">
              <a:latin typeface="Myriad Pro" panose="020B0503030403020204" pitchFamily="34" charset="0"/>
            </a:endParaRPr>
          </a:p>
          <a:p>
            <a:pPr marL="0" indent="0">
              <a:lnSpc>
                <a:spcPct val="150000"/>
              </a:lnSpc>
              <a:buNone/>
            </a:pPr>
            <a:endParaRPr lang="en-US" sz="2000" dirty="0">
              <a:latin typeface="Myriad Pro" panose="020B0503030403020204" pitchFamily="34" charset="0"/>
            </a:endParaRPr>
          </a:p>
          <a:p>
            <a:pPr marL="0" indent="0">
              <a:lnSpc>
                <a:spcPct val="150000"/>
              </a:lnSpc>
              <a:buNone/>
            </a:pPr>
            <a:endParaRPr lang="en-US" dirty="0">
              <a:latin typeface="Myriad Pro" panose="020B0503030403020204" pitchFamily="34" charset="0"/>
            </a:endParaRPr>
          </a:p>
          <a:p>
            <a:pPr marL="0" indent="0">
              <a:lnSpc>
                <a:spcPct val="150000"/>
              </a:lnSpc>
              <a:buNone/>
            </a:pPr>
            <a:endParaRPr lang="en-US" sz="2000" dirty="0">
              <a:latin typeface="Myriad Pro" panose="020B0503030403020204" pitchFamily="34" charset="0"/>
            </a:endParaRPr>
          </a:p>
          <a:p>
            <a:pPr marL="0" indent="0">
              <a:lnSpc>
                <a:spcPct val="150000"/>
              </a:lnSpc>
              <a:buNone/>
            </a:pPr>
            <a:r>
              <a:rPr lang="en-US" sz="2000" dirty="0">
                <a:latin typeface="Myriad Pro" panose="020B0503030403020204" pitchFamily="34" charset="0"/>
              </a:rPr>
              <a:t>you can use the </a:t>
            </a:r>
            <a:r>
              <a:rPr lang="en-US" sz="2000" dirty="0" err="1">
                <a:solidFill>
                  <a:schemeClr val="accent5">
                    <a:lumMod val="75000"/>
                  </a:schemeClr>
                </a:solidFill>
                <a:latin typeface="Myriad Pro" panose="020B0503030403020204" pitchFamily="34" charset="0"/>
              </a:rPr>
              <a:t>getResolution</a:t>
            </a:r>
            <a:r>
              <a:rPr lang="en-US" sz="2000" dirty="0">
                <a:solidFill>
                  <a:schemeClr val="accent5">
                    <a:lumMod val="75000"/>
                  </a:schemeClr>
                </a:solidFill>
                <a:latin typeface="Myriad Pro" panose="020B0503030403020204" pitchFamily="34" charset="0"/>
              </a:rPr>
              <a:t>() </a:t>
            </a:r>
            <a:r>
              <a:rPr lang="en-US" sz="2000" dirty="0">
                <a:latin typeface="Myriad Pro" panose="020B0503030403020204" pitchFamily="34" charset="0"/>
              </a:rPr>
              <a:t>and </a:t>
            </a:r>
            <a:r>
              <a:rPr lang="en-US" sz="2000" dirty="0" err="1">
                <a:solidFill>
                  <a:schemeClr val="accent5">
                    <a:lumMod val="75000"/>
                  </a:schemeClr>
                </a:solidFill>
                <a:latin typeface="Myriad Pro" panose="020B0503030403020204" pitchFamily="34" charset="0"/>
              </a:rPr>
              <a:t>getMaximumRange</a:t>
            </a:r>
            <a:r>
              <a:rPr lang="en-US" sz="2000" dirty="0">
                <a:solidFill>
                  <a:schemeClr val="accent5">
                    <a:lumMod val="75000"/>
                  </a:schemeClr>
                </a:solidFill>
                <a:latin typeface="Myriad Pro" panose="020B0503030403020204" pitchFamily="34" charset="0"/>
              </a:rPr>
              <a:t>() </a:t>
            </a:r>
            <a:r>
              <a:rPr lang="en-US" sz="2000" dirty="0">
                <a:latin typeface="Myriad Pro" panose="020B0503030403020204" pitchFamily="34" charset="0"/>
              </a:rPr>
              <a:t>methods to obtain a sensor's resolution and maximum range of measurement. You can also use the </a:t>
            </a:r>
            <a:r>
              <a:rPr lang="en-US" sz="2000" dirty="0" err="1">
                <a:solidFill>
                  <a:schemeClr val="accent5">
                    <a:lumMod val="75000"/>
                  </a:schemeClr>
                </a:solidFill>
                <a:latin typeface="Myriad Pro" panose="020B0503030403020204" pitchFamily="34" charset="0"/>
              </a:rPr>
              <a:t>getPower</a:t>
            </a:r>
            <a:r>
              <a:rPr lang="en-US" sz="2000" dirty="0">
                <a:solidFill>
                  <a:schemeClr val="accent5">
                    <a:lumMod val="75000"/>
                  </a:schemeClr>
                </a:solidFill>
                <a:latin typeface="Myriad Pro" panose="020B0503030403020204" pitchFamily="34" charset="0"/>
              </a:rPr>
              <a:t>() </a:t>
            </a:r>
            <a:r>
              <a:rPr lang="en-US" sz="2000" dirty="0">
                <a:latin typeface="Myriad Pro" panose="020B0503030403020204" pitchFamily="34" charset="0"/>
              </a:rPr>
              <a:t>method to obtain a sensor's power requirements.</a:t>
            </a:r>
          </a:p>
          <a:p>
            <a:pPr marL="0" indent="0">
              <a:lnSpc>
                <a:spcPct val="150000"/>
              </a:lnSpc>
              <a:buNone/>
            </a:pPr>
            <a:endParaRPr lang="en-US" dirty="0">
              <a:latin typeface="Myriad Pro" panose="020B0503030403020204" pitchFamily="34" charset="0"/>
            </a:endParaRPr>
          </a:p>
          <a:p>
            <a:pPr marL="0" indent="0">
              <a:lnSpc>
                <a:spcPct val="150000"/>
              </a:lnSpc>
              <a:buNone/>
            </a:pPr>
            <a:endParaRPr lang="en-US" dirty="0">
              <a:latin typeface="Myriad Pro" panose="020B0503030403020204" pitchFamily="34" charset="0"/>
            </a:endParaRPr>
          </a:p>
          <a:p>
            <a:pPr marL="0" indent="0">
              <a:lnSpc>
                <a:spcPct val="150000"/>
              </a:lnSpc>
              <a:buNone/>
            </a:pPr>
            <a:endParaRPr lang="en-US" dirty="0">
              <a:latin typeface="Myriad Pro" panose="020B0503030403020204" pitchFamily="34" charset="0"/>
            </a:endParaRPr>
          </a:p>
          <a:p>
            <a:pPr marL="0" indent="0">
              <a:lnSpc>
                <a:spcPct val="150000"/>
              </a:lnSpc>
              <a:buNone/>
            </a:pPr>
            <a:endParaRPr lang="en-US" dirty="0">
              <a:latin typeface="Myriad Pro" panose="020B0503030403020204" pitchFamily="34" charset="0"/>
            </a:endParaRPr>
          </a:p>
          <a:p>
            <a:pPr marL="0" indent="0">
              <a:lnSpc>
                <a:spcPct val="150000"/>
              </a:lnSpc>
              <a:buNone/>
            </a:pPr>
            <a:endParaRPr lang="en-US" sz="2000" dirty="0">
              <a:latin typeface="Myriad Pro" panose="020B0503030403020204" pitchFamily="34" charset="0"/>
            </a:endParaRPr>
          </a:p>
          <a:p>
            <a:pPr marL="0" indent="0">
              <a:lnSpc>
                <a:spcPct val="150000"/>
              </a:lnSpc>
              <a:buNone/>
            </a:pPr>
            <a:endParaRPr lang="en-US" sz="2000" dirty="0">
              <a:latin typeface="Myriad Pro" panose="020B0503030403020204" pitchFamily="34" charset="0"/>
            </a:endParaRPr>
          </a:p>
        </p:txBody>
      </p:sp>
      <p:sp>
        <p:nvSpPr>
          <p:cNvPr id="4" name="灯片编号占位符 3">
            <a:extLst>
              <a:ext uri="{FF2B5EF4-FFF2-40B4-BE49-F238E27FC236}">
                <a16:creationId xmlns:a16="http://schemas.microsoft.com/office/drawing/2014/main" id="{2D5AAB30-999D-439B-9A2C-250C802BED17}"/>
              </a:ext>
            </a:extLst>
          </p:cNvPr>
          <p:cNvSpPr>
            <a:spLocks noGrp="1"/>
          </p:cNvSpPr>
          <p:nvPr>
            <p:ph type="sldNum" sz="quarter" idx="12"/>
          </p:nvPr>
        </p:nvSpPr>
        <p:spPr/>
        <p:txBody>
          <a:bodyPr/>
          <a:lstStyle/>
          <a:p>
            <a:fld id="{664DB321-1CDD-4A06-AA42-40E9ECCDDEA8}" type="slidenum">
              <a:rPr lang="en-US" smtClean="0"/>
              <a:t>6</a:t>
            </a:fld>
            <a:endParaRPr lang="en-US"/>
          </a:p>
        </p:txBody>
      </p:sp>
      <p:sp>
        <p:nvSpPr>
          <p:cNvPr id="10" name="文本框 9">
            <a:extLst>
              <a:ext uri="{FF2B5EF4-FFF2-40B4-BE49-F238E27FC236}">
                <a16:creationId xmlns:a16="http://schemas.microsoft.com/office/drawing/2014/main" id="{520C648A-0369-4CF9-96DD-F03E83BA2366}"/>
              </a:ext>
            </a:extLst>
          </p:cNvPr>
          <p:cNvSpPr txBox="1"/>
          <p:nvPr/>
        </p:nvSpPr>
        <p:spPr>
          <a:xfrm>
            <a:off x="781564" y="2097857"/>
            <a:ext cx="9804090" cy="2308324"/>
          </a:xfrm>
          <a:prstGeom prst="rect">
            <a:avLst/>
          </a:prstGeom>
          <a:noFill/>
        </p:spPr>
        <p:txBody>
          <a:bodyPr wrap="square">
            <a:spAutoFit/>
          </a:bodyPr>
          <a:lstStyle/>
          <a:p>
            <a:pPr algn="l">
              <a:buFont typeface="+mj-lt"/>
              <a:buAutoNum type="arabicPeriod"/>
            </a:pPr>
            <a:r>
              <a:rPr lang="en-US" b="0" i="0" dirty="0">
                <a:solidFill>
                  <a:srgbClr val="A626A4"/>
                </a:solidFill>
                <a:effectLst/>
                <a:latin typeface="Consolas" panose="020B0609020204030204" pitchFamily="49" charset="0"/>
              </a:rPr>
              <a:t>private</a:t>
            </a:r>
            <a:r>
              <a:rPr lang="en-US" b="0" i="0" dirty="0">
                <a:solidFill>
                  <a:srgbClr val="5C5C5C"/>
                </a:solidFill>
                <a:effectLst/>
                <a:latin typeface="Consolas" panose="020B0609020204030204" pitchFamily="49" charset="0"/>
              </a:rPr>
              <a:t> </a:t>
            </a:r>
            <a:r>
              <a:rPr lang="en-US" b="0" i="0" dirty="0" err="1">
                <a:solidFill>
                  <a:srgbClr val="5C5C5C"/>
                </a:solidFill>
                <a:effectLst/>
                <a:latin typeface="Consolas" panose="020B0609020204030204" pitchFamily="49" charset="0"/>
              </a:rPr>
              <a:t>SensorManager</a:t>
            </a:r>
            <a:r>
              <a:rPr lang="en-US" b="0" i="0" dirty="0">
                <a:solidFill>
                  <a:srgbClr val="5C5C5C"/>
                </a:solidFill>
                <a:effectLst/>
                <a:latin typeface="Consolas" panose="020B0609020204030204" pitchFamily="49" charset="0"/>
              </a:rPr>
              <a:t> </a:t>
            </a:r>
            <a:r>
              <a:rPr lang="en-US" b="0" i="0" dirty="0" err="1">
                <a:solidFill>
                  <a:srgbClr val="5C5C5C"/>
                </a:solidFill>
                <a:effectLst/>
                <a:latin typeface="Consolas" panose="020B0609020204030204" pitchFamily="49" charset="0"/>
              </a:rPr>
              <a:t>sensorManager</a:t>
            </a:r>
            <a:r>
              <a:rPr lang="en-US" b="0" i="0" dirty="0">
                <a:solidFill>
                  <a:srgbClr val="5C5C5C"/>
                </a:solidFill>
                <a:effectLst/>
                <a:latin typeface="Consolas" panose="020B0609020204030204" pitchFamily="49" charset="0"/>
              </a:rPr>
              <a:t>;</a:t>
            </a:r>
          </a:p>
          <a:p>
            <a:pPr algn="l">
              <a:buFont typeface="+mj-lt"/>
              <a:buAutoNum type="arabicPeriod"/>
            </a:pPr>
            <a:r>
              <a:rPr lang="en-US" b="0" i="0" dirty="0">
                <a:solidFill>
                  <a:srgbClr val="5C5C5C"/>
                </a:solidFill>
                <a:effectLst/>
                <a:latin typeface="Consolas" panose="020B0609020204030204" pitchFamily="49" charset="0"/>
              </a:rPr>
              <a:t>...</a:t>
            </a:r>
          </a:p>
          <a:p>
            <a:pPr algn="l">
              <a:buFont typeface="+mj-lt"/>
              <a:buAutoNum type="arabicPeriod"/>
            </a:pPr>
            <a:r>
              <a:rPr lang="en-US" b="0" i="0" dirty="0" err="1">
                <a:solidFill>
                  <a:srgbClr val="5C5C5C"/>
                </a:solidFill>
                <a:effectLst/>
                <a:latin typeface="Consolas" panose="020B0609020204030204" pitchFamily="49" charset="0"/>
              </a:rPr>
              <a:t>sensorManager</a:t>
            </a:r>
            <a:r>
              <a:rPr lang="en-US" b="0" i="0" dirty="0">
                <a:solidFill>
                  <a:srgbClr val="5C5C5C"/>
                </a:solidFill>
                <a:effectLst/>
                <a:latin typeface="Consolas" panose="020B0609020204030204" pitchFamily="49" charset="0"/>
              </a:rPr>
              <a:t> = (</a:t>
            </a:r>
            <a:r>
              <a:rPr lang="en-US" b="0" i="0" dirty="0" err="1">
                <a:solidFill>
                  <a:srgbClr val="5C5C5C"/>
                </a:solidFill>
                <a:effectLst/>
                <a:latin typeface="Consolas" panose="020B0609020204030204" pitchFamily="49" charset="0"/>
              </a:rPr>
              <a:t>SensorManager</a:t>
            </a:r>
            <a:r>
              <a:rPr lang="en-US" b="0" i="0" dirty="0">
                <a:solidFill>
                  <a:srgbClr val="5C5C5C"/>
                </a:solidFill>
                <a:effectLst/>
                <a:latin typeface="Consolas" panose="020B0609020204030204" pitchFamily="49" charset="0"/>
              </a:rPr>
              <a:t>) </a:t>
            </a:r>
            <a:r>
              <a:rPr lang="en-US" b="0" i="0" dirty="0" err="1">
                <a:solidFill>
                  <a:srgbClr val="5C5C5C"/>
                </a:solidFill>
                <a:effectLst/>
                <a:latin typeface="Consolas" panose="020B0609020204030204" pitchFamily="49" charset="0"/>
              </a:rPr>
              <a:t>getSystemService</a:t>
            </a:r>
            <a:r>
              <a:rPr lang="en-US" b="0" i="0" dirty="0">
                <a:solidFill>
                  <a:srgbClr val="5C5C5C"/>
                </a:solidFill>
                <a:effectLst/>
                <a:latin typeface="Consolas" panose="020B0609020204030204" pitchFamily="49" charset="0"/>
              </a:rPr>
              <a:t>(</a:t>
            </a:r>
            <a:r>
              <a:rPr lang="en-US" b="0" i="0" dirty="0" err="1">
                <a:solidFill>
                  <a:srgbClr val="5C5C5C"/>
                </a:solidFill>
                <a:effectLst/>
                <a:latin typeface="Consolas" panose="020B0609020204030204" pitchFamily="49" charset="0"/>
              </a:rPr>
              <a:t>Context.SENSOR_SERVICE</a:t>
            </a:r>
            <a:r>
              <a:rPr lang="en-US" b="0" i="0" dirty="0">
                <a:solidFill>
                  <a:srgbClr val="5C5C5C"/>
                </a:solidFill>
                <a:effectLst/>
                <a:latin typeface="Consolas" panose="020B0609020204030204" pitchFamily="49" charset="0"/>
              </a:rPr>
              <a:t>);</a:t>
            </a:r>
          </a:p>
          <a:p>
            <a:pPr algn="l">
              <a:buFont typeface="+mj-lt"/>
              <a:buAutoNum type="arabicPeriod"/>
            </a:pPr>
            <a:r>
              <a:rPr lang="en-US" b="0" i="0" dirty="0">
                <a:solidFill>
                  <a:srgbClr val="A626A4"/>
                </a:solidFill>
                <a:effectLst/>
                <a:latin typeface="Consolas" panose="020B0609020204030204" pitchFamily="49" charset="0"/>
              </a:rPr>
              <a:t>if</a:t>
            </a:r>
            <a:r>
              <a:rPr lang="en-US" b="0" i="0" dirty="0">
                <a:solidFill>
                  <a:srgbClr val="5C5C5C"/>
                </a:solidFill>
                <a:effectLst/>
                <a:latin typeface="Consolas" panose="020B0609020204030204" pitchFamily="49" charset="0"/>
              </a:rPr>
              <a:t> (</a:t>
            </a:r>
            <a:r>
              <a:rPr lang="en-US" b="0" i="0" dirty="0" err="1">
                <a:solidFill>
                  <a:srgbClr val="5C5C5C"/>
                </a:solidFill>
                <a:effectLst/>
                <a:latin typeface="Consolas" panose="020B0609020204030204" pitchFamily="49" charset="0"/>
              </a:rPr>
              <a:t>sensorManager.getDefaultSensor</a:t>
            </a:r>
            <a:r>
              <a:rPr lang="en-US" b="0" i="0" dirty="0">
                <a:solidFill>
                  <a:srgbClr val="5C5C5C"/>
                </a:solidFill>
                <a:effectLst/>
                <a:latin typeface="Consolas" panose="020B0609020204030204" pitchFamily="49" charset="0"/>
              </a:rPr>
              <a:t>(</a:t>
            </a:r>
            <a:r>
              <a:rPr lang="en-US" b="0" i="0" dirty="0" err="1">
                <a:solidFill>
                  <a:srgbClr val="5C5C5C"/>
                </a:solidFill>
                <a:effectLst/>
                <a:latin typeface="Consolas" panose="020B0609020204030204" pitchFamily="49" charset="0"/>
              </a:rPr>
              <a:t>Sensor.TYPE_MAGNETIC_FIELD</a:t>
            </a:r>
            <a:r>
              <a:rPr lang="en-US" b="0" i="0" dirty="0">
                <a:solidFill>
                  <a:srgbClr val="5C5C5C"/>
                </a:solidFill>
                <a:effectLst/>
                <a:latin typeface="Consolas" panose="020B0609020204030204" pitchFamily="49" charset="0"/>
              </a:rPr>
              <a:t>) != </a:t>
            </a:r>
            <a:r>
              <a:rPr lang="en-US" b="0" i="0" dirty="0">
                <a:solidFill>
                  <a:srgbClr val="A626A4"/>
                </a:solidFill>
                <a:effectLst/>
                <a:latin typeface="Consolas" panose="020B0609020204030204" pitchFamily="49" charset="0"/>
              </a:rPr>
              <a:t>null</a:t>
            </a:r>
            <a:r>
              <a:rPr lang="en-US" b="0" i="0" dirty="0">
                <a:solidFill>
                  <a:srgbClr val="5C5C5C"/>
                </a:solidFill>
                <a:effectLst/>
                <a:latin typeface="Consolas" panose="020B0609020204030204" pitchFamily="49" charset="0"/>
              </a:rPr>
              <a:t>){</a:t>
            </a:r>
          </a:p>
          <a:p>
            <a:pPr algn="l">
              <a:buFont typeface="+mj-lt"/>
              <a:buAutoNum type="arabicPeriod"/>
            </a:pPr>
            <a:r>
              <a:rPr lang="en-US" b="0" i="0" dirty="0">
                <a:solidFill>
                  <a:srgbClr val="5C5C5C"/>
                </a:solidFill>
                <a:effectLst/>
                <a:latin typeface="Consolas" panose="020B0609020204030204" pitchFamily="49" charset="0"/>
              </a:rPr>
              <a:t>    </a:t>
            </a:r>
            <a:r>
              <a:rPr lang="en-US" b="0" i="1" dirty="0">
                <a:solidFill>
                  <a:srgbClr val="A0A1A7"/>
                </a:solidFill>
                <a:effectLst/>
                <a:latin typeface="Consolas" panose="020B0609020204030204" pitchFamily="49" charset="0"/>
              </a:rPr>
              <a:t>// Success! There's a magnetometer.</a:t>
            </a:r>
            <a:endParaRPr lang="en-US" b="0" i="0" dirty="0">
              <a:solidFill>
                <a:srgbClr val="5C5C5C"/>
              </a:solidFill>
              <a:effectLst/>
              <a:latin typeface="Consolas" panose="020B0609020204030204" pitchFamily="49" charset="0"/>
            </a:endParaRPr>
          </a:p>
          <a:p>
            <a:pPr algn="l">
              <a:buFont typeface="+mj-lt"/>
              <a:buAutoNum type="arabicPeriod"/>
            </a:pPr>
            <a:r>
              <a:rPr lang="en-US" b="0" i="0" dirty="0">
                <a:solidFill>
                  <a:srgbClr val="5C5C5C"/>
                </a:solidFill>
                <a:effectLst/>
                <a:latin typeface="Consolas" panose="020B0609020204030204" pitchFamily="49" charset="0"/>
              </a:rPr>
              <a:t>} </a:t>
            </a:r>
            <a:r>
              <a:rPr lang="en-US" b="0" i="0" dirty="0">
                <a:solidFill>
                  <a:srgbClr val="A626A4"/>
                </a:solidFill>
                <a:effectLst/>
                <a:latin typeface="Consolas" panose="020B0609020204030204" pitchFamily="49" charset="0"/>
              </a:rPr>
              <a:t>else</a:t>
            </a:r>
            <a:r>
              <a:rPr lang="en-US" b="0" i="0" dirty="0">
                <a:solidFill>
                  <a:srgbClr val="5C5C5C"/>
                </a:solidFill>
                <a:effectLst/>
                <a:latin typeface="Consolas" panose="020B0609020204030204" pitchFamily="49" charset="0"/>
              </a:rPr>
              <a:t> {</a:t>
            </a:r>
          </a:p>
          <a:p>
            <a:pPr algn="l">
              <a:buFont typeface="+mj-lt"/>
              <a:buAutoNum type="arabicPeriod"/>
            </a:pPr>
            <a:r>
              <a:rPr lang="en-US" b="0" i="0" dirty="0">
                <a:solidFill>
                  <a:srgbClr val="5C5C5C"/>
                </a:solidFill>
                <a:effectLst/>
                <a:latin typeface="Consolas" panose="020B0609020204030204" pitchFamily="49" charset="0"/>
              </a:rPr>
              <a:t>    </a:t>
            </a:r>
            <a:r>
              <a:rPr lang="en-US" b="0" i="1" dirty="0">
                <a:solidFill>
                  <a:srgbClr val="A0A1A7"/>
                </a:solidFill>
                <a:effectLst/>
                <a:latin typeface="Consolas" panose="020B0609020204030204" pitchFamily="49" charset="0"/>
              </a:rPr>
              <a:t>// Failure! No magnetometer.</a:t>
            </a:r>
            <a:endParaRPr lang="en-US" b="0" i="0" dirty="0">
              <a:solidFill>
                <a:srgbClr val="5C5C5C"/>
              </a:solidFill>
              <a:effectLst/>
              <a:latin typeface="Consolas" panose="020B0609020204030204" pitchFamily="49" charset="0"/>
            </a:endParaRPr>
          </a:p>
          <a:p>
            <a:pPr algn="l">
              <a:buFont typeface="+mj-lt"/>
              <a:buAutoNum type="arabicPeriod"/>
            </a:pPr>
            <a:r>
              <a:rPr lang="en-US" b="0" i="0" dirty="0">
                <a:solidFill>
                  <a:srgbClr val="5C5C5C"/>
                </a:solidFill>
                <a:effectLst/>
                <a:latin typeface="Consolas" panose="020B0609020204030204" pitchFamily="49" charset="0"/>
              </a:rPr>
              <a:t>}</a:t>
            </a:r>
          </a:p>
        </p:txBody>
      </p:sp>
    </p:spTree>
    <p:extLst>
      <p:ext uri="{BB962C8B-B14F-4D97-AF65-F5344CB8AC3E}">
        <p14:creationId xmlns:p14="http://schemas.microsoft.com/office/powerpoint/2010/main" val="480634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ABC1C66-CB4E-4B16-94B4-0EF379A35462}"/>
              </a:ext>
            </a:extLst>
          </p:cNvPr>
          <p:cNvSpPr>
            <a:spLocks noGrp="1"/>
          </p:cNvSpPr>
          <p:nvPr>
            <p:ph type="title"/>
          </p:nvPr>
        </p:nvSpPr>
        <p:spPr/>
        <p:txBody>
          <a:bodyPr>
            <a:normAutofit fontScale="90000"/>
          </a:bodyPr>
          <a:lstStyle/>
          <a:p>
            <a:r>
              <a:rPr lang="en-US" b="0" i="0" dirty="0">
                <a:solidFill>
                  <a:srgbClr val="202124"/>
                </a:solidFill>
                <a:effectLst/>
                <a:latin typeface="Myriad Pro" panose="020B0503030403020204" pitchFamily="34" charset="0"/>
              </a:rPr>
              <a:t>Register and unregister sensor event listeners that monitor sensor changes</a:t>
            </a:r>
            <a:endParaRPr lang="en-US" dirty="0"/>
          </a:p>
        </p:txBody>
      </p:sp>
      <p:sp>
        <p:nvSpPr>
          <p:cNvPr id="3" name="内容占位符 2">
            <a:extLst>
              <a:ext uri="{FF2B5EF4-FFF2-40B4-BE49-F238E27FC236}">
                <a16:creationId xmlns:a16="http://schemas.microsoft.com/office/drawing/2014/main" id="{9B823991-1723-4CC8-8311-ED8373C373D4}"/>
              </a:ext>
            </a:extLst>
          </p:cNvPr>
          <p:cNvSpPr>
            <a:spLocks noGrp="1"/>
          </p:cNvSpPr>
          <p:nvPr>
            <p:ph idx="1"/>
          </p:nvPr>
        </p:nvSpPr>
        <p:spPr>
          <a:xfrm>
            <a:off x="781564" y="1076350"/>
            <a:ext cx="10628871" cy="5065370"/>
          </a:xfrm>
        </p:spPr>
        <p:txBody>
          <a:bodyPr>
            <a:noAutofit/>
          </a:bodyPr>
          <a:lstStyle/>
          <a:p>
            <a:pPr marL="0" indent="0">
              <a:lnSpc>
                <a:spcPct val="150000"/>
              </a:lnSpc>
              <a:buNone/>
            </a:pPr>
            <a:r>
              <a:rPr lang="en-US" sz="2000" dirty="0">
                <a:latin typeface="Myriad Pro" panose="020B0503030403020204" pitchFamily="34" charset="0"/>
              </a:rPr>
              <a:t> the system invokes the </a:t>
            </a:r>
            <a:r>
              <a:rPr lang="en-US" sz="2000" dirty="0" err="1">
                <a:solidFill>
                  <a:schemeClr val="accent5">
                    <a:lumMod val="75000"/>
                  </a:schemeClr>
                </a:solidFill>
                <a:latin typeface="Myriad Pro" panose="020B0503030403020204" pitchFamily="34" charset="0"/>
              </a:rPr>
              <a:t>onSensorChanged</a:t>
            </a:r>
            <a:r>
              <a:rPr lang="en-US" sz="2000" dirty="0">
                <a:solidFill>
                  <a:schemeClr val="accent5">
                    <a:lumMod val="75000"/>
                  </a:schemeClr>
                </a:solidFill>
                <a:latin typeface="Myriad Pro" panose="020B0503030403020204" pitchFamily="34" charset="0"/>
              </a:rPr>
              <a:t>()</a:t>
            </a:r>
            <a:r>
              <a:rPr lang="en-US" sz="2000" dirty="0">
                <a:latin typeface="Myriad Pro" panose="020B0503030403020204" pitchFamily="34" charset="0"/>
              </a:rPr>
              <a:t> method, providing you with a </a:t>
            </a:r>
            <a:r>
              <a:rPr lang="en-US" sz="2000" dirty="0" err="1">
                <a:solidFill>
                  <a:schemeClr val="accent5">
                    <a:lumMod val="75000"/>
                  </a:schemeClr>
                </a:solidFill>
                <a:latin typeface="Myriad Pro" panose="020B0503030403020204" pitchFamily="34" charset="0"/>
              </a:rPr>
              <a:t>SensorEvent</a:t>
            </a:r>
            <a:r>
              <a:rPr lang="en-US" sz="2000" dirty="0">
                <a:latin typeface="Myriad Pro" panose="020B0503030403020204" pitchFamily="34" charset="0"/>
              </a:rPr>
              <a:t> object. A </a:t>
            </a:r>
            <a:r>
              <a:rPr lang="en-US" sz="2000" dirty="0" err="1">
                <a:solidFill>
                  <a:schemeClr val="accent5">
                    <a:lumMod val="75000"/>
                  </a:schemeClr>
                </a:solidFill>
                <a:latin typeface="Myriad Pro" panose="020B0503030403020204" pitchFamily="34" charset="0"/>
              </a:rPr>
              <a:t>SensorEvent</a:t>
            </a:r>
            <a:r>
              <a:rPr lang="en-US" sz="2000" dirty="0">
                <a:latin typeface="Myriad Pro" panose="020B0503030403020204" pitchFamily="34" charset="0"/>
              </a:rPr>
              <a:t> object contains information about the new sensor data, including: the accuracy of the data, the sensor that generated the data, the timestamp at which the data was generated, and the new data that the sensor recorded.</a:t>
            </a:r>
          </a:p>
          <a:p>
            <a:pPr marL="0" indent="0">
              <a:lnSpc>
                <a:spcPct val="150000"/>
              </a:lnSpc>
              <a:buNone/>
            </a:pPr>
            <a:endParaRPr lang="en-US" dirty="0">
              <a:latin typeface="Myriad Pro" panose="020B0503030403020204" pitchFamily="34" charset="0"/>
            </a:endParaRPr>
          </a:p>
          <a:p>
            <a:pPr marL="0" indent="0">
              <a:lnSpc>
                <a:spcPct val="150000"/>
              </a:lnSpc>
              <a:buNone/>
            </a:pPr>
            <a:endParaRPr lang="en-US" sz="2000" dirty="0">
              <a:latin typeface="Myriad Pro" panose="020B0503030403020204" pitchFamily="34" charset="0"/>
            </a:endParaRPr>
          </a:p>
          <a:p>
            <a:pPr marL="0" indent="0">
              <a:lnSpc>
                <a:spcPct val="150000"/>
              </a:lnSpc>
              <a:buNone/>
            </a:pPr>
            <a:endParaRPr lang="en-US" dirty="0">
              <a:latin typeface="Myriad Pro" panose="020B0503030403020204" pitchFamily="34" charset="0"/>
            </a:endParaRPr>
          </a:p>
          <a:p>
            <a:pPr marL="0" indent="0">
              <a:lnSpc>
                <a:spcPct val="150000"/>
              </a:lnSpc>
              <a:buNone/>
            </a:pPr>
            <a:endParaRPr lang="en-US" sz="2000" dirty="0">
              <a:latin typeface="Myriad Pro" panose="020B0503030403020204" pitchFamily="34" charset="0"/>
            </a:endParaRPr>
          </a:p>
          <a:p>
            <a:pPr marL="0" indent="0">
              <a:lnSpc>
                <a:spcPct val="150000"/>
              </a:lnSpc>
              <a:buNone/>
            </a:pPr>
            <a:endParaRPr lang="en-US" sz="2000" dirty="0">
              <a:latin typeface="Myriad Pro" panose="020B0503030403020204" pitchFamily="34" charset="0"/>
            </a:endParaRPr>
          </a:p>
        </p:txBody>
      </p:sp>
      <p:sp>
        <p:nvSpPr>
          <p:cNvPr id="4" name="灯片编号占位符 3">
            <a:extLst>
              <a:ext uri="{FF2B5EF4-FFF2-40B4-BE49-F238E27FC236}">
                <a16:creationId xmlns:a16="http://schemas.microsoft.com/office/drawing/2014/main" id="{2D5AAB30-999D-439B-9A2C-250C802BED17}"/>
              </a:ext>
            </a:extLst>
          </p:cNvPr>
          <p:cNvSpPr>
            <a:spLocks noGrp="1"/>
          </p:cNvSpPr>
          <p:nvPr>
            <p:ph type="sldNum" sz="quarter" idx="12"/>
          </p:nvPr>
        </p:nvSpPr>
        <p:spPr/>
        <p:txBody>
          <a:bodyPr/>
          <a:lstStyle/>
          <a:p>
            <a:fld id="{664DB321-1CDD-4A06-AA42-40E9ECCDDEA8}" type="slidenum">
              <a:rPr lang="en-US" smtClean="0"/>
              <a:t>7</a:t>
            </a:fld>
            <a:endParaRPr lang="en-US"/>
          </a:p>
        </p:txBody>
      </p:sp>
      <p:sp>
        <p:nvSpPr>
          <p:cNvPr id="8" name="文本框 7">
            <a:extLst>
              <a:ext uri="{FF2B5EF4-FFF2-40B4-BE49-F238E27FC236}">
                <a16:creationId xmlns:a16="http://schemas.microsoft.com/office/drawing/2014/main" id="{98993F38-1249-4056-BC17-76B3C26CDD63}"/>
              </a:ext>
            </a:extLst>
          </p:cNvPr>
          <p:cNvSpPr txBox="1"/>
          <p:nvPr/>
        </p:nvSpPr>
        <p:spPr>
          <a:xfrm>
            <a:off x="781563" y="3027005"/>
            <a:ext cx="10628871" cy="1754326"/>
          </a:xfrm>
          <a:prstGeom prst="rect">
            <a:avLst/>
          </a:prstGeom>
          <a:noFill/>
        </p:spPr>
        <p:txBody>
          <a:bodyPr wrap="square">
            <a:spAutoFit/>
          </a:bodyPr>
          <a:lstStyle/>
          <a:p>
            <a:pPr algn="l">
              <a:buFont typeface="+mj-lt"/>
              <a:buAutoNum type="arabicPeriod"/>
            </a:pPr>
            <a:r>
              <a:rPr lang="en-US" b="0" i="0" dirty="0">
                <a:solidFill>
                  <a:srgbClr val="A626A4"/>
                </a:solidFill>
                <a:effectLst/>
                <a:latin typeface="Consolas" panose="020B0609020204030204" pitchFamily="49" charset="0"/>
              </a:rPr>
              <a:t>public</a:t>
            </a:r>
            <a:r>
              <a:rPr lang="en-US" b="0" i="0" dirty="0">
                <a:solidFill>
                  <a:srgbClr val="5C5C5C"/>
                </a:solidFill>
                <a:effectLst/>
                <a:latin typeface="Consolas" panose="020B0609020204030204" pitchFamily="49" charset="0"/>
              </a:rPr>
              <a:t> </a:t>
            </a:r>
            <a:r>
              <a:rPr lang="en-US" b="0" i="0" dirty="0">
                <a:solidFill>
                  <a:srgbClr val="A626A4"/>
                </a:solidFill>
                <a:effectLst/>
                <a:latin typeface="Consolas" panose="020B0609020204030204" pitchFamily="49" charset="0"/>
              </a:rPr>
              <a:t>final</a:t>
            </a:r>
            <a:r>
              <a:rPr lang="en-US" b="0" i="0" dirty="0">
                <a:solidFill>
                  <a:srgbClr val="5C5C5C"/>
                </a:solidFill>
                <a:effectLst/>
                <a:latin typeface="Consolas" panose="020B0609020204030204" pitchFamily="49" charset="0"/>
              </a:rPr>
              <a:t> </a:t>
            </a:r>
            <a:r>
              <a:rPr lang="en-US" b="0" i="0" dirty="0">
                <a:solidFill>
                  <a:srgbClr val="A626A4"/>
                </a:solidFill>
                <a:effectLst/>
                <a:latin typeface="Consolas" panose="020B0609020204030204" pitchFamily="49" charset="0"/>
              </a:rPr>
              <a:t>void</a:t>
            </a:r>
            <a:r>
              <a:rPr lang="en-US" b="0" i="0" dirty="0">
                <a:solidFill>
                  <a:srgbClr val="5C5C5C"/>
                </a:solidFill>
                <a:effectLst/>
                <a:latin typeface="Consolas" panose="020B0609020204030204" pitchFamily="49" charset="0"/>
              </a:rPr>
              <a:t> </a:t>
            </a:r>
            <a:r>
              <a:rPr lang="en-US" b="0" i="0" dirty="0" err="1">
                <a:solidFill>
                  <a:srgbClr val="4078F2"/>
                </a:solidFill>
                <a:effectLst/>
                <a:latin typeface="Consolas" panose="020B0609020204030204" pitchFamily="49" charset="0"/>
              </a:rPr>
              <a:t>onSensorChanged</a:t>
            </a:r>
            <a:r>
              <a:rPr lang="en-US" b="0" i="0" dirty="0">
                <a:solidFill>
                  <a:srgbClr val="5C5C5C"/>
                </a:solidFill>
                <a:effectLst/>
                <a:latin typeface="Consolas" panose="020B0609020204030204" pitchFamily="49" charset="0"/>
              </a:rPr>
              <a:t>(</a:t>
            </a:r>
            <a:r>
              <a:rPr lang="en-US" b="0" i="0" dirty="0" err="1">
                <a:solidFill>
                  <a:srgbClr val="5C5C5C"/>
                </a:solidFill>
                <a:effectLst/>
                <a:latin typeface="Consolas" panose="020B0609020204030204" pitchFamily="49" charset="0"/>
              </a:rPr>
              <a:t>SensorEvent</a:t>
            </a:r>
            <a:r>
              <a:rPr lang="en-US" b="0" i="0" dirty="0">
                <a:solidFill>
                  <a:srgbClr val="5C5C5C"/>
                </a:solidFill>
                <a:effectLst/>
                <a:latin typeface="Consolas" panose="020B0609020204030204" pitchFamily="49" charset="0"/>
              </a:rPr>
              <a:t> event) {</a:t>
            </a:r>
          </a:p>
          <a:p>
            <a:pPr algn="l">
              <a:buFont typeface="+mj-lt"/>
              <a:buAutoNum type="arabicPeriod"/>
            </a:pPr>
            <a:r>
              <a:rPr lang="en-US" b="0" i="0" dirty="0">
                <a:solidFill>
                  <a:srgbClr val="5C5C5C"/>
                </a:solidFill>
                <a:effectLst/>
                <a:latin typeface="Consolas" panose="020B0609020204030204" pitchFamily="49" charset="0"/>
              </a:rPr>
              <a:t>        </a:t>
            </a:r>
            <a:r>
              <a:rPr lang="en-US" b="0" i="1" dirty="0">
                <a:solidFill>
                  <a:srgbClr val="A0A1A7"/>
                </a:solidFill>
                <a:effectLst/>
                <a:latin typeface="Consolas" panose="020B0609020204030204" pitchFamily="49" charset="0"/>
              </a:rPr>
              <a:t>// The light sensor returns a single value.</a:t>
            </a:r>
            <a:endParaRPr lang="en-US" b="0" i="0" dirty="0">
              <a:solidFill>
                <a:srgbClr val="5C5C5C"/>
              </a:solidFill>
              <a:effectLst/>
              <a:latin typeface="Consolas" panose="020B0609020204030204" pitchFamily="49" charset="0"/>
            </a:endParaRPr>
          </a:p>
          <a:p>
            <a:pPr algn="l">
              <a:buFont typeface="+mj-lt"/>
              <a:buAutoNum type="arabicPeriod"/>
            </a:pPr>
            <a:r>
              <a:rPr lang="en-US" b="0" i="0" dirty="0">
                <a:solidFill>
                  <a:srgbClr val="5C5C5C"/>
                </a:solidFill>
                <a:effectLst/>
                <a:latin typeface="Consolas" panose="020B0609020204030204" pitchFamily="49" charset="0"/>
              </a:rPr>
              <a:t>        </a:t>
            </a:r>
            <a:r>
              <a:rPr lang="en-US" b="0" i="1" dirty="0">
                <a:solidFill>
                  <a:srgbClr val="A0A1A7"/>
                </a:solidFill>
                <a:effectLst/>
                <a:latin typeface="Consolas" panose="020B0609020204030204" pitchFamily="49" charset="0"/>
              </a:rPr>
              <a:t>// Many sensors return 3 values, one for each axis.</a:t>
            </a:r>
            <a:endParaRPr lang="en-US" b="0" i="0" dirty="0">
              <a:solidFill>
                <a:srgbClr val="5C5C5C"/>
              </a:solidFill>
              <a:effectLst/>
              <a:latin typeface="Consolas" panose="020B0609020204030204" pitchFamily="49" charset="0"/>
            </a:endParaRPr>
          </a:p>
          <a:p>
            <a:pPr algn="l">
              <a:buFont typeface="+mj-lt"/>
              <a:buAutoNum type="arabicPeriod"/>
            </a:pPr>
            <a:r>
              <a:rPr lang="en-US" b="0" i="0" dirty="0">
                <a:solidFill>
                  <a:srgbClr val="5C5C5C"/>
                </a:solidFill>
                <a:effectLst/>
                <a:latin typeface="Consolas" panose="020B0609020204030204" pitchFamily="49" charset="0"/>
              </a:rPr>
              <a:t>        </a:t>
            </a:r>
            <a:r>
              <a:rPr lang="en-US" b="0" i="0" dirty="0">
                <a:solidFill>
                  <a:srgbClr val="A626A4"/>
                </a:solidFill>
                <a:effectLst/>
                <a:latin typeface="Consolas" panose="020B0609020204030204" pitchFamily="49" charset="0"/>
              </a:rPr>
              <a:t>float</a:t>
            </a:r>
            <a:r>
              <a:rPr lang="en-US" b="0" i="0" dirty="0">
                <a:solidFill>
                  <a:srgbClr val="5C5C5C"/>
                </a:solidFill>
                <a:effectLst/>
                <a:latin typeface="Consolas" panose="020B0609020204030204" pitchFamily="49" charset="0"/>
              </a:rPr>
              <a:t> lux = </a:t>
            </a:r>
            <a:r>
              <a:rPr lang="en-US" b="0" i="0" dirty="0" err="1">
                <a:solidFill>
                  <a:srgbClr val="5C5C5C"/>
                </a:solidFill>
                <a:effectLst/>
                <a:latin typeface="Consolas" panose="020B0609020204030204" pitchFamily="49" charset="0"/>
              </a:rPr>
              <a:t>event.values</a:t>
            </a:r>
            <a:r>
              <a:rPr lang="en-US" b="0" i="0" dirty="0">
                <a:solidFill>
                  <a:srgbClr val="5C5C5C"/>
                </a:solidFill>
                <a:effectLst/>
                <a:latin typeface="Consolas" panose="020B0609020204030204" pitchFamily="49" charset="0"/>
              </a:rPr>
              <a:t>[</a:t>
            </a:r>
            <a:r>
              <a:rPr lang="en-US" b="0" i="0" dirty="0">
                <a:solidFill>
                  <a:srgbClr val="986801"/>
                </a:solidFill>
                <a:effectLst/>
                <a:latin typeface="Consolas" panose="020B0609020204030204" pitchFamily="49" charset="0"/>
              </a:rPr>
              <a:t>0</a:t>
            </a:r>
            <a:r>
              <a:rPr lang="en-US" b="0" i="0" dirty="0">
                <a:solidFill>
                  <a:srgbClr val="5C5C5C"/>
                </a:solidFill>
                <a:effectLst/>
                <a:latin typeface="Consolas" panose="020B0609020204030204" pitchFamily="49" charset="0"/>
              </a:rPr>
              <a:t>];</a:t>
            </a:r>
          </a:p>
          <a:p>
            <a:pPr algn="l">
              <a:buFont typeface="+mj-lt"/>
              <a:buAutoNum type="arabicPeriod"/>
            </a:pPr>
            <a:r>
              <a:rPr lang="en-US" b="0" i="0" dirty="0">
                <a:solidFill>
                  <a:srgbClr val="5C5C5C"/>
                </a:solidFill>
                <a:effectLst/>
                <a:latin typeface="Consolas" panose="020B0609020204030204" pitchFamily="49" charset="0"/>
              </a:rPr>
              <a:t>        </a:t>
            </a:r>
            <a:r>
              <a:rPr lang="en-US" b="0" i="1" dirty="0">
                <a:solidFill>
                  <a:srgbClr val="A0A1A7"/>
                </a:solidFill>
                <a:effectLst/>
                <a:latin typeface="Consolas" panose="020B0609020204030204" pitchFamily="49" charset="0"/>
              </a:rPr>
              <a:t>// Do something with this sensor value.</a:t>
            </a:r>
            <a:endParaRPr lang="en-US" b="0" i="0" dirty="0">
              <a:solidFill>
                <a:srgbClr val="5C5C5C"/>
              </a:solidFill>
              <a:effectLst/>
              <a:latin typeface="Consolas" panose="020B0609020204030204" pitchFamily="49" charset="0"/>
            </a:endParaRPr>
          </a:p>
          <a:p>
            <a:pPr algn="l">
              <a:buFont typeface="+mj-lt"/>
              <a:buAutoNum type="arabicPeriod"/>
            </a:pPr>
            <a:r>
              <a:rPr lang="en-US" b="0" i="0" dirty="0">
                <a:solidFill>
                  <a:srgbClr val="5C5C5C"/>
                </a:solidFill>
                <a:effectLst/>
                <a:latin typeface="Consolas" panose="020B0609020204030204" pitchFamily="49" charset="0"/>
              </a:rPr>
              <a:t>    }</a:t>
            </a:r>
          </a:p>
        </p:txBody>
      </p:sp>
    </p:spTree>
    <p:extLst>
      <p:ext uri="{BB962C8B-B14F-4D97-AF65-F5344CB8AC3E}">
        <p14:creationId xmlns:p14="http://schemas.microsoft.com/office/powerpoint/2010/main" val="41244390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ABC1C66-CB4E-4B16-94B4-0EF379A35462}"/>
              </a:ext>
            </a:extLst>
          </p:cNvPr>
          <p:cNvSpPr>
            <a:spLocks noGrp="1"/>
          </p:cNvSpPr>
          <p:nvPr>
            <p:ph type="title"/>
          </p:nvPr>
        </p:nvSpPr>
        <p:spPr/>
        <p:txBody>
          <a:bodyPr>
            <a:normAutofit fontScale="90000"/>
          </a:bodyPr>
          <a:lstStyle/>
          <a:p>
            <a:r>
              <a:rPr lang="en-US" b="0" i="0" dirty="0">
                <a:solidFill>
                  <a:srgbClr val="202124"/>
                </a:solidFill>
                <a:effectLst/>
                <a:latin typeface="Myriad Pro" panose="020B0503030403020204" pitchFamily="34" charset="0"/>
              </a:rPr>
              <a:t>Register and unregister sensor event listeners that monitor sensor changes</a:t>
            </a:r>
            <a:endParaRPr lang="en-US" dirty="0"/>
          </a:p>
        </p:txBody>
      </p:sp>
      <p:sp>
        <p:nvSpPr>
          <p:cNvPr id="3" name="内容占位符 2">
            <a:extLst>
              <a:ext uri="{FF2B5EF4-FFF2-40B4-BE49-F238E27FC236}">
                <a16:creationId xmlns:a16="http://schemas.microsoft.com/office/drawing/2014/main" id="{9B823991-1723-4CC8-8311-ED8373C373D4}"/>
              </a:ext>
            </a:extLst>
          </p:cNvPr>
          <p:cNvSpPr>
            <a:spLocks noGrp="1"/>
          </p:cNvSpPr>
          <p:nvPr>
            <p:ph idx="1"/>
          </p:nvPr>
        </p:nvSpPr>
        <p:spPr>
          <a:xfrm>
            <a:off x="781564" y="1076350"/>
            <a:ext cx="10628871" cy="5065370"/>
          </a:xfrm>
        </p:spPr>
        <p:txBody>
          <a:bodyPr>
            <a:noAutofit/>
          </a:bodyPr>
          <a:lstStyle/>
          <a:p>
            <a:pPr marL="0" indent="0">
              <a:lnSpc>
                <a:spcPct val="150000"/>
              </a:lnSpc>
              <a:buNone/>
            </a:pPr>
            <a:r>
              <a:rPr lang="en-US" sz="2000" dirty="0">
                <a:latin typeface="Myriad Pro" panose="020B0503030403020204" pitchFamily="34" charset="0"/>
              </a:rPr>
              <a:t> the system invokes the </a:t>
            </a:r>
            <a:r>
              <a:rPr lang="en-US" sz="2000" dirty="0" err="1">
                <a:solidFill>
                  <a:schemeClr val="accent5">
                    <a:lumMod val="75000"/>
                  </a:schemeClr>
                </a:solidFill>
                <a:latin typeface="Myriad Pro" panose="020B0503030403020204" pitchFamily="34" charset="0"/>
              </a:rPr>
              <a:t>onSensorChanged</a:t>
            </a:r>
            <a:r>
              <a:rPr lang="en-US" sz="2000" dirty="0">
                <a:solidFill>
                  <a:schemeClr val="accent5">
                    <a:lumMod val="75000"/>
                  </a:schemeClr>
                </a:solidFill>
                <a:latin typeface="Myriad Pro" panose="020B0503030403020204" pitchFamily="34" charset="0"/>
              </a:rPr>
              <a:t>()</a:t>
            </a:r>
            <a:r>
              <a:rPr lang="en-US" sz="2000" dirty="0">
                <a:latin typeface="Myriad Pro" panose="020B0503030403020204" pitchFamily="34" charset="0"/>
              </a:rPr>
              <a:t> method, providing you with a </a:t>
            </a:r>
            <a:r>
              <a:rPr lang="en-US" sz="2000" dirty="0" err="1">
                <a:solidFill>
                  <a:schemeClr val="accent5">
                    <a:lumMod val="75000"/>
                  </a:schemeClr>
                </a:solidFill>
                <a:latin typeface="Myriad Pro" panose="020B0503030403020204" pitchFamily="34" charset="0"/>
              </a:rPr>
              <a:t>SensorEvent</a:t>
            </a:r>
            <a:r>
              <a:rPr lang="en-US" sz="2000" dirty="0">
                <a:latin typeface="Myriad Pro" panose="020B0503030403020204" pitchFamily="34" charset="0"/>
              </a:rPr>
              <a:t> object. A </a:t>
            </a:r>
            <a:r>
              <a:rPr lang="en-US" sz="2000" dirty="0" err="1">
                <a:solidFill>
                  <a:schemeClr val="accent5">
                    <a:lumMod val="75000"/>
                  </a:schemeClr>
                </a:solidFill>
                <a:latin typeface="Myriad Pro" panose="020B0503030403020204" pitchFamily="34" charset="0"/>
              </a:rPr>
              <a:t>SensorEvent</a:t>
            </a:r>
            <a:r>
              <a:rPr lang="en-US" sz="2000" dirty="0">
                <a:latin typeface="Myriad Pro" panose="020B0503030403020204" pitchFamily="34" charset="0"/>
              </a:rPr>
              <a:t> object contains information about the new sensor data, including: the accuracy of the data, the sensor that generated the data, the timestamp at which the data was generated, and the new data that the sensor recorded.</a:t>
            </a:r>
          </a:p>
          <a:p>
            <a:pPr marL="0" indent="0">
              <a:lnSpc>
                <a:spcPct val="150000"/>
              </a:lnSpc>
              <a:buNone/>
            </a:pPr>
            <a:endParaRPr lang="en-US" dirty="0">
              <a:latin typeface="Myriad Pro" panose="020B0503030403020204" pitchFamily="34" charset="0"/>
            </a:endParaRPr>
          </a:p>
          <a:p>
            <a:pPr marL="0" indent="0">
              <a:lnSpc>
                <a:spcPct val="150000"/>
              </a:lnSpc>
              <a:buNone/>
            </a:pPr>
            <a:endParaRPr lang="en-US" sz="2000" dirty="0">
              <a:latin typeface="Myriad Pro" panose="020B0503030403020204" pitchFamily="34" charset="0"/>
            </a:endParaRPr>
          </a:p>
          <a:p>
            <a:pPr marL="0" indent="0">
              <a:lnSpc>
                <a:spcPct val="150000"/>
              </a:lnSpc>
              <a:buNone/>
            </a:pPr>
            <a:endParaRPr lang="en-US" dirty="0">
              <a:latin typeface="Myriad Pro" panose="020B0503030403020204" pitchFamily="34" charset="0"/>
            </a:endParaRPr>
          </a:p>
          <a:p>
            <a:pPr marL="0" indent="0">
              <a:lnSpc>
                <a:spcPct val="150000"/>
              </a:lnSpc>
              <a:buNone/>
            </a:pPr>
            <a:endParaRPr lang="en-US" sz="2000" dirty="0">
              <a:latin typeface="Myriad Pro" panose="020B0503030403020204" pitchFamily="34" charset="0"/>
            </a:endParaRPr>
          </a:p>
          <a:p>
            <a:pPr marL="0" indent="0">
              <a:lnSpc>
                <a:spcPct val="150000"/>
              </a:lnSpc>
              <a:buNone/>
            </a:pPr>
            <a:endParaRPr lang="en-US" sz="2000" dirty="0">
              <a:latin typeface="Myriad Pro" panose="020B0503030403020204" pitchFamily="34" charset="0"/>
            </a:endParaRPr>
          </a:p>
        </p:txBody>
      </p:sp>
      <p:sp>
        <p:nvSpPr>
          <p:cNvPr id="4" name="灯片编号占位符 3">
            <a:extLst>
              <a:ext uri="{FF2B5EF4-FFF2-40B4-BE49-F238E27FC236}">
                <a16:creationId xmlns:a16="http://schemas.microsoft.com/office/drawing/2014/main" id="{2D5AAB30-999D-439B-9A2C-250C802BED17}"/>
              </a:ext>
            </a:extLst>
          </p:cNvPr>
          <p:cNvSpPr>
            <a:spLocks noGrp="1"/>
          </p:cNvSpPr>
          <p:nvPr>
            <p:ph type="sldNum" sz="quarter" idx="12"/>
          </p:nvPr>
        </p:nvSpPr>
        <p:spPr/>
        <p:txBody>
          <a:bodyPr/>
          <a:lstStyle/>
          <a:p>
            <a:fld id="{664DB321-1CDD-4A06-AA42-40E9ECCDDEA8}" type="slidenum">
              <a:rPr lang="en-US" smtClean="0"/>
              <a:t>8</a:t>
            </a:fld>
            <a:endParaRPr lang="en-US"/>
          </a:p>
        </p:txBody>
      </p:sp>
      <p:sp>
        <p:nvSpPr>
          <p:cNvPr id="8" name="文本框 7">
            <a:extLst>
              <a:ext uri="{FF2B5EF4-FFF2-40B4-BE49-F238E27FC236}">
                <a16:creationId xmlns:a16="http://schemas.microsoft.com/office/drawing/2014/main" id="{98993F38-1249-4056-BC17-76B3C26CDD63}"/>
              </a:ext>
            </a:extLst>
          </p:cNvPr>
          <p:cNvSpPr txBox="1"/>
          <p:nvPr/>
        </p:nvSpPr>
        <p:spPr>
          <a:xfrm>
            <a:off x="781563" y="3027005"/>
            <a:ext cx="10628871" cy="1754326"/>
          </a:xfrm>
          <a:prstGeom prst="rect">
            <a:avLst/>
          </a:prstGeom>
          <a:noFill/>
        </p:spPr>
        <p:txBody>
          <a:bodyPr wrap="square">
            <a:spAutoFit/>
          </a:bodyPr>
          <a:lstStyle/>
          <a:p>
            <a:pPr algn="l">
              <a:buFont typeface="+mj-lt"/>
              <a:buAutoNum type="arabicPeriod"/>
            </a:pPr>
            <a:r>
              <a:rPr lang="en-US" b="0" i="0" dirty="0">
                <a:solidFill>
                  <a:srgbClr val="A626A4"/>
                </a:solidFill>
                <a:effectLst/>
                <a:latin typeface="Consolas" panose="020B0609020204030204" pitchFamily="49" charset="0"/>
              </a:rPr>
              <a:t>public</a:t>
            </a:r>
            <a:r>
              <a:rPr lang="en-US" b="0" i="0" dirty="0">
                <a:solidFill>
                  <a:srgbClr val="5C5C5C"/>
                </a:solidFill>
                <a:effectLst/>
                <a:latin typeface="Consolas" panose="020B0609020204030204" pitchFamily="49" charset="0"/>
              </a:rPr>
              <a:t> </a:t>
            </a:r>
            <a:r>
              <a:rPr lang="en-US" b="0" i="0" dirty="0">
                <a:solidFill>
                  <a:srgbClr val="A626A4"/>
                </a:solidFill>
                <a:effectLst/>
                <a:latin typeface="Consolas" panose="020B0609020204030204" pitchFamily="49" charset="0"/>
              </a:rPr>
              <a:t>final</a:t>
            </a:r>
            <a:r>
              <a:rPr lang="en-US" b="0" i="0" dirty="0">
                <a:solidFill>
                  <a:srgbClr val="5C5C5C"/>
                </a:solidFill>
                <a:effectLst/>
                <a:latin typeface="Consolas" panose="020B0609020204030204" pitchFamily="49" charset="0"/>
              </a:rPr>
              <a:t> </a:t>
            </a:r>
            <a:r>
              <a:rPr lang="en-US" b="0" i="0" dirty="0">
                <a:solidFill>
                  <a:srgbClr val="A626A4"/>
                </a:solidFill>
                <a:effectLst/>
                <a:latin typeface="Consolas" panose="020B0609020204030204" pitchFamily="49" charset="0"/>
              </a:rPr>
              <a:t>void</a:t>
            </a:r>
            <a:r>
              <a:rPr lang="en-US" b="0" i="0" dirty="0">
                <a:solidFill>
                  <a:srgbClr val="5C5C5C"/>
                </a:solidFill>
                <a:effectLst/>
                <a:latin typeface="Consolas" panose="020B0609020204030204" pitchFamily="49" charset="0"/>
              </a:rPr>
              <a:t> </a:t>
            </a:r>
            <a:r>
              <a:rPr lang="en-US" b="0" i="0" dirty="0" err="1">
                <a:solidFill>
                  <a:srgbClr val="4078F2"/>
                </a:solidFill>
                <a:effectLst/>
                <a:latin typeface="Consolas" panose="020B0609020204030204" pitchFamily="49" charset="0"/>
              </a:rPr>
              <a:t>onSensorChanged</a:t>
            </a:r>
            <a:r>
              <a:rPr lang="en-US" b="0" i="0" dirty="0">
                <a:solidFill>
                  <a:srgbClr val="5C5C5C"/>
                </a:solidFill>
                <a:effectLst/>
                <a:latin typeface="Consolas" panose="020B0609020204030204" pitchFamily="49" charset="0"/>
              </a:rPr>
              <a:t>(</a:t>
            </a:r>
            <a:r>
              <a:rPr lang="en-US" b="0" i="0" dirty="0" err="1">
                <a:solidFill>
                  <a:srgbClr val="5C5C5C"/>
                </a:solidFill>
                <a:effectLst/>
                <a:latin typeface="Consolas" panose="020B0609020204030204" pitchFamily="49" charset="0"/>
              </a:rPr>
              <a:t>SensorEvent</a:t>
            </a:r>
            <a:r>
              <a:rPr lang="en-US" b="0" i="0" dirty="0">
                <a:solidFill>
                  <a:srgbClr val="5C5C5C"/>
                </a:solidFill>
                <a:effectLst/>
                <a:latin typeface="Consolas" panose="020B0609020204030204" pitchFamily="49" charset="0"/>
              </a:rPr>
              <a:t> event) {</a:t>
            </a:r>
          </a:p>
          <a:p>
            <a:pPr algn="l">
              <a:buFont typeface="+mj-lt"/>
              <a:buAutoNum type="arabicPeriod"/>
            </a:pPr>
            <a:r>
              <a:rPr lang="en-US" b="0" i="0" dirty="0">
                <a:solidFill>
                  <a:srgbClr val="5C5C5C"/>
                </a:solidFill>
                <a:effectLst/>
                <a:latin typeface="Consolas" panose="020B0609020204030204" pitchFamily="49" charset="0"/>
              </a:rPr>
              <a:t>        </a:t>
            </a:r>
            <a:r>
              <a:rPr lang="en-US" b="0" i="1" dirty="0">
                <a:solidFill>
                  <a:srgbClr val="A0A1A7"/>
                </a:solidFill>
                <a:effectLst/>
                <a:latin typeface="Consolas" panose="020B0609020204030204" pitchFamily="49" charset="0"/>
              </a:rPr>
              <a:t>// The light sensor returns a single value.</a:t>
            </a:r>
            <a:endParaRPr lang="en-US" b="0" i="0" dirty="0">
              <a:solidFill>
                <a:srgbClr val="5C5C5C"/>
              </a:solidFill>
              <a:effectLst/>
              <a:latin typeface="Consolas" panose="020B0609020204030204" pitchFamily="49" charset="0"/>
            </a:endParaRPr>
          </a:p>
          <a:p>
            <a:pPr algn="l">
              <a:buFont typeface="+mj-lt"/>
              <a:buAutoNum type="arabicPeriod"/>
            </a:pPr>
            <a:r>
              <a:rPr lang="en-US" b="0" i="0" dirty="0">
                <a:solidFill>
                  <a:srgbClr val="5C5C5C"/>
                </a:solidFill>
                <a:effectLst/>
                <a:latin typeface="Consolas" panose="020B0609020204030204" pitchFamily="49" charset="0"/>
              </a:rPr>
              <a:t>        </a:t>
            </a:r>
            <a:r>
              <a:rPr lang="en-US" b="0" i="1" dirty="0">
                <a:solidFill>
                  <a:srgbClr val="A0A1A7"/>
                </a:solidFill>
                <a:effectLst/>
                <a:latin typeface="Consolas" panose="020B0609020204030204" pitchFamily="49" charset="0"/>
              </a:rPr>
              <a:t>// Many sensors return 3 values, one for each axis.</a:t>
            </a:r>
            <a:endParaRPr lang="en-US" b="0" i="0" dirty="0">
              <a:solidFill>
                <a:srgbClr val="5C5C5C"/>
              </a:solidFill>
              <a:effectLst/>
              <a:latin typeface="Consolas" panose="020B0609020204030204" pitchFamily="49" charset="0"/>
            </a:endParaRPr>
          </a:p>
          <a:p>
            <a:pPr algn="l">
              <a:buFont typeface="+mj-lt"/>
              <a:buAutoNum type="arabicPeriod"/>
            </a:pPr>
            <a:r>
              <a:rPr lang="en-US" b="0" i="0" dirty="0">
                <a:solidFill>
                  <a:srgbClr val="5C5C5C"/>
                </a:solidFill>
                <a:effectLst/>
                <a:latin typeface="Consolas" panose="020B0609020204030204" pitchFamily="49" charset="0"/>
              </a:rPr>
              <a:t>        </a:t>
            </a:r>
            <a:r>
              <a:rPr lang="en-US" b="0" i="0" dirty="0">
                <a:solidFill>
                  <a:srgbClr val="A626A4"/>
                </a:solidFill>
                <a:effectLst/>
                <a:latin typeface="Consolas" panose="020B0609020204030204" pitchFamily="49" charset="0"/>
              </a:rPr>
              <a:t>float</a:t>
            </a:r>
            <a:r>
              <a:rPr lang="en-US" b="0" i="0" dirty="0">
                <a:solidFill>
                  <a:srgbClr val="5C5C5C"/>
                </a:solidFill>
                <a:effectLst/>
                <a:latin typeface="Consolas" panose="020B0609020204030204" pitchFamily="49" charset="0"/>
              </a:rPr>
              <a:t> lux = </a:t>
            </a:r>
            <a:r>
              <a:rPr lang="en-US" b="0" i="0" dirty="0" err="1">
                <a:solidFill>
                  <a:srgbClr val="5C5C5C"/>
                </a:solidFill>
                <a:effectLst/>
                <a:latin typeface="Consolas" panose="020B0609020204030204" pitchFamily="49" charset="0"/>
              </a:rPr>
              <a:t>event.values</a:t>
            </a:r>
            <a:r>
              <a:rPr lang="en-US" b="0" i="0" dirty="0">
                <a:solidFill>
                  <a:srgbClr val="5C5C5C"/>
                </a:solidFill>
                <a:effectLst/>
                <a:latin typeface="Consolas" panose="020B0609020204030204" pitchFamily="49" charset="0"/>
              </a:rPr>
              <a:t>[</a:t>
            </a:r>
            <a:r>
              <a:rPr lang="en-US" b="0" i="0" dirty="0">
                <a:solidFill>
                  <a:srgbClr val="986801"/>
                </a:solidFill>
                <a:effectLst/>
                <a:latin typeface="Consolas" panose="020B0609020204030204" pitchFamily="49" charset="0"/>
              </a:rPr>
              <a:t>0</a:t>
            </a:r>
            <a:r>
              <a:rPr lang="en-US" b="0" i="0" dirty="0">
                <a:solidFill>
                  <a:srgbClr val="5C5C5C"/>
                </a:solidFill>
                <a:effectLst/>
                <a:latin typeface="Consolas" panose="020B0609020204030204" pitchFamily="49" charset="0"/>
              </a:rPr>
              <a:t>];</a:t>
            </a:r>
          </a:p>
          <a:p>
            <a:pPr algn="l">
              <a:buFont typeface="+mj-lt"/>
              <a:buAutoNum type="arabicPeriod"/>
            </a:pPr>
            <a:r>
              <a:rPr lang="en-US" b="0" i="0" dirty="0">
                <a:solidFill>
                  <a:srgbClr val="5C5C5C"/>
                </a:solidFill>
                <a:effectLst/>
                <a:latin typeface="Consolas" panose="020B0609020204030204" pitchFamily="49" charset="0"/>
              </a:rPr>
              <a:t>        </a:t>
            </a:r>
            <a:r>
              <a:rPr lang="en-US" b="0" i="1" dirty="0">
                <a:solidFill>
                  <a:srgbClr val="A0A1A7"/>
                </a:solidFill>
                <a:effectLst/>
                <a:latin typeface="Consolas" panose="020B0609020204030204" pitchFamily="49" charset="0"/>
              </a:rPr>
              <a:t>// Do something with this sensor value.</a:t>
            </a:r>
            <a:endParaRPr lang="en-US" b="0" i="0" dirty="0">
              <a:solidFill>
                <a:srgbClr val="5C5C5C"/>
              </a:solidFill>
              <a:effectLst/>
              <a:latin typeface="Consolas" panose="020B0609020204030204" pitchFamily="49" charset="0"/>
            </a:endParaRPr>
          </a:p>
          <a:p>
            <a:pPr algn="l">
              <a:buFont typeface="+mj-lt"/>
              <a:buAutoNum type="arabicPeriod"/>
            </a:pPr>
            <a:r>
              <a:rPr lang="en-US" b="0" i="0" dirty="0">
                <a:solidFill>
                  <a:srgbClr val="5C5C5C"/>
                </a:solidFill>
                <a:effectLst/>
                <a:latin typeface="Consolas" panose="020B0609020204030204" pitchFamily="49" charset="0"/>
              </a:rPr>
              <a:t>    }</a:t>
            </a:r>
          </a:p>
        </p:txBody>
      </p:sp>
    </p:spTree>
    <p:extLst>
      <p:ext uri="{BB962C8B-B14F-4D97-AF65-F5344CB8AC3E}">
        <p14:creationId xmlns:p14="http://schemas.microsoft.com/office/powerpoint/2010/main" val="438670797"/>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1668</TotalTime>
  <Words>1550</Words>
  <Application>Microsoft Office PowerPoint</Application>
  <PresentationFormat>宽屏</PresentationFormat>
  <Paragraphs>158</Paragraphs>
  <Slides>11</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11</vt:i4>
      </vt:variant>
    </vt:vector>
  </HeadingPairs>
  <TitlesOfParts>
    <vt:vector size="17" baseType="lpstr">
      <vt:lpstr>Arial</vt:lpstr>
      <vt:lpstr>Calibri</vt:lpstr>
      <vt:lpstr>Consolas</vt:lpstr>
      <vt:lpstr>Myriad Pro</vt:lpstr>
      <vt:lpstr>Times New Roman</vt:lpstr>
      <vt:lpstr>Office 主题​​</vt:lpstr>
      <vt:lpstr>PowerPoint 演示文稿</vt:lpstr>
      <vt:lpstr>Sensors</vt:lpstr>
      <vt:lpstr>Sensors</vt:lpstr>
      <vt:lpstr>Sensors</vt:lpstr>
      <vt:lpstr>Determine which sensors are available on a device</vt:lpstr>
      <vt:lpstr>Determine which sensors are available on a device</vt:lpstr>
      <vt:lpstr>Determine an individual sensor's capabilities</vt:lpstr>
      <vt:lpstr>Register and unregister sensor event listeners that monitor sensor changes</vt:lpstr>
      <vt:lpstr>Register and unregister sensor event listeners that monitor sensor changes</vt:lpstr>
      <vt:lpstr>Code</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唐 梓杰</dc:creator>
  <cp:lastModifiedBy>唐 梓杰</cp:lastModifiedBy>
  <cp:revision>13</cp:revision>
  <dcterms:created xsi:type="dcterms:W3CDTF">2022-09-17T12:50:39Z</dcterms:created>
  <dcterms:modified xsi:type="dcterms:W3CDTF">2022-11-17T03:35:05Z</dcterms:modified>
</cp:coreProperties>
</file>