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3"/>
  </p:notesMasterIdLst>
  <p:handoutMasterIdLst>
    <p:handoutMasterId r:id="rId14"/>
  </p:handoutMasterIdLst>
  <p:sldIdLst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9" autoAdjust="0"/>
    <p:restoredTop sz="50000" autoAdjust="0"/>
  </p:normalViewPr>
  <p:slideViewPr>
    <p:cSldViewPr snapToGrid="0">
      <p:cViewPr>
        <p:scale>
          <a:sx n="95" d="100"/>
          <a:sy n="95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 smtClean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Insert Quote Attribution Here</a:t>
            </a:r>
            <a:endParaRPr lang="en-US" dirty="0"/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Insert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photo caption(s) here.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Figure Title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Click to Insert Chart or Table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1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Comparative Data 2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 smtClean="0"/>
              <a:t>Insert data caption(s) here.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 Here</a:t>
            </a:r>
            <a:br>
              <a:rPr lang="en-US" dirty="0" smtClean="0"/>
            </a:br>
            <a:r>
              <a:rPr lang="en-US" dirty="0" smtClean="0"/>
              <a:t>Email Here</a:t>
            </a:r>
            <a:br>
              <a:rPr lang="en-US" dirty="0" smtClean="0"/>
            </a:br>
            <a:r>
              <a:rPr lang="en-US" dirty="0" smtClean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  <a:br>
              <a:rPr lang="en-US" dirty="0" smtClean="0"/>
            </a:br>
            <a:r>
              <a:rPr lang="en-US" dirty="0" smtClean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Insert Bullets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Slide 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 smtClean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8" Type="http://schemas.openxmlformats.org/officeDocument/2006/relationships/image" Target="../media/image11.emf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7.xml"/><Relationship Id="rId5" Type="http://schemas.openxmlformats.org/officeDocument/2006/relationships/image" Target="../media/image1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8.xml"/><Relationship Id="rId6" Type="http://schemas.openxmlformats.org/officeDocument/2006/relationships/image" Target="../media/image1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smtClean="0"/>
              <a:t>BIA-660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Midterm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smtClean="0"/>
              <a:t>Engine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/>
              <a:t>Zijing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Huang,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Po-</a:t>
            </a:r>
            <a:r>
              <a:rPr lang="en-US" altLang="zh-CN" dirty="0" err="1" smtClean="0"/>
              <a:t>Hsun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hen,</a:t>
            </a:r>
          </a:p>
          <a:p>
            <a:r>
              <a:rPr lang="en-US" altLang="zh-CN" dirty="0" err="1" smtClean="0"/>
              <a:t>Hao</a:t>
            </a:r>
            <a:r>
              <a:rPr lang="en-US" altLang="zh-CN" dirty="0" smtClean="0"/>
              <a:t>-Wei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Chao</a:t>
            </a:r>
            <a:r>
              <a:rPr lang="zh-CN" altLang="en-US" dirty="0" smtClean="0"/>
              <a:t> </a:t>
            </a:r>
            <a:r>
              <a:rPr lang="en-US" altLang="zh-CN" dirty="0" smtClean="0"/>
              <a:t>Shu</a:t>
            </a:r>
          </a:p>
          <a:p>
            <a:r>
              <a:rPr lang="en-US" altLang="zh-CN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</a:t>
            </a:r>
          </a:p>
          <a:p>
            <a:r>
              <a:rPr lang="en-US" altLang="zh-CN" smtClean="0"/>
              <a:t>2017.10.30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37902</TotalTime>
  <Words>24</Words>
  <Application>Microsoft Macintosh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Calibri</vt:lpstr>
      <vt:lpstr>Century Gothic</vt:lpstr>
      <vt:lpstr>Times New Roman</vt:lpstr>
      <vt:lpstr>宋体</vt:lpstr>
      <vt:lpstr>Arial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演示文稿</vt:lpstr>
      <vt:lpstr>PowerPoint 演示文稿</vt:lpstr>
      <vt:lpstr>PowerPoint 演示文稿</vt:lpstr>
    </vt:vector>
  </TitlesOfParts>
  <Company>Stevens Institute of Technology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Dihui Lian</cp:lastModifiedBy>
  <cp:revision>960</cp:revision>
  <cp:lastPrinted>2016-08-09T14:57:31Z</cp:lastPrinted>
  <dcterms:created xsi:type="dcterms:W3CDTF">2013-11-01T14:42:31Z</dcterms:created>
  <dcterms:modified xsi:type="dcterms:W3CDTF">2017-12-10T13:54:45Z</dcterms:modified>
</cp:coreProperties>
</file>