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3"/>
  </p:notesMasterIdLst>
  <p:handoutMasterIdLst>
    <p:handoutMasterId r:id="rId14"/>
  </p:handoutMasterIdLst>
  <p:sldIdLst>
    <p:sldId id="259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9" autoAdjust="0"/>
    <p:restoredTop sz="50000" autoAdjust="0"/>
  </p:normalViewPr>
  <p:slideViewPr>
    <p:cSldViewPr snapToGrid="0">
      <p:cViewPr>
        <p:scale>
          <a:sx n="95" d="100"/>
          <a:sy n="95" d="100"/>
        </p:scale>
        <p:origin x="14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Relationship Id="rId3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6.png"/><Relationship Id="rId3" Type="http://schemas.openxmlformats.org/officeDocument/2006/relationships/image" Target="../media/image1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Insert Quote Attribution Here</a:t>
            </a:r>
            <a:endParaRPr lang="en-US" dirty="0"/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1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2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 Here</a:t>
            </a:r>
            <a:br>
              <a:rPr lang="en-US" dirty="0" smtClean="0"/>
            </a:br>
            <a:r>
              <a:rPr lang="en-US" dirty="0" smtClean="0"/>
              <a:t>Email Here</a:t>
            </a:r>
            <a:br>
              <a:rPr lang="en-US" dirty="0" smtClean="0"/>
            </a:br>
            <a:r>
              <a:rPr lang="en-US" dirty="0" smtClean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8" Type="http://schemas.openxmlformats.org/officeDocument/2006/relationships/image" Target="../media/image11.emf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7.xml"/><Relationship Id="rId5" Type="http://schemas.openxmlformats.org/officeDocument/2006/relationships/image" Target="../media/image1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8.xml"/><Relationship Id="rId6" Type="http://schemas.openxmlformats.org/officeDocument/2006/relationships/image" Target="../media/image1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zhuang21@stevens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hyperlink" Target="mailto:zhuang21@steven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CS600</a:t>
            </a:r>
            <a:r>
              <a:rPr lang="zh-CN" altLang="en-US" dirty="0"/>
              <a:t> </a:t>
            </a:r>
            <a:r>
              <a:rPr lang="en-US" altLang="zh-CN" dirty="0"/>
              <a:t>Advance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Zijing</a:t>
            </a:r>
            <a:r>
              <a:rPr lang="zh-CN" altLang="en-US" dirty="0"/>
              <a:t> </a:t>
            </a:r>
            <a:r>
              <a:rPr lang="en-US" altLang="zh-CN" dirty="0" smtClean="0"/>
              <a:t>Huang</a:t>
            </a:r>
          </a:p>
          <a:p>
            <a:r>
              <a:rPr lang="en-US" altLang="zh-CN" dirty="0"/>
              <a:t>Department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  <a:p>
            <a:r>
              <a:rPr kumimoji="1" lang="en-US" altLang="zh-CN" dirty="0" smtClean="0">
                <a:hlinkClick r:id="rId2"/>
              </a:rPr>
              <a:t>zhuang21@stevens.edu</a:t>
            </a:r>
            <a:endParaRPr kumimoji="1" lang="en-US" altLang="zh-CN" dirty="0" smtClean="0"/>
          </a:p>
          <a:p>
            <a:r>
              <a:rPr lang="en-US" altLang="zh-CN" dirty="0" smtClean="0"/>
              <a:t>2017.12.10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7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765"/>
            <a:ext cx="9144000" cy="49902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Zijing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Huang</a:t>
            </a:r>
          </a:p>
          <a:p>
            <a:r>
              <a:rPr lang="en-US" altLang="zh-CN" dirty="0" smtClean="0">
                <a:hlinkClick r:id="rId2"/>
              </a:rPr>
              <a:t>zhuang21@stevens.edu</a:t>
            </a:r>
            <a:endParaRPr lang="en-US" altLang="zh-CN" dirty="0" smtClean="0"/>
          </a:p>
          <a:p>
            <a:r>
              <a:rPr lang="en-US" altLang="zh-CN" smtClean="0"/>
              <a:t>201-736-5027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37932</TotalTime>
  <Words>20</Words>
  <Application>Microsoft Macintosh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Calibri</vt:lpstr>
      <vt:lpstr>Century Gothic</vt:lpstr>
      <vt:lpstr>Times New Roman</vt:lpstr>
      <vt:lpstr>宋体</vt:lpstr>
      <vt:lpstr>Arial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演示文稿</vt:lpstr>
      <vt:lpstr>PowerPoint 演示文稿</vt:lpstr>
      <vt:lpstr>PowerPoint 演示文稿</vt:lpstr>
    </vt:vector>
  </TitlesOfParts>
  <Company>Stevens Institute of Technology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Dihui Lian</cp:lastModifiedBy>
  <cp:revision>962</cp:revision>
  <cp:lastPrinted>2016-08-09T14:57:31Z</cp:lastPrinted>
  <dcterms:created xsi:type="dcterms:W3CDTF">2013-11-01T14:42:31Z</dcterms:created>
  <dcterms:modified xsi:type="dcterms:W3CDTF">2017-12-10T14:25:09Z</dcterms:modified>
</cp:coreProperties>
</file>