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1324" y="1289291"/>
            <a:ext cx="55755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单词连连看</a:t>
            </a:r>
            <a:endParaRPr lang="en-US" altLang="zh-CN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——</a:t>
            </a:r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网络</a:t>
            </a:r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人对战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4365104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朱生龙</a:t>
            </a:r>
            <a:endParaRPr lang="en-US" altLang="zh-CN" sz="2800" dirty="0" smtClean="0"/>
          </a:p>
          <a:p>
            <a:r>
              <a:rPr lang="en-US" altLang="zh-CN" sz="2800" dirty="0" smtClean="0"/>
              <a:t>3100101158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72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643" y="2492896"/>
            <a:ext cx="6840760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48680"/>
            <a:ext cx="2017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60684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4868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客户端（单机）</a:t>
            </a:r>
            <a:endParaRPr lang="zh-CN" altLang="en-US" sz="44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343454"/>
            <a:ext cx="7704856" cy="45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7564" y="958081"/>
            <a:ext cx="7848872" cy="561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8864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客户端（单机）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395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632848" cy="5112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4868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客户端（单机）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47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客户端（联机）</a:t>
            </a:r>
            <a:endParaRPr lang="zh-CN" altLang="en-US" sz="4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4408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客户端（联机）</a:t>
            </a:r>
            <a:endParaRPr lang="zh-CN" altLang="en-US" sz="4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2711" y="1628800"/>
            <a:ext cx="835558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9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客户端（联机）</a:t>
            </a:r>
            <a:endParaRPr lang="zh-CN" altLang="en-US" sz="4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493912"/>
            <a:ext cx="8654844" cy="45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客户端（联机）</a:t>
            </a:r>
            <a:endParaRPr lang="zh-CN" altLang="en-US" sz="4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21" y="1484784"/>
            <a:ext cx="83603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6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</TotalTime>
  <Words>42</Words>
  <Application>Microsoft Office PowerPoint</Application>
  <PresentationFormat>全屏显示(4:3)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zsl</dc:creator>
  <cp:lastModifiedBy>zsl</cp:lastModifiedBy>
  <cp:revision>5</cp:revision>
  <dcterms:created xsi:type="dcterms:W3CDTF">2013-01-03T08:11:00Z</dcterms:created>
  <dcterms:modified xsi:type="dcterms:W3CDTF">2013-01-08T07:10:46Z</dcterms:modified>
</cp:coreProperties>
</file>