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21386800" cy="30279975"/>
  <p:notesSz cx="6858000" cy="9144000"/>
  <p:defaultTextStyle>
    <a:defPPr>
      <a:defRPr lang="en-US"/>
    </a:defPPr>
    <a:lvl1pPr algn="l" defTabSz="2951163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1474788" indent="-1017588" algn="l" defTabSz="2951163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2951163" indent="-2036763" algn="l" defTabSz="2951163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4427538" indent="-3055938" algn="l" defTabSz="2951163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5903913" indent="-4075113" algn="l" defTabSz="2951163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0A6"/>
    <a:srgbClr val="0A3C83"/>
    <a:srgbClr val="F1607C"/>
    <a:srgbClr val="FEC054"/>
    <a:srgbClr val="00B6F1"/>
    <a:srgbClr val="57004E"/>
    <a:srgbClr val="58595B"/>
    <a:srgbClr val="BBCB27"/>
    <a:srgbClr val="7AC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A7B9D-A751-4B71-9B40-2D50ED3A9A06}" v="2" dt="2024-05-22T16:21:17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89" autoAdjust="0"/>
  </p:normalViewPr>
  <p:slideViewPr>
    <p:cSldViewPr>
      <p:cViewPr>
        <p:scale>
          <a:sx n="50" d="100"/>
          <a:sy n="50" d="100"/>
        </p:scale>
        <p:origin x="546" y="-3615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 Zhi Le" userId="2b8122ea2db4d19b" providerId="LiveId" clId="{850A7B9D-A751-4B71-9B40-2D50ED3A9A06}"/>
    <pc:docChg chg="modSld">
      <pc:chgData name="Yan Zhi Le" userId="2b8122ea2db4d19b" providerId="LiveId" clId="{850A7B9D-A751-4B71-9B40-2D50ED3A9A06}" dt="2024-05-22T16:21:17.107" v="1" actId="20578"/>
      <pc:docMkLst>
        <pc:docMk/>
      </pc:docMkLst>
      <pc:sldChg chg="modSp">
        <pc:chgData name="Yan Zhi Le" userId="2b8122ea2db4d19b" providerId="LiveId" clId="{850A7B9D-A751-4B71-9B40-2D50ED3A9A06}" dt="2024-05-22T16:21:17.107" v="1" actId="20578"/>
        <pc:sldMkLst>
          <pc:docMk/>
          <pc:sldMk cId="0" sldId="258"/>
        </pc:sldMkLst>
        <pc:spChg chg="mod">
          <ac:chgData name="Yan Zhi Le" userId="2b8122ea2db4d19b" providerId="LiveId" clId="{850A7B9D-A751-4B71-9B40-2D50ED3A9A06}" dt="2024-05-22T16:21:17.107" v="1" actId="20578"/>
          <ac:spMkLst>
            <pc:docMk/>
            <pc:sldMk cId="0" sldId="258"/>
            <ac:spMk id="112" creationId="{E84AF991-2597-45B7-289D-74B109E27F8B}"/>
          </ac:spMkLst>
        </pc:spChg>
      </pc:sldChg>
    </pc:docChg>
  </pc:docChgLst>
  <pc:docChgLst>
    <pc:chgData name="Yan Zhi Le" userId="2b8122ea2db4d19b" providerId="LiveId" clId="{7D098E4C-76DD-4ADF-8A7C-A83FFF8AA52A}"/>
    <pc:docChg chg="undo custSel delSld modSld">
      <pc:chgData name="Yan Zhi Le" userId="2b8122ea2db4d19b" providerId="LiveId" clId="{7D098E4C-76DD-4ADF-8A7C-A83FFF8AA52A}" dt="2024-03-16T13:48:17.967" v="5090" actId="20577"/>
      <pc:docMkLst>
        <pc:docMk/>
      </pc:docMkLst>
      <pc:sldChg chg="addSp delSp modSp mod chgLayout">
        <pc:chgData name="Yan Zhi Le" userId="2b8122ea2db4d19b" providerId="LiveId" clId="{7D098E4C-76DD-4ADF-8A7C-A83FFF8AA52A}" dt="2024-03-16T13:48:17.967" v="5090" actId="20577"/>
        <pc:sldMkLst>
          <pc:docMk/>
          <pc:sldMk cId="0" sldId="258"/>
        </pc:sldMkLst>
        <pc:spChg chg="mod">
          <ac:chgData name="Yan Zhi Le" userId="2b8122ea2db4d19b" providerId="LiveId" clId="{7D098E4C-76DD-4ADF-8A7C-A83FFF8AA52A}" dt="2024-03-16T07:30:29.691" v="1720" actId="403"/>
          <ac:spMkLst>
            <pc:docMk/>
            <pc:sldMk cId="0" sldId="258"/>
            <ac:spMk id="2" creationId="{F3A4EFE3-6387-7FC9-0EEF-F232F3DE1133}"/>
          </ac:spMkLst>
        </pc:spChg>
        <pc:spChg chg="del mod">
          <ac:chgData name="Yan Zhi Le" userId="2b8122ea2db4d19b" providerId="LiveId" clId="{7D098E4C-76DD-4ADF-8A7C-A83FFF8AA52A}" dt="2024-03-16T05:12:07.050" v="1035" actId="478"/>
          <ac:spMkLst>
            <pc:docMk/>
            <pc:sldMk cId="0" sldId="258"/>
            <ac:spMk id="3" creationId="{875DA3BF-3410-6AA0-BF6E-21C33C3DEC12}"/>
          </ac:spMkLst>
        </pc:spChg>
        <pc:spChg chg="del mod">
          <ac:chgData name="Yan Zhi Le" userId="2b8122ea2db4d19b" providerId="LiveId" clId="{7D098E4C-76DD-4ADF-8A7C-A83FFF8AA52A}" dt="2024-03-16T05:27:01.136" v="1162" actId="478"/>
          <ac:spMkLst>
            <pc:docMk/>
            <pc:sldMk cId="0" sldId="258"/>
            <ac:spMk id="4" creationId="{6BF0559F-E95A-3C8E-DD9B-67DDA1678DB6}"/>
          </ac:spMkLst>
        </pc:spChg>
        <pc:spChg chg="del mod">
          <ac:chgData name="Yan Zhi Le" userId="2b8122ea2db4d19b" providerId="LiveId" clId="{7D098E4C-76DD-4ADF-8A7C-A83FFF8AA52A}" dt="2024-03-16T05:27:00.391" v="1161" actId="478"/>
          <ac:spMkLst>
            <pc:docMk/>
            <pc:sldMk cId="0" sldId="258"/>
            <ac:spMk id="5" creationId="{CF0206A5-D94C-BBDC-85FB-36F6388FDEAC}"/>
          </ac:spMkLst>
        </pc:spChg>
        <pc:spChg chg="mod">
          <ac:chgData name="Yan Zhi Le" userId="2b8122ea2db4d19b" providerId="LiveId" clId="{7D098E4C-76DD-4ADF-8A7C-A83FFF8AA52A}" dt="2024-03-16T13:44:19.525" v="5020" actId="14100"/>
          <ac:spMkLst>
            <pc:docMk/>
            <pc:sldMk cId="0" sldId="258"/>
            <ac:spMk id="6" creationId="{51A3AC83-8E3E-1E10-8E56-0D7B4C67F060}"/>
          </ac:spMkLst>
        </pc:spChg>
        <pc:spChg chg="mod">
          <ac:chgData name="Yan Zhi Le" userId="2b8122ea2db4d19b" providerId="LiveId" clId="{7D098E4C-76DD-4ADF-8A7C-A83FFF8AA52A}" dt="2024-03-16T09:29:20.003" v="4752" actId="20577"/>
          <ac:spMkLst>
            <pc:docMk/>
            <pc:sldMk cId="0" sldId="258"/>
            <ac:spMk id="9" creationId="{7CE671A0-8B46-C251-4A7E-A0E84A71BF36}"/>
          </ac:spMkLst>
        </pc:spChg>
        <pc:spChg chg="mod">
          <ac:chgData name="Yan Zhi Le" userId="2b8122ea2db4d19b" providerId="LiveId" clId="{7D098E4C-76DD-4ADF-8A7C-A83FFF8AA52A}" dt="2024-03-16T07:47:57.048" v="1919" actId="1076"/>
          <ac:spMkLst>
            <pc:docMk/>
            <pc:sldMk cId="0" sldId="258"/>
            <ac:spMk id="11" creationId="{5CAEF0F2-DCFB-1AA0-B86E-EE7DBC4152B4}"/>
          </ac:spMkLst>
        </pc:spChg>
        <pc:spChg chg="mod">
          <ac:chgData name="Yan Zhi Le" userId="2b8122ea2db4d19b" providerId="LiveId" clId="{7D098E4C-76DD-4ADF-8A7C-A83FFF8AA52A}" dt="2024-03-16T07:47:57.048" v="1919" actId="1076"/>
          <ac:spMkLst>
            <pc:docMk/>
            <pc:sldMk cId="0" sldId="258"/>
            <ac:spMk id="12" creationId="{CCA89E0B-9A92-ABAA-4740-C86FC1984D9B}"/>
          </ac:spMkLst>
        </pc:spChg>
        <pc:spChg chg="add mod">
          <ac:chgData name="Yan Zhi Le" userId="2b8122ea2db4d19b" providerId="LiveId" clId="{7D098E4C-76DD-4ADF-8A7C-A83FFF8AA52A}" dt="2024-03-16T07:47:57.048" v="1919" actId="1076"/>
          <ac:spMkLst>
            <pc:docMk/>
            <pc:sldMk cId="0" sldId="258"/>
            <ac:spMk id="15" creationId="{1BD4A57D-76DF-20D0-34B7-E2F5B5B72588}"/>
          </ac:spMkLst>
        </pc:spChg>
        <pc:spChg chg="add mod">
          <ac:chgData name="Yan Zhi Le" userId="2b8122ea2db4d19b" providerId="LiveId" clId="{7D098E4C-76DD-4ADF-8A7C-A83FFF8AA52A}" dt="2024-03-16T13:44:35.484" v="5023" actId="1076"/>
          <ac:spMkLst>
            <pc:docMk/>
            <pc:sldMk cId="0" sldId="258"/>
            <ac:spMk id="16" creationId="{AB537E2F-D1CE-B127-03DB-B02930E57B35}"/>
          </ac:spMkLst>
        </pc:spChg>
        <pc:spChg chg="add mod">
          <ac:chgData name="Yan Zhi Le" userId="2b8122ea2db4d19b" providerId="LiveId" clId="{7D098E4C-76DD-4ADF-8A7C-A83FFF8AA52A}" dt="2024-03-16T13:44:43.793" v="5024" actId="14100"/>
          <ac:spMkLst>
            <pc:docMk/>
            <pc:sldMk cId="0" sldId="258"/>
            <ac:spMk id="23" creationId="{32839261-2CB6-B92F-ACEB-B73C2953F56C}"/>
          </ac:spMkLst>
        </pc:spChg>
        <pc:spChg chg="add del mod">
          <ac:chgData name="Yan Zhi Le" userId="2b8122ea2db4d19b" providerId="LiveId" clId="{7D098E4C-76DD-4ADF-8A7C-A83FFF8AA52A}" dt="2024-03-16T05:01:02.691" v="793" actId="478"/>
          <ac:spMkLst>
            <pc:docMk/>
            <pc:sldMk cId="0" sldId="258"/>
            <ac:spMk id="24" creationId="{A0A0D872-2A1A-0102-DB12-926B9D8EB618}"/>
          </ac:spMkLst>
        </pc:spChg>
        <pc:spChg chg="add del mod">
          <ac:chgData name="Yan Zhi Le" userId="2b8122ea2db4d19b" providerId="LiveId" clId="{7D098E4C-76DD-4ADF-8A7C-A83FFF8AA52A}" dt="2024-03-16T13:39:49.507" v="5004" actId="1076"/>
          <ac:spMkLst>
            <pc:docMk/>
            <pc:sldMk cId="0" sldId="258"/>
            <ac:spMk id="31" creationId="{95D6D934-5B46-6BF3-3D3D-6C1D31F7253D}"/>
          </ac:spMkLst>
        </pc:spChg>
        <pc:spChg chg="add mod">
          <ac:chgData name="Yan Zhi Le" userId="2b8122ea2db4d19b" providerId="LiveId" clId="{7D098E4C-76DD-4ADF-8A7C-A83FFF8AA52A}" dt="2024-03-16T13:44:02.544" v="5018" actId="14100"/>
          <ac:spMkLst>
            <pc:docMk/>
            <pc:sldMk cId="0" sldId="258"/>
            <ac:spMk id="34" creationId="{6979FB0A-2FF2-1A45-FEBB-85E6F0C9C05F}"/>
          </ac:spMkLst>
        </pc:spChg>
        <pc:spChg chg="add mod">
          <ac:chgData name="Yan Zhi Le" userId="2b8122ea2db4d19b" providerId="LiveId" clId="{7D098E4C-76DD-4ADF-8A7C-A83FFF8AA52A}" dt="2024-03-16T13:44:08.566" v="5019" actId="14100"/>
          <ac:spMkLst>
            <pc:docMk/>
            <pc:sldMk cId="0" sldId="258"/>
            <ac:spMk id="35" creationId="{C8957EC1-6BAA-0A13-C1F1-6DC42773F829}"/>
          </ac:spMkLst>
        </pc:spChg>
        <pc:spChg chg="add mod">
          <ac:chgData name="Yan Zhi Le" userId="2b8122ea2db4d19b" providerId="LiveId" clId="{7D098E4C-76DD-4ADF-8A7C-A83FFF8AA52A}" dt="2024-03-16T13:42:06.834" v="5012" actId="1076"/>
          <ac:spMkLst>
            <pc:docMk/>
            <pc:sldMk cId="0" sldId="258"/>
            <ac:spMk id="39" creationId="{707C3F59-BD1A-C684-8AFC-9AE6A332351E}"/>
          </ac:spMkLst>
        </pc:spChg>
        <pc:spChg chg="add mod">
          <ac:chgData name="Yan Zhi Le" userId="2b8122ea2db4d19b" providerId="LiveId" clId="{7D098E4C-76DD-4ADF-8A7C-A83FFF8AA52A}" dt="2024-03-16T08:17:03.795" v="2518" actId="1076"/>
          <ac:spMkLst>
            <pc:docMk/>
            <pc:sldMk cId="0" sldId="258"/>
            <ac:spMk id="42" creationId="{839414E2-5C18-3141-9CBA-87EC7A0021B6}"/>
          </ac:spMkLst>
        </pc:spChg>
        <pc:spChg chg="add mod">
          <ac:chgData name="Yan Zhi Le" userId="2b8122ea2db4d19b" providerId="LiveId" clId="{7D098E4C-76DD-4ADF-8A7C-A83FFF8AA52A}" dt="2024-03-16T08:17:03.795" v="2518" actId="1076"/>
          <ac:spMkLst>
            <pc:docMk/>
            <pc:sldMk cId="0" sldId="258"/>
            <ac:spMk id="43" creationId="{899EC839-CB09-1D1B-84B2-AF3EA200E524}"/>
          </ac:spMkLst>
        </pc:spChg>
        <pc:spChg chg="add mod">
          <ac:chgData name="Yan Zhi Le" userId="2b8122ea2db4d19b" providerId="LiveId" clId="{7D098E4C-76DD-4ADF-8A7C-A83FFF8AA52A}" dt="2024-03-16T09:32:02.755" v="4850" actId="1076"/>
          <ac:spMkLst>
            <pc:docMk/>
            <pc:sldMk cId="0" sldId="258"/>
            <ac:spMk id="45" creationId="{74C4CF2F-E94A-53DD-0CDD-845D142B1819}"/>
          </ac:spMkLst>
        </pc:spChg>
        <pc:spChg chg="add mod">
          <ac:chgData name="Yan Zhi Le" userId="2b8122ea2db4d19b" providerId="LiveId" clId="{7D098E4C-76DD-4ADF-8A7C-A83FFF8AA52A}" dt="2024-03-16T09:32:02.755" v="4850" actId="1076"/>
          <ac:spMkLst>
            <pc:docMk/>
            <pc:sldMk cId="0" sldId="258"/>
            <ac:spMk id="46" creationId="{E23877EC-CA5F-32AF-981F-1FD94A07E49C}"/>
          </ac:spMkLst>
        </pc:spChg>
        <pc:spChg chg="add del mod">
          <ac:chgData name="Yan Zhi Le" userId="2b8122ea2db4d19b" providerId="LiveId" clId="{7D098E4C-76DD-4ADF-8A7C-A83FFF8AA52A}" dt="2024-03-16T07:57:20.398" v="2093" actId="478"/>
          <ac:spMkLst>
            <pc:docMk/>
            <pc:sldMk cId="0" sldId="258"/>
            <ac:spMk id="51" creationId="{ABD98CEE-759B-9C5C-9F86-04D5D8F4BCD1}"/>
          </ac:spMkLst>
        </pc:spChg>
        <pc:spChg chg="add del mod">
          <ac:chgData name="Yan Zhi Le" userId="2b8122ea2db4d19b" providerId="LiveId" clId="{7D098E4C-76DD-4ADF-8A7C-A83FFF8AA52A}" dt="2024-03-16T07:50:57.750" v="1972" actId="478"/>
          <ac:spMkLst>
            <pc:docMk/>
            <pc:sldMk cId="0" sldId="258"/>
            <ac:spMk id="55" creationId="{C447C1AB-8B2A-0851-8A1B-E9BAC1BC7D8E}"/>
          </ac:spMkLst>
        </pc:spChg>
        <pc:spChg chg="add mod">
          <ac:chgData name="Yan Zhi Le" userId="2b8122ea2db4d19b" providerId="LiveId" clId="{7D098E4C-76DD-4ADF-8A7C-A83FFF8AA52A}" dt="2024-03-16T09:33:54.765" v="4928" actId="1076"/>
          <ac:spMkLst>
            <pc:docMk/>
            <pc:sldMk cId="0" sldId="258"/>
            <ac:spMk id="60" creationId="{06F3359D-2704-93DC-9BDB-5B7DFC2CA1FA}"/>
          </ac:spMkLst>
        </pc:spChg>
        <pc:spChg chg="add mod">
          <ac:chgData name="Yan Zhi Le" userId="2b8122ea2db4d19b" providerId="LiveId" clId="{7D098E4C-76DD-4ADF-8A7C-A83FFF8AA52A}" dt="2024-03-16T09:33:58.680" v="4929" actId="1076"/>
          <ac:spMkLst>
            <pc:docMk/>
            <pc:sldMk cId="0" sldId="258"/>
            <ac:spMk id="61" creationId="{B3E7310B-CC8D-2D2A-9A4A-15DC32E0EEDF}"/>
          </ac:spMkLst>
        </pc:spChg>
        <pc:spChg chg="add del mod">
          <ac:chgData name="Yan Zhi Le" userId="2b8122ea2db4d19b" providerId="LiveId" clId="{7D098E4C-76DD-4ADF-8A7C-A83FFF8AA52A}" dt="2024-03-16T09:07:08.557" v="4192" actId="478"/>
          <ac:spMkLst>
            <pc:docMk/>
            <pc:sldMk cId="0" sldId="258"/>
            <ac:spMk id="69" creationId="{56A5E159-DFC8-9744-6B86-750B5E20A289}"/>
          </ac:spMkLst>
        </pc:spChg>
        <pc:spChg chg="add mod">
          <ac:chgData name="Yan Zhi Le" userId="2b8122ea2db4d19b" providerId="LiveId" clId="{7D098E4C-76DD-4ADF-8A7C-A83FFF8AA52A}" dt="2024-03-16T13:42:06.834" v="5012" actId="1076"/>
          <ac:spMkLst>
            <pc:docMk/>
            <pc:sldMk cId="0" sldId="258"/>
            <ac:spMk id="71" creationId="{D17691B8-DBFA-AC58-FB16-697ECC57E4AD}"/>
          </ac:spMkLst>
        </pc:spChg>
        <pc:spChg chg="add del mod">
          <ac:chgData name="Yan Zhi Le" userId="2b8122ea2db4d19b" providerId="LiveId" clId="{7D098E4C-76DD-4ADF-8A7C-A83FFF8AA52A}" dt="2024-03-16T07:28:43.823" v="1668" actId="478"/>
          <ac:spMkLst>
            <pc:docMk/>
            <pc:sldMk cId="0" sldId="258"/>
            <ac:spMk id="72" creationId="{27B3C826-435E-CE98-5834-DDC28C15BA88}"/>
          </ac:spMkLst>
        </pc:spChg>
        <pc:spChg chg="add mod">
          <ac:chgData name="Yan Zhi Le" userId="2b8122ea2db4d19b" providerId="LiveId" clId="{7D098E4C-76DD-4ADF-8A7C-A83FFF8AA52A}" dt="2024-03-16T13:40:02.763" v="5005" actId="1076"/>
          <ac:spMkLst>
            <pc:docMk/>
            <pc:sldMk cId="0" sldId="258"/>
            <ac:spMk id="75" creationId="{B5491EE0-B214-A5D2-43A7-0A24578DB8E3}"/>
          </ac:spMkLst>
        </pc:spChg>
        <pc:spChg chg="mod">
          <ac:chgData name="Yan Zhi Le" userId="2b8122ea2db4d19b" providerId="LiveId" clId="{7D098E4C-76DD-4ADF-8A7C-A83FFF8AA52A}" dt="2024-03-16T05:04:24.952" v="879" actId="1076"/>
          <ac:spMkLst>
            <pc:docMk/>
            <pc:sldMk cId="0" sldId="258"/>
            <ac:spMk id="84" creationId="{EC88D2BC-7EBD-4028-8C26-D111C9E94C2A}"/>
          </ac:spMkLst>
        </pc:spChg>
        <pc:spChg chg="add mod">
          <ac:chgData name="Yan Zhi Le" userId="2b8122ea2db4d19b" providerId="LiveId" clId="{7D098E4C-76DD-4ADF-8A7C-A83FFF8AA52A}" dt="2024-03-16T09:27:01.607" v="4721" actId="14100"/>
          <ac:spMkLst>
            <pc:docMk/>
            <pc:sldMk cId="0" sldId="258"/>
            <ac:spMk id="88" creationId="{C44ABECB-172E-6036-45ED-66EEB214B0F3}"/>
          </ac:spMkLst>
        </pc:spChg>
        <pc:spChg chg="add mod">
          <ac:chgData name="Yan Zhi Le" userId="2b8122ea2db4d19b" providerId="LiveId" clId="{7D098E4C-76DD-4ADF-8A7C-A83FFF8AA52A}" dt="2024-03-16T09:26:55.688" v="4719" actId="14100"/>
          <ac:spMkLst>
            <pc:docMk/>
            <pc:sldMk cId="0" sldId="258"/>
            <ac:spMk id="91" creationId="{A7EA9A62-950A-83E4-0E26-CDD52625A553}"/>
          </ac:spMkLst>
        </pc:spChg>
        <pc:spChg chg="add del mod">
          <ac:chgData name="Yan Zhi Le" userId="2b8122ea2db4d19b" providerId="LiveId" clId="{7D098E4C-76DD-4ADF-8A7C-A83FFF8AA52A}" dt="2024-03-16T09:33:14.927" v="4920" actId="478"/>
          <ac:spMkLst>
            <pc:docMk/>
            <pc:sldMk cId="0" sldId="258"/>
            <ac:spMk id="92" creationId="{56AA1828-B76E-72A3-92C4-583F9079688F}"/>
          </ac:spMkLst>
        </pc:spChg>
        <pc:spChg chg="add mod">
          <ac:chgData name="Yan Zhi Le" userId="2b8122ea2db4d19b" providerId="LiveId" clId="{7D098E4C-76DD-4ADF-8A7C-A83FFF8AA52A}" dt="2024-03-16T09:36:39.499" v="4949" actId="1076"/>
          <ac:spMkLst>
            <pc:docMk/>
            <pc:sldMk cId="0" sldId="258"/>
            <ac:spMk id="94" creationId="{D5880EAC-E6D1-AF91-EBC5-2477645179E9}"/>
          </ac:spMkLst>
        </pc:spChg>
        <pc:spChg chg="add mod">
          <ac:chgData name="Yan Zhi Le" userId="2b8122ea2db4d19b" providerId="LiveId" clId="{7D098E4C-76DD-4ADF-8A7C-A83FFF8AA52A}" dt="2024-03-16T13:43:15.252" v="5016" actId="1076"/>
          <ac:spMkLst>
            <pc:docMk/>
            <pc:sldMk cId="0" sldId="258"/>
            <ac:spMk id="95" creationId="{5847C56F-2A5D-490C-4631-A549C8F7C440}"/>
          </ac:spMkLst>
        </pc:spChg>
        <pc:spChg chg="add del">
          <ac:chgData name="Yan Zhi Le" userId="2b8122ea2db4d19b" providerId="LiveId" clId="{7D098E4C-76DD-4ADF-8A7C-A83FFF8AA52A}" dt="2024-03-16T08:22:47.453" v="2535" actId="22"/>
          <ac:spMkLst>
            <pc:docMk/>
            <pc:sldMk cId="0" sldId="258"/>
            <ac:spMk id="104" creationId="{330B22BA-6804-6DCA-AE8D-BAF7A73EAFE8}"/>
          </ac:spMkLst>
        </pc:spChg>
        <pc:spChg chg="add mod">
          <ac:chgData name="Yan Zhi Le" userId="2b8122ea2db4d19b" providerId="LiveId" clId="{7D098E4C-76DD-4ADF-8A7C-A83FFF8AA52A}" dt="2024-03-16T09:32:02.755" v="4850" actId="1076"/>
          <ac:spMkLst>
            <pc:docMk/>
            <pc:sldMk cId="0" sldId="258"/>
            <ac:spMk id="106" creationId="{CDC1EEA9-C812-3813-7C7F-5E437FECE640}"/>
          </ac:spMkLst>
        </pc:spChg>
        <pc:spChg chg="add mod">
          <ac:chgData name="Yan Zhi Le" userId="2b8122ea2db4d19b" providerId="LiveId" clId="{7D098E4C-76DD-4ADF-8A7C-A83FFF8AA52A}" dt="2024-03-16T08:27:06.889" v="2655"/>
          <ac:spMkLst>
            <pc:docMk/>
            <pc:sldMk cId="0" sldId="258"/>
            <ac:spMk id="108" creationId="{FA88C666-C5B2-2438-70CC-6C5589DD7E51}"/>
          </ac:spMkLst>
        </pc:spChg>
        <pc:spChg chg="add mod">
          <ac:chgData name="Yan Zhi Le" userId="2b8122ea2db4d19b" providerId="LiveId" clId="{7D098E4C-76DD-4ADF-8A7C-A83FFF8AA52A}" dt="2024-03-16T09:35:04.286" v="4939" actId="1076"/>
          <ac:spMkLst>
            <pc:docMk/>
            <pc:sldMk cId="0" sldId="258"/>
            <ac:spMk id="109" creationId="{3A4C8103-7A4C-554B-B152-2CE58A32B59B}"/>
          </ac:spMkLst>
        </pc:spChg>
        <pc:spChg chg="add mod">
          <ac:chgData name="Yan Zhi Le" userId="2b8122ea2db4d19b" providerId="LiveId" clId="{7D098E4C-76DD-4ADF-8A7C-A83FFF8AA52A}" dt="2024-03-16T09:36:04.544" v="4948" actId="1076"/>
          <ac:spMkLst>
            <pc:docMk/>
            <pc:sldMk cId="0" sldId="258"/>
            <ac:spMk id="110" creationId="{46C79476-4B64-3126-C567-BF7020EE0117}"/>
          </ac:spMkLst>
        </pc:spChg>
        <pc:spChg chg="add mod">
          <ac:chgData name="Yan Zhi Le" userId="2b8122ea2db4d19b" providerId="LiveId" clId="{7D098E4C-76DD-4ADF-8A7C-A83FFF8AA52A}" dt="2024-03-16T09:34:48.164" v="4935" actId="1076"/>
          <ac:spMkLst>
            <pc:docMk/>
            <pc:sldMk cId="0" sldId="258"/>
            <ac:spMk id="111" creationId="{CE08E83C-9877-8FEB-65C0-0F35BA835000}"/>
          </ac:spMkLst>
        </pc:spChg>
        <pc:spChg chg="add mod">
          <ac:chgData name="Yan Zhi Le" userId="2b8122ea2db4d19b" providerId="LiveId" clId="{7D098E4C-76DD-4ADF-8A7C-A83FFF8AA52A}" dt="2024-03-16T09:35:48.699" v="4946" actId="14100"/>
          <ac:spMkLst>
            <pc:docMk/>
            <pc:sldMk cId="0" sldId="258"/>
            <ac:spMk id="112" creationId="{E84AF991-2597-45B7-289D-74B109E27F8B}"/>
          </ac:spMkLst>
        </pc:spChg>
        <pc:spChg chg="add mod">
          <ac:chgData name="Yan Zhi Le" userId="2b8122ea2db4d19b" providerId="LiveId" clId="{7D098E4C-76DD-4ADF-8A7C-A83FFF8AA52A}" dt="2024-03-16T09:33:54.765" v="4928" actId="1076"/>
          <ac:spMkLst>
            <pc:docMk/>
            <pc:sldMk cId="0" sldId="258"/>
            <ac:spMk id="115" creationId="{6BA93118-03A4-95FD-2447-E06A5211C554}"/>
          </ac:spMkLst>
        </pc:spChg>
        <pc:spChg chg="add mod">
          <ac:chgData name="Yan Zhi Le" userId="2b8122ea2db4d19b" providerId="LiveId" clId="{7D098E4C-76DD-4ADF-8A7C-A83FFF8AA52A}" dt="2024-03-16T09:33:54.765" v="4928" actId="1076"/>
          <ac:spMkLst>
            <pc:docMk/>
            <pc:sldMk cId="0" sldId="258"/>
            <ac:spMk id="118" creationId="{4C7FFB42-9CE1-72E4-C4F3-8FC5069D29C0}"/>
          </ac:spMkLst>
        </pc:spChg>
        <pc:spChg chg="add mod">
          <ac:chgData name="Yan Zhi Le" userId="2b8122ea2db4d19b" providerId="LiveId" clId="{7D098E4C-76DD-4ADF-8A7C-A83FFF8AA52A}" dt="2024-03-16T13:42:43.815" v="5013" actId="1076"/>
          <ac:spMkLst>
            <pc:docMk/>
            <pc:sldMk cId="0" sldId="258"/>
            <ac:spMk id="124" creationId="{2F6FFD54-4912-4445-A29C-8B7BBB81AEA1}"/>
          </ac:spMkLst>
        </pc:spChg>
        <pc:spChg chg="add mod">
          <ac:chgData name="Yan Zhi Le" userId="2b8122ea2db4d19b" providerId="LiveId" clId="{7D098E4C-76DD-4ADF-8A7C-A83FFF8AA52A}" dt="2024-03-16T13:42:43.815" v="5013" actId="1076"/>
          <ac:spMkLst>
            <pc:docMk/>
            <pc:sldMk cId="0" sldId="258"/>
            <ac:spMk id="125" creationId="{869A7295-7783-C218-3CCE-72F3631616A5}"/>
          </ac:spMkLst>
        </pc:spChg>
        <pc:spChg chg="mod">
          <ac:chgData name="Yan Zhi Le" userId="2b8122ea2db4d19b" providerId="LiveId" clId="{7D098E4C-76DD-4ADF-8A7C-A83FFF8AA52A}" dt="2024-03-16T04:17:16.844" v="198" actId="20577"/>
          <ac:spMkLst>
            <pc:docMk/>
            <pc:sldMk cId="0" sldId="258"/>
            <ac:spMk id="2052" creationId="{68A00366-2E73-4A64-ADD3-81808E60437A}"/>
          </ac:spMkLst>
        </pc:spChg>
        <pc:spChg chg="add mod">
          <ac:chgData name="Yan Zhi Le" userId="2b8122ea2db4d19b" providerId="LiveId" clId="{7D098E4C-76DD-4ADF-8A7C-A83FFF8AA52A}" dt="2024-03-16T09:33:54.765" v="4928" actId="1076"/>
          <ac:spMkLst>
            <pc:docMk/>
            <pc:sldMk cId="0" sldId="258"/>
            <ac:spMk id="2058" creationId="{507B0E76-C9BB-4775-B32B-0C4C116614D3}"/>
          </ac:spMkLst>
        </pc:spChg>
        <pc:graphicFrameChg chg="mod modGraphic">
          <ac:chgData name="Yan Zhi Le" userId="2b8122ea2db4d19b" providerId="LiveId" clId="{7D098E4C-76DD-4ADF-8A7C-A83FFF8AA52A}" dt="2024-03-16T09:29:26.231" v="4753" actId="1076"/>
          <ac:graphicFrameMkLst>
            <pc:docMk/>
            <pc:sldMk cId="0" sldId="258"/>
            <ac:graphicFrameMk id="7" creationId="{CA75512E-F712-9970-EDC9-E33781552DEE}"/>
          </ac:graphicFrameMkLst>
        </pc:graphicFrameChg>
        <pc:graphicFrameChg chg="add mod modGraphic">
          <ac:chgData name="Yan Zhi Le" userId="2b8122ea2db4d19b" providerId="LiveId" clId="{7D098E4C-76DD-4ADF-8A7C-A83FFF8AA52A}" dt="2024-03-16T07:47:57.048" v="1919" actId="1076"/>
          <ac:graphicFrameMkLst>
            <pc:docMk/>
            <pc:sldMk cId="0" sldId="258"/>
            <ac:graphicFrameMk id="8" creationId="{667FC71A-C119-0285-677E-6B021A70CF1E}"/>
          </ac:graphicFrameMkLst>
        </pc:graphicFrameChg>
        <pc:graphicFrameChg chg="add mod modGraphic">
          <ac:chgData name="Yan Zhi Le" userId="2b8122ea2db4d19b" providerId="LiveId" clId="{7D098E4C-76DD-4ADF-8A7C-A83FFF8AA52A}" dt="2024-03-16T13:44:27.358" v="5021" actId="1076"/>
          <ac:graphicFrameMkLst>
            <pc:docMk/>
            <pc:sldMk cId="0" sldId="258"/>
            <ac:graphicFrameMk id="13" creationId="{CE5EB15C-8804-D1D3-AAAE-C635BC383D18}"/>
          </ac:graphicFrameMkLst>
        </pc:graphicFrameChg>
        <pc:graphicFrameChg chg="add mod modGraphic">
          <ac:chgData name="Yan Zhi Le" userId="2b8122ea2db4d19b" providerId="LiveId" clId="{7D098E4C-76DD-4ADF-8A7C-A83FFF8AA52A}" dt="2024-03-16T07:47:57.048" v="1919" actId="1076"/>
          <ac:graphicFrameMkLst>
            <pc:docMk/>
            <pc:sldMk cId="0" sldId="258"/>
            <ac:graphicFrameMk id="14" creationId="{0AE274C7-6719-A26F-D9D6-8CFD249121EC}"/>
          </ac:graphicFrameMkLst>
        </pc:graphicFrameChg>
        <pc:graphicFrameChg chg="add mod modGraphic">
          <ac:chgData name="Yan Zhi Le" userId="2b8122ea2db4d19b" providerId="LiveId" clId="{7D098E4C-76DD-4ADF-8A7C-A83FFF8AA52A}" dt="2024-03-16T13:42:06.834" v="5012" actId="1076"/>
          <ac:graphicFrameMkLst>
            <pc:docMk/>
            <pc:sldMk cId="0" sldId="258"/>
            <ac:graphicFrameMk id="17" creationId="{07C94D3C-971C-7E6D-A142-59870E3C0BC0}"/>
          </ac:graphicFrameMkLst>
        </pc:graphicFrameChg>
        <pc:graphicFrameChg chg="add mod modGraphic">
          <ac:chgData name="Yan Zhi Le" userId="2b8122ea2db4d19b" providerId="LiveId" clId="{7D098E4C-76DD-4ADF-8A7C-A83FFF8AA52A}" dt="2024-03-16T13:42:06.834" v="5012" actId="1076"/>
          <ac:graphicFrameMkLst>
            <pc:docMk/>
            <pc:sldMk cId="0" sldId="258"/>
            <ac:graphicFrameMk id="18" creationId="{D8C6F3EA-76F6-E67F-353D-E7D2F32CA108}"/>
          </ac:graphicFrameMkLst>
        </pc:graphicFrameChg>
        <pc:graphicFrameChg chg="add mod modGraphic">
          <ac:chgData name="Yan Zhi Le" userId="2b8122ea2db4d19b" providerId="LiveId" clId="{7D098E4C-76DD-4ADF-8A7C-A83FFF8AA52A}" dt="2024-03-16T13:42:06.834" v="5012" actId="1076"/>
          <ac:graphicFrameMkLst>
            <pc:docMk/>
            <pc:sldMk cId="0" sldId="258"/>
            <ac:graphicFrameMk id="19" creationId="{5CA7D296-45DD-ECA8-60A0-C9B946417CE1}"/>
          </ac:graphicFrameMkLst>
        </pc:graphicFrameChg>
        <pc:graphicFrameChg chg="add mod modGraphic">
          <ac:chgData name="Yan Zhi Le" userId="2b8122ea2db4d19b" providerId="LiveId" clId="{7D098E4C-76DD-4ADF-8A7C-A83FFF8AA52A}" dt="2024-03-16T13:42:06.834" v="5012" actId="1076"/>
          <ac:graphicFrameMkLst>
            <pc:docMk/>
            <pc:sldMk cId="0" sldId="258"/>
            <ac:graphicFrameMk id="20" creationId="{922E8810-B341-57F8-88B6-C2BFD09A59F1}"/>
          </ac:graphicFrameMkLst>
        </pc:graphicFrameChg>
        <pc:graphicFrameChg chg="add mod modGraphic">
          <ac:chgData name="Yan Zhi Le" userId="2b8122ea2db4d19b" providerId="LiveId" clId="{7D098E4C-76DD-4ADF-8A7C-A83FFF8AA52A}" dt="2024-03-16T13:42:06.834" v="5012" actId="1076"/>
          <ac:graphicFrameMkLst>
            <pc:docMk/>
            <pc:sldMk cId="0" sldId="258"/>
            <ac:graphicFrameMk id="21" creationId="{3A373B2C-9BA0-1094-0A3B-2A3AB896799E}"/>
          </ac:graphicFrameMkLst>
        </pc:graphicFrameChg>
        <pc:graphicFrameChg chg="add mod modGraphic">
          <ac:chgData name="Yan Zhi Le" userId="2b8122ea2db4d19b" providerId="LiveId" clId="{7D098E4C-76DD-4ADF-8A7C-A83FFF8AA52A}" dt="2024-03-16T13:42:06.834" v="5012" actId="1076"/>
          <ac:graphicFrameMkLst>
            <pc:docMk/>
            <pc:sldMk cId="0" sldId="258"/>
            <ac:graphicFrameMk id="22" creationId="{F027FEB3-6BD4-4DB5-43B9-A5803BAAAB1F}"/>
          </ac:graphicFrameMkLst>
        </pc:graphicFrameChg>
        <pc:graphicFrameChg chg="add mod modGraphic">
          <ac:chgData name="Yan Zhi Le" userId="2b8122ea2db4d19b" providerId="LiveId" clId="{7D098E4C-76DD-4ADF-8A7C-A83FFF8AA52A}" dt="2024-03-16T09:33:54.765" v="4928" actId="1076"/>
          <ac:graphicFrameMkLst>
            <pc:docMk/>
            <pc:sldMk cId="0" sldId="258"/>
            <ac:graphicFrameMk id="29" creationId="{51ADE88A-D7E0-70E2-1EB7-B6033C03D56A}"/>
          </ac:graphicFrameMkLst>
        </pc:graphicFrameChg>
        <pc:graphicFrameChg chg="add mod modGraphic">
          <ac:chgData name="Yan Zhi Le" userId="2b8122ea2db4d19b" providerId="LiveId" clId="{7D098E4C-76DD-4ADF-8A7C-A83FFF8AA52A}" dt="2024-03-16T13:39:49.507" v="5004" actId="1076"/>
          <ac:graphicFrameMkLst>
            <pc:docMk/>
            <pc:sldMk cId="0" sldId="258"/>
            <ac:graphicFrameMk id="30" creationId="{D74E4E0F-DEBA-14DE-F4F9-449F10AD3A59}"/>
          </ac:graphicFrameMkLst>
        </pc:graphicFrameChg>
        <pc:graphicFrameChg chg="add del mod">
          <ac:chgData name="Yan Zhi Le" userId="2b8122ea2db4d19b" providerId="LiveId" clId="{7D098E4C-76DD-4ADF-8A7C-A83FFF8AA52A}" dt="2024-03-16T04:58:06.304" v="765" actId="478"/>
          <ac:graphicFrameMkLst>
            <pc:docMk/>
            <pc:sldMk cId="0" sldId="258"/>
            <ac:graphicFrameMk id="32" creationId="{B175740E-1B58-3FA1-AFDF-106C4F92427B}"/>
          </ac:graphicFrameMkLst>
        </pc:graphicFrameChg>
        <pc:graphicFrameChg chg="add mod modGraphic">
          <ac:chgData name="Yan Zhi Le" userId="2b8122ea2db4d19b" providerId="LiveId" clId="{7D098E4C-76DD-4ADF-8A7C-A83FFF8AA52A}" dt="2024-03-16T09:33:54.765" v="4928" actId="1076"/>
          <ac:graphicFrameMkLst>
            <pc:docMk/>
            <pc:sldMk cId="0" sldId="258"/>
            <ac:graphicFrameMk id="33" creationId="{8DEEB738-EF3B-02E2-B5D0-A56D6A9EFAE9}"/>
          </ac:graphicFrameMkLst>
        </pc:graphicFrameChg>
        <pc:graphicFrameChg chg="add mod modGraphic">
          <ac:chgData name="Yan Zhi Le" userId="2b8122ea2db4d19b" providerId="LiveId" clId="{7D098E4C-76DD-4ADF-8A7C-A83FFF8AA52A}" dt="2024-03-16T09:33:54.765" v="4928" actId="1076"/>
          <ac:graphicFrameMkLst>
            <pc:docMk/>
            <pc:sldMk cId="0" sldId="258"/>
            <ac:graphicFrameMk id="44" creationId="{935A0355-1E11-3FE5-4928-612DB3A06220}"/>
          </ac:graphicFrameMkLst>
        </pc:graphicFrameChg>
        <pc:graphicFrameChg chg="add mod">
          <ac:chgData name="Yan Zhi Le" userId="2b8122ea2db4d19b" providerId="LiveId" clId="{7D098E4C-76DD-4ADF-8A7C-A83FFF8AA52A}" dt="2024-03-16T07:06:08.396" v="1391"/>
          <ac:graphicFrameMkLst>
            <pc:docMk/>
            <pc:sldMk cId="0" sldId="258"/>
            <ac:graphicFrameMk id="62" creationId="{7C9B467F-D4C0-5F83-A005-655C4AD6588E}"/>
          </ac:graphicFrameMkLst>
        </pc:graphicFrameChg>
        <pc:graphicFrameChg chg="add mod">
          <ac:chgData name="Yan Zhi Le" userId="2b8122ea2db4d19b" providerId="LiveId" clId="{7D098E4C-76DD-4ADF-8A7C-A83FFF8AA52A}" dt="2024-03-16T07:08:36.245" v="1402"/>
          <ac:graphicFrameMkLst>
            <pc:docMk/>
            <pc:sldMk cId="0" sldId="258"/>
            <ac:graphicFrameMk id="63" creationId="{E605AEC0-5EAB-B6A4-B6CB-FA4A4F32B99A}"/>
          </ac:graphicFrameMkLst>
        </pc:graphicFrameChg>
        <pc:graphicFrameChg chg="add del mod modGraphic">
          <ac:chgData name="Yan Zhi Le" userId="2b8122ea2db4d19b" providerId="LiveId" clId="{7D098E4C-76DD-4ADF-8A7C-A83FFF8AA52A}" dt="2024-03-16T07:10:36.966" v="1411" actId="478"/>
          <ac:graphicFrameMkLst>
            <pc:docMk/>
            <pc:sldMk cId="0" sldId="258"/>
            <ac:graphicFrameMk id="64" creationId="{9668786D-A6E5-95D7-3114-1509727C738B}"/>
          </ac:graphicFrameMkLst>
        </pc:graphicFrameChg>
        <pc:graphicFrameChg chg="add mod">
          <ac:chgData name="Yan Zhi Le" userId="2b8122ea2db4d19b" providerId="LiveId" clId="{7D098E4C-76DD-4ADF-8A7C-A83FFF8AA52A}" dt="2024-03-16T07:13:23.222" v="1424"/>
          <ac:graphicFrameMkLst>
            <pc:docMk/>
            <pc:sldMk cId="0" sldId="258"/>
            <ac:graphicFrameMk id="65" creationId="{2AFBC77B-6A97-E007-0695-C3BEB48FE58E}"/>
          </ac:graphicFrameMkLst>
        </pc:graphicFrameChg>
        <pc:graphicFrameChg chg="add mod modGraphic">
          <ac:chgData name="Yan Zhi Le" userId="2b8122ea2db4d19b" providerId="LiveId" clId="{7D098E4C-76DD-4ADF-8A7C-A83FFF8AA52A}" dt="2024-03-16T13:39:49.507" v="5004" actId="1076"/>
          <ac:graphicFrameMkLst>
            <pc:docMk/>
            <pc:sldMk cId="0" sldId="258"/>
            <ac:graphicFrameMk id="66" creationId="{BF362A9A-2560-FA27-8ACC-261B11FB2E69}"/>
          </ac:graphicFrameMkLst>
        </pc:graphicFrameChg>
        <pc:graphicFrameChg chg="add mod modGraphic">
          <ac:chgData name="Yan Zhi Le" userId="2b8122ea2db4d19b" providerId="LiveId" clId="{7D098E4C-76DD-4ADF-8A7C-A83FFF8AA52A}" dt="2024-03-16T09:33:54.765" v="4928" actId="1076"/>
          <ac:graphicFrameMkLst>
            <pc:docMk/>
            <pc:sldMk cId="0" sldId="258"/>
            <ac:graphicFrameMk id="67" creationId="{7348D4BC-325B-388F-922E-E07D36A4057E}"/>
          </ac:graphicFrameMkLst>
        </pc:graphicFrameChg>
        <pc:graphicFrameChg chg="add mod modGraphic">
          <ac:chgData name="Yan Zhi Le" userId="2b8122ea2db4d19b" providerId="LiveId" clId="{7D098E4C-76DD-4ADF-8A7C-A83FFF8AA52A}" dt="2024-03-16T09:33:54.765" v="4928" actId="1076"/>
          <ac:graphicFrameMkLst>
            <pc:docMk/>
            <pc:sldMk cId="0" sldId="258"/>
            <ac:graphicFrameMk id="68" creationId="{F834D0DE-A0A8-CA7D-5470-58C898CF731A}"/>
          </ac:graphicFrameMkLst>
        </pc:graphicFrameChg>
        <pc:graphicFrameChg chg="add mod modGraphic">
          <ac:chgData name="Yan Zhi Le" userId="2b8122ea2db4d19b" providerId="LiveId" clId="{7D098E4C-76DD-4ADF-8A7C-A83FFF8AA52A}" dt="2024-03-16T13:40:12.543" v="5008" actId="1076"/>
          <ac:graphicFrameMkLst>
            <pc:docMk/>
            <pc:sldMk cId="0" sldId="258"/>
            <ac:graphicFrameMk id="74" creationId="{0909308B-7BA8-A501-78B6-F96C2ECA5418}"/>
          </ac:graphicFrameMkLst>
        </pc:graphicFrameChg>
        <pc:graphicFrameChg chg="add mod modGraphic">
          <ac:chgData name="Yan Zhi Le" userId="2b8122ea2db4d19b" providerId="LiveId" clId="{7D098E4C-76DD-4ADF-8A7C-A83FFF8AA52A}" dt="2024-03-16T13:40:12.543" v="5008" actId="1076"/>
          <ac:graphicFrameMkLst>
            <pc:docMk/>
            <pc:sldMk cId="0" sldId="258"/>
            <ac:graphicFrameMk id="76" creationId="{7117B512-D330-F8AE-983B-A31B99299CF6}"/>
          </ac:graphicFrameMkLst>
        </pc:graphicFrameChg>
        <pc:graphicFrameChg chg="add mod modGraphic">
          <ac:chgData name="Yan Zhi Le" userId="2b8122ea2db4d19b" providerId="LiveId" clId="{7D098E4C-76DD-4ADF-8A7C-A83FFF8AA52A}" dt="2024-03-16T09:27:09.054" v="4722" actId="1076"/>
          <ac:graphicFrameMkLst>
            <pc:docMk/>
            <pc:sldMk cId="0" sldId="258"/>
            <ac:graphicFrameMk id="89" creationId="{4300D43D-2CE3-6D93-5F6C-E1FB60EF1055}"/>
          </ac:graphicFrameMkLst>
        </pc:graphicFrameChg>
        <pc:graphicFrameChg chg="add mod">
          <ac:chgData name="Yan Zhi Le" userId="2b8122ea2db4d19b" providerId="LiveId" clId="{7D098E4C-76DD-4ADF-8A7C-A83FFF8AA52A}" dt="2024-03-16T09:27:09.054" v="4722" actId="1076"/>
          <ac:graphicFrameMkLst>
            <pc:docMk/>
            <pc:sldMk cId="0" sldId="258"/>
            <ac:graphicFrameMk id="90" creationId="{99DDAD36-A1C9-AFC5-A63F-EE8751FC66AD}"/>
          </ac:graphicFrameMkLst>
        </pc:graphicFrameChg>
        <pc:graphicFrameChg chg="add mod modGraphic">
          <ac:chgData name="Yan Zhi Le" userId="2b8122ea2db4d19b" providerId="LiveId" clId="{7D098E4C-76DD-4ADF-8A7C-A83FFF8AA52A}" dt="2024-03-16T09:33:54.765" v="4928" actId="1076"/>
          <ac:graphicFrameMkLst>
            <pc:docMk/>
            <pc:sldMk cId="0" sldId="258"/>
            <ac:graphicFrameMk id="98" creationId="{CFB709CD-4686-A13B-D4F8-AD8A93854C6A}"/>
          </ac:graphicFrameMkLst>
        </pc:graphicFrameChg>
        <pc:graphicFrameChg chg="add mod">
          <ac:chgData name="Yan Zhi Le" userId="2b8122ea2db4d19b" providerId="LiveId" clId="{7D098E4C-76DD-4ADF-8A7C-A83FFF8AA52A}" dt="2024-03-16T09:33:54.765" v="4928" actId="1076"/>
          <ac:graphicFrameMkLst>
            <pc:docMk/>
            <pc:sldMk cId="0" sldId="258"/>
            <ac:graphicFrameMk id="99" creationId="{99E8BE16-3568-E731-2EC4-12845B6488C3}"/>
          </ac:graphicFrameMkLst>
        </pc:graphicFrameChg>
        <pc:graphicFrameChg chg="add del mod modGraphic">
          <ac:chgData name="Yan Zhi Le" userId="2b8122ea2db4d19b" providerId="LiveId" clId="{7D098E4C-76DD-4ADF-8A7C-A83FFF8AA52A}" dt="2024-03-16T08:22:43.119" v="2533" actId="478"/>
          <ac:graphicFrameMkLst>
            <pc:docMk/>
            <pc:sldMk cId="0" sldId="258"/>
            <ac:graphicFrameMk id="102" creationId="{C336AD4F-5039-BBD6-7BE5-6B264C37B482}"/>
          </ac:graphicFrameMkLst>
        </pc:graphicFrameChg>
        <pc:graphicFrameChg chg="add mod">
          <ac:chgData name="Yan Zhi Le" userId="2b8122ea2db4d19b" providerId="LiveId" clId="{7D098E4C-76DD-4ADF-8A7C-A83FFF8AA52A}" dt="2024-03-16T09:33:54.765" v="4928" actId="1076"/>
          <ac:graphicFrameMkLst>
            <pc:docMk/>
            <pc:sldMk cId="0" sldId="258"/>
            <ac:graphicFrameMk id="105" creationId="{90802D35-D03B-3331-2BF3-1F03D0749B81}"/>
          </ac:graphicFrameMkLst>
        </pc:graphicFrameChg>
        <pc:graphicFrameChg chg="add mod modGraphic">
          <ac:chgData name="Yan Zhi Le" userId="2b8122ea2db4d19b" providerId="LiveId" clId="{7D098E4C-76DD-4ADF-8A7C-A83FFF8AA52A}" dt="2024-03-16T13:48:17.967" v="5090" actId="20577"/>
          <ac:graphicFrameMkLst>
            <pc:docMk/>
            <pc:sldMk cId="0" sldId="258"/>
            <ac:graphicFrameMk id="107" creationId="{FAB85AF4-0BB4-41A6-2092-5BC9CFB75CD1}"/>
          </ac:graphicFrameMkLst>
        </pc:graphicFrameChg>
        <pc:picChg chg="mod">
          <ac:chgData name="Yan Zhi Le" userId="2b8122ea2db4d19b" providerId="LiveId" clId="{7D098E4C-76DD-4ADF-8A7C-A83FFF8AA52A}" dt="2024-03-16T04:03:44.966" v="49" actId="1076"/>
          <ac:picMkLst>
            <pc:docMk/>
            <pc:sldMk cId="0" sldId="258"/>
            <ac:picMk id="10" creationId="{FE3B7F0C-6E27-493C-97D6-A6A4CF1BB059}"/>
          </ac:picMkLst>
        </pc:picChg>
        <pc:picChg chg="add del mod">
          <ac:chgData name="Yan Zhi Le" userId="2b8122ea2db4d19b" providerId="LiveId" clId="{7D098E4C-76DD-4ADF-8A7C-A83FFF8AA52A}" dt="2024-03-16T04:52:44.465" v="627" actId="478"/>
          <ac:picMkLst>
            <pc:docMk/>
            <pc:sldMk cId="0" sldId="258"/>
            <ac:picMk id="26" creationId="{5EFBE112-3981-F700-34E6-5138F4741035}"/>
          </ac:picMkLst>
        </pc:picChg>
        <pc:picChg chg="add mod">
          <ac:chgData name="Yan Zhi Le" userId="2b8122ea2db4d19b" providerId="LiveId" clId="{7D098E4C-76DD-4ADF-8A7C-A83FFF8AA52A}" dt="2024-03-16T08:17:03.795" v="2518" actId="1076"/>
          <ac:picMkLst>
            <pc:docMk/>
            <pc:sldMk cId="0" sldId="258"/>
            <ac:picMk id="28" creationId="{E13C3A64-711D-91AB-5E14-2A49F13AB8EB}"/>
          </ac:picMkLst>
        </pc:picChg>
        <pc:cxnChg chg="add mod">
          <ac:chgData name="Yan Zhi Le" userId="2b8122ea2db4d19b" providerId="LiveId" clId="{7D098E4C-76DD-4ADF-8A7C-A83FFF8AA52A}" dt="2024-03-16T13:42:06.834" v="5012" actId="1076"/>
          <ac:cxnSpMkLst>
            <pc:docMk/>
            <pc:sldMk cId="0" sldId="258"/>
            <ac:cxnSpMk id="37" creationId="{E46BBE22-819B-FDC5-F2AC-C8417471C1C2}"/>
          </ac:cxnSpMkLst>
        </pc:cxnChg>
        <pc:cxnChg chg="add del">
          <ac:chgData name="Yan Zhi Le" userId="2b8122ea2db4d19b" providerId="LiveId" clId="{7D098E4C-76DD-4ADF-8A7C-A83FFF8AA52A}" dt="2024-03-16T05:31:33.428" v="1231" actId="11529"/>
          <ac:cxnSpMkLst>
            <pc:docMk/>
            <pc:sldMk cId="0" sldId="258"/>
            <ac:cxnSpMk id="48" creationId="{C4FB3330-6A7D-85A1-8644-1DEA90C287FF}"/>
          </ac:cxnSpMkLst>
        </pc:cxnChg>
        <pc:cxnChg chg="add mod">
          <ac:chgData name="Yan Zhi Le" userId="2b8122ea2db4d19b" providerId="LiveId" clId="{7D098E4C-76DD-4ADF-8A7C-A83FFF8AA52A}" dt="2024-03-16T09:33:54.765" v="4928" actId="1076"/>
          <ac:cxnSpMkLst>
            <pc:docMk/>
            <pc:sldMk cId="0" sldId="258"/>
            <ac:cxnSpMk id="49" creationId="{02C1AF24-5789-15B9-38E7-07232AF8A312}"/>
          </ac:cxnSpMkLst>
        </pc:cxnChg>
        <pc:cxnChg chg="add del mod">
          <ac:chgData name="Yan Zhi Le" userId="2b8122ea2db4d19b" providerId="LiveId" clId="{7D098E4C-76DD-4ADF-8A7C-A83FFF8AA52A}" dt="2024-03-16T08:27:04.023" v="2654" actId="478"/>
          <ac:cxnSpMkLst>
            <pc:docMk/>
            <pc:sldMk cId="0" sldId="258"/>
            <ac:cxnSpMk id="54" creationId="{29B990E1-F372-83A3-296A-739A72770A03}"/>
          </ac:cxnSpMkLst>
        </pc:cxnChg>
        <pc:cxnChg chg="add mod">
          <ac:chgData name="Yan Zhi Le" userId="2b8122ea2db4d19b" providerId="LiveId" clId="{7D098E4C-76DD-4ADF-8A7C-A83FFF8AA52A}" dt="2024-03-16T09:35:36.611" v="4945" actId="14100"/>
          <ac:cxnSpMkLst>
            <pc:docMk/>
            <pc:sldMk cId="0" sldId="258"/>
            <ac:cxnSpMk id="78" creationId="{A1D20065-0105-F25A-4F0E-9B623E87647E}"/>
          </ac:cxnSpMkLst>
        </pc:cxnChg>
        <pc:cxnChg chg="add mod">
          <ac:chgData name="Yan Zhi Le" userId="2b8122ea2db4d19b" providerId="LiveId" clId="{7D098E4C-76DD-4ADF-8A7C-A83FFF8AA52A}" dt="2024-03-16T13:40:21.794" v="5010" actId="1076"/>
          <ac:cxnSpMkLst>
            <pc:docMk/>
            <pc:sldMk cId="0" sldId="258"/>
            <ac:cxnSpMk id="83" creationId="{C82962DD-808E-3E58-D178-862CD66BEEC4}"/>
          </ac:cxnSpMkLst>
        </pc:cxnChg>
        <pc:cxnChg chg="add mod">
          <ac:chgData name="Yan Zhi Le" userId="2b8122ea2db4d19b" providerId="LiveId" clId="{7D098E4C-76DD-4ADF-8A7C-A83FFF8AA52A}" dt="2024-03-16T09:33:54.765" v="4928" actId="1076"/>
          <ac:cxnSpMkLst>
            <pc:docMk/>
            <pc:sldMk cId="0" sldId="258"/>
            <ac:cxnSpMk id="100" creationId="{D2314AA7-8837-742F-30CD-630151310375}"/>
          </ac:cxnSpMkLst>
        </pc:cxnChg>
        <pc:cxnChg chg="add mod">
          <ac:chgData name="Yan Zhi Le" userId="2b8122ea2db4d19b" providerId="LiveId" clId="{7D098E4C-76DD-4ADF-8A7C-A83FFF8AA52A}" dt="2024-03-16T08:16:15.496" v="2514"/>
          <ac:cxnSpMkLst>
            <pc:docMk/>
            <pc:sldMk cId="0" sldId="258"/>
            <ac:cxnSpMk id="101" creationId="{7D0DB3D8-6302-177A-8DC9-E8511EC1229E}"/>
          </ac:cxnSpMkLst>
        </pc:cxnChg>
        <pc:cxnChg chg="add mod">
          <ac:chgData name="Yan Zhi Le" userId="2b8122ea2db4d19b" providerId="LiveId" clId="{7D098E4C-76DD-4ADF-8A7C-A83FFF8AA52A}" dt="2024-03-16T09:33:54.765" v="4928" actId="1076"/>
          <ac:cxnSpMkLst>
            <pc:docMk/>
            <pc:sldMk cId="0" sldId="258"/>
            <ac:cxnSpMk id="122" creationId="{E4AC768B-5209-E3EE-1684-91B8E3B1A89C}"/>
          </ac:cxnSpMkLst>
        </pc:cxnChg>
        <pc:cxnChg chg="add mod">
          <ac:chgData name="Yan Zhi Le" userId="2b8122ea2db4d19b" providerId="LiveId" clId="{7D098E4C-76DD-4ADF-8A7C-A83FFF8AA52A}" dt="2024-03-16T13:42:43.815" v="5013" actId="1076"/>
          <ac:cxnSpMkLst>
            <pc:docMk/>
            <pc:sldMk cId="0" sldId="258"/>
            <ac:cxnSpMk id="127" creationId="{8ECFF78C-EA0E-8551-7B7C-7DEB702F62B4}"/>
          </ac:cxnSpMkLst>
        </pc:cxnChg>
        <pc:cxnChg chg="add mod">
          <ac:chgData name="Yan Zhi Le" userId="2b8122ea2db4d19b" providerId="LiveId" clId="{7D098E4C-76DD-4ADF-8A7C-A83FFF8AA52A}" dt="2024-03-16T09:35:58.163" v="4947" actId="14100"/>
          <ac:cxnSpMkLst>
            <pc:docMk/>
            <pc:sldMk cId="0" sldId="258"/>
            <ac:cxnSpMk id="2054" creationId="{F69B0DFF-4358-5496-A6A7-FD5B8F591679}"/>
          </ac:cxnSpMkLst>
        </pc:cxnChg>
      </pc:sldChg>
      <pc:sldChg chg="del">
        <pc:chgData name="Yan Zhi Le" userId="2b8122ea2db4d19b" providerId="LiveId" clId="{7D098E4C-76DD-4ADF-8A7C-A83FFF8AA52A}" dt="2024-03-16T08:17:12.449" v="2519" actId="2696"/>
        <pc:sldMkLst>
          <pc:docMk/>
          <pc:sldMk cId="2539716660" sldId="259"/>
        </pc:sldMkLst>
      </pc:sldChg>
    </pc:docChg>
  </pc:docChgLst>
  <pc:docChgLst>
    <pc:chgData name="Yan Zhi Le" userId="2b8122ea2db4d19b" providerId="LiveId" clId="{501B65C3-3AE1-465F-8757-60C566E4430D}"/>
    <pc:docChg chg="undo custSel addSld delSld modSld">
      <pc:chgData name="Yan Zhi Le" userId="2b8122ea2db4d19b" providerId="LiveId" clId="{501B65C3-3AE1-465F-8757-60C566E4430D}" dt="2024-03-15T04:07:29.167" v="1976" actId="20577"/>
      <pc:docMkLst>
        <pc:docMk/>
      </pc:docMkLst>
      <pc:sldChg chg="del">
        <pc:chgData name="Yan Zhi Le" userId="2b8122ea2db4d19b" providerId="LiveId" clId="{501B65C3-3AE1-465F-8757-60C566E4430D}" dt="2024-03-11T10:12:32.212" v="0" actId="2696"/>
        <pc:sldMkLst>
          <pc:docMk/>
          <pc:sldMk cId="0" sldId="257"/>
        </pc:sldMkLst>
      </pc:sldChg>
      <pc:sldChg chg="addSp delSp modSp mod">
        <pc:chgData name="Yan Zhi Le" userId="2b8122ea2db4d19b" providerId="LiveId" clId="{501B65C3-3AE1-465F-8757-60C566E4430D}" dt="2024-03-15T04:07:29.167" v="1976" actId="20577"/>
        <pc:sldMkLst>
          <pc:docMk/>
          <pc:sldMk cId="0" sldId="258"/>
        </pc:sldMkLst>
        <pc:spChg chg="add del mod">
          <ac:chgData name="Yan Zhi Le" userId="2b8122ea2db4d19b" providerId="LiveId" clId="{501B65C3-3AE1-465F-8757-60C566E4430D}" dt="2024-03-15T03:57:48.063" v="1509" actId="1076"/>
          <ac:spMkLst>
            <pc:docMk/>
            <pc:sldMk cId="0" sldId="258"/>
            <ac:spMk id="2" creationId="{F3A4EFE3-6387-7FC9-0EEF-F232F3DE1133}"/>
          </ac:spMkLst>
        </pc:spChg>
        <pc:spChg chg="add mod">
          <ac:chgData name="Yan Zhi Le" userId="2b8122ea2db4d19b" providerId="LiveId" clId="{501B65C3-3AE1-465F-8757-60C566E4430D}" dt="2024-03-15T04:06:25.301" v="1923" actId="1076"/>
          <ac:spMkLst>
            <pc:docMk/>
            <pc:sldMk cId="0" sldId="258"/>
            <ac:spMk id="3" creationId="{875DA3BF-3410-6AA0-BF6E-21C33C3DEC12}"/>
          </ac:spMkLst>
        </pc:spChg>
        <pc:spChg chg="add mod">
          <ac:chgData name="Yan Zhi Le" userId="2b8122ea2db4d19b" providerId="LiveId" clId="{501B65C3-3AE1-465F-8757-60C566E4430D}" dt="2024-03-12T04:54:48.740" v="200" actId="1076"/>
          <ac:spMkLst>
            <pc:docMk/>
            <pc:sldMk cId="0" sldId="258"/>
            <ac:spMk id="4" creationId="{6BF0559F-E95A-3C8E-DD9B-67DDA1678DB6}"/>
          </ac:spMkLst>
        </pc:spChg>
        <pc:spChg chg="add mod">
          <ac:chgData name="Yan Zhi Le" userId="2b8122ea2db4d19b" providerId="LiveId" clId="{501B65C3-3AE1-465F-8757-60C566E4430D}" dt="2024-03-12T04:54:48.740" v="200" actId="1076"/>
          <ac:spMkLst>
            <pc:docMk/>
            <pc:sldMk cId="0" sldId="258"/>
            <ac:spMk id="5" creationId="{CF0206A5-D94C-BBDC-85FB-36F6388FDEAC}"/>
          </ac:spMkLst>
        </pc:spChg>
        <pc:spChg chg="add mod">
          <ac:chgData name="Yan Zhi Le" userId="2b8122ea2db4d19b" providerId="LiveId" clId="{501B65C3-3AE1-465F-8757-60C566E4430D}" dt="2024-03-15T04:07:29.167" v="1976" actId="20577"/>
          <ac:spMkLst>
            <pc:docMk/>
            <pc:sldMk cId="0" sldId="258"/>
            <ac:spMk id="6" creationId="{51A3AC83-8E3E-1E10-8E56-0D7B4C67F060}"/>
          </ac:spMkLst>
        </pc:spChg>
        <pc:spChg chg="add del mod">
          <ac:chgData name="Yan Zhi Le" userId="2b8122ea2db4d19b" providerId="LiveId" clId="{501B65C3-3AE1-465F-8757-60C566E4430D}" dt="2024-03-12T05:23:25.609" v="594"/>
          <ac:spMkLst>
            <pc:docMk/>
            <pc:sldMk cId="0" sldId="258"/>
            <ac:spMk id="7" creationId="{E2023232-7D1A-4BDC-3B75-42FB96406CCA}"/>
          </ac:spMkLst>
        </pc:spChg>
        <pc:spChg chg="add del mod">
          <ac:chgData name="Yan Zhi Le" userId="2b8122ea2db4d19b" providerId="LiveId" clId="{501B65C3-3AE1-465F-8757-60C566E4430D}" dt="2024-03-15T03:58:09.855" v="1512" actId="478"/>
          <ac:spMkLst>
            <pc:docMk/>
            <pc:sldMk cId="0" sldId="258"/>
            <ac:spMk id="8" creationId="{62AF9C59-34AC-06AB-DDEB-EFEFFAE92C40}"/>
          </ac:spMkLst>
        </pc:spChg>
        <pc:spChg chg="add mod">
          <ac:chgData name="Yan Zhi Le" userId="2b8122ea2db4d19b" providerId="LiveId" clId="{501B65C3-3AE1-465F-8757-60C566E4430D}" dt="2024-03-15T04:06:32.888" v="1924" actId="1076"/>
          <ac:spMkLst>
            <pc:docMk/>
            <pc:sldMk cId="0" sldId="258"/>
            <ac:spMk id="9" creationId="{7CE671A0-8B46-C251-4A7E-A0E84A71BF36}"/>
          </ac:spMkLst>
        </pc:spChg>
        <pc:spChg chg="add mod">
          <ac:chgData name="Yan Zhi Le" userId="2b8122ea2db4d19b" providerId="LiveId" clId="{501B65C3-3AE1-465F-8757-60C566E4430D}" dt="2024-03-15T04:06:32.888" v="1924" actId="1076"/>
          <ac:spMkLst>
            <pc:docMk/>
            <pc:sldMk cId="0" sldId="258"/>
            <ac:spMk id="11" creationId="{5CAEF0F2-DCFB-1AA0-B86E-EE7DBC4152B4}"/>
          </ac:spMkLst>
        </pc:spChg>
        <pc:spChg chg="add mod">
          <ac:chgData name="Yan Zhi Le" userId="2b8122ea2db4d19b" providerId="LiveId" clId="{501B65C3-3AE1-465F-8757-60C566E4430D}" dt="2024-03-15T04:06:32.888" v="1924" actId="1076"/>
          <ac:spMkLst>
            <pc:docMk/>
            <pc:sldMk cId="0" sldId="258"/>
            <ac:spMk id="12" creationId="{CCA89E0B-9A92-ABAA-4740-C86FC1984D9B}"/>
          </ac:spMkLst>
        </pc:spChg>
        <pc:spChg chg="mod">
          <ac:chgData name="Yan Zhi Le" userId="2b8122ea2db4d19b" providerId="LiveId" clId="{501B65C3-3AE1-465F-8757-60C566E4430D}" dt="2024-03-11T10:15:03.112" v="38" actId="20577"/>
          <ac:spMkLst>
            <pc:docMk/>
            <pc:sldMk cId="0" sldId="258"/>
            <ac:spMk id="84" creationId="{EC88D2BC-7EBD-4028-8C26-D111C9E94C2A}"/>
          </ac:spMkLst>
        </pc:spChg>
        <pc:spChg chg="mod">
          <ac:chgData name="Yan Zhi Le" userId="2b8122ea2db4d19b" providerId="LiveId" clId="{501B65C3-3AE1-465F-8757-60C566E4430D}" dt="2024-03-11T10:13:54.723" v="4" actId="20577"/>
          <ac:spMkLst>
            <pc:docMk/>
            <pc:sldMk cId="0" sldId="258"/>
            <ac:spMk id="2052" creationId="{68A00366-2E73-4A64-ADD3-81808E60437A}"/>
          </ac:spMkLst>
        </pc:spChg>
        <pc:spChg chg="del">
          <ac:chgData name="Yan Zhi Le" userId="2b8122ea2db4d19b" providerId="LiveId" clId="{501B65C3-3AE1-465F-8757-60C566E4430D}" dt="2024-03-11T10:14:32.928" v="14" actId="478"/>
          <ac:spMkLst>
            <pc:docMk/>
            <pc:sldMk cId="0" sldId="258"/>
            <ac:spMk id="2056" creationId="{787D8A20-1BC5-40BD-BBB4-5293FF6BD2F5}"/>
          </ac:spMkLst>
        </pc:spChg>
        <pc:graphicFrameChg chg="add mod modGraphic">
          <ac:chgData name="Yan Zhi Le" userId="2b8122ea2db4d19b" providerId="LiveId" clId="{501B65C3-3AE1-465F-8757-60C566E4430D}" dt="2024-03-15T04:06:32.888" v="1924" actId="1076"/>
          <ac:graphicFrameMkLst>
            <pc:docMk/>
            <pc:sldMk cId="0" sldId="258"/>
            <ac:graphicFrameMk id="7" creationId="{CA75512E-F712-9970-EDC9-E33781552DEE}"/>
          </ac:graphicFrameMkLst>
        </pc:graphicFrameChg>
      </pc:sldChg>
      <pc:sldChg chg="addSp modSp new mod">
        <pc:chgData name="Yan Zhi Le" userId="2b8122ea2db4d19b" providerId="LiveId" clId="{501B65C3-3AE1-465F-8757-60C566E4430D}" dt="2024-03-12T05:22:30.396" v="577" actId="171"/>
        <pc:sldMkLst>
          <pc:docMk/>
          <pc:sldMk cId="2539716660" sldId="259"/>
        </pc:sldMkLst>
        <pc:spChg chg="add mod ord">
          <ac:chgData name="Yan Zhi Le" userId="2b8122ea2db4d19b" providerId="LiveId" clId="{501B65C3-3AE1-465F-8757-60C566E4430D}" dt="2024-03-12T05:16:02.342" v="550" actId="14100"/>
          <ac:spMkLst>
            <pc:docMk/>
            <pc:sldMk cId="2539716660" sldId="259"/>
            <ac:spMk id="2" creationId="{3F95D771-910C-E668-3D05-50FDE452B2AA}"/>
          </ac:spMkLst>
        </pc:spChg>
        <pc:spChg chg="add mod ord">
          <ac:chgData name="Yan Zhi Le" userId="2b8122ea2db4d19b" providerId="LiveId" clId="{501B65C3-3AE1-465F-8757-60C566E4430D}" dt="2024-03-12T05:13:20.900" v="527" actId="13822"/>
          <ac:spMkLst>
            <pc:docMk/>
            <pc:sldMk cId="2539716660" sldId="259"/>
            <ac:spMk id="3" creationId="{5A3AC85D-070C-8ECF-952E-F11A8AFFE4F7}"/>
          </ac:spMkLst>
        </pc:spChg>
        <pc:spChg chg="add mod ord">
          <ac:chgData name="Yan Zhi Le" userId="2b8122ea2db4d19b" providerId="LiveId" clId="{501B65C3-3AE1-465F-8757-60C566E4430D}" dt="2024-03-12T05:19:56.763" v="576" actId="170"/>
          <ac:spMkLst>
            <pc:docMk/>
            <pc:sldMk cId="2539716660" sldId="259"/>
            <ac:spMk id="7" creationId="{888D0261-FF2E-156E-FCC2-C88DE877F54E}"/>
          </ac:spMkLst>
        </pc:spChg>
        <pc:graphicFrameChg chg="add mod ord modGraphic">
          <ac:chgData name="Yan Zhi Le" userId="2b8122ea2db4d19b" providerId="LiveId" clId="{501B65C3-3AE1-465F-8757-60C566E4430D}" dt="2024-03-12T05:19:21.766" v="571" actId="170"/>
          <ac:graphicFrameMkLst>
            <pc:docMk/>
            <pc:sldMk cId="2539716660" sldId="259"/>
            <ac:graphicFrameMk id="4" creationId="{81C90199-B872-726E-13BD-799D9E38B5AB}"/>
          </ac:graphicFrameMkLst>
        </pc:graphicFrameChg>
        <pc:picChg chg="add mod ord modCrop">
          <ac:chgData name="Yan Zhi Le" userId="2b8122ea2db4d19b" providerId="LiveId" clId="{501B65C3-3AE1-465F-8757-60C566E4430D}" dt="2024-03-12T05:22:30.396" v="577" actId="171"/>
          <ac:picMkLst>
            <pc:docMk/>
            <pc:sldMk cId="2539716660" sldId="259"/>
            <ac:picMk id="6" creationId="{A96F957D-C73B-710D-3CDD-A604886807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66281-7535-4BF9-BA45-11F5F05A6BD8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25966-718B-4B6F-8A09-F609DAB8CB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013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25966-718B-4B6F-8A09-F609DAB8CB5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05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4"/>
            <a:ext cx="18178780" cy="64905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E9DA-FF4F-4456-B1DE-A8BDE041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F79CF-A1C8-41B8-9FFA-E375C91F3F8D}" type="datetimeFigureOut">
              <a:rPr lang="en-SG"/>
              <a:pPr>
                <a:defRPr/>
              </a:pPr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D7CFC-8F57-44BD-9273-D711B8FA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1B2C-D543-4B7B-A1B9-35699BDA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D2B0F-7AF5-4715-9138-72BE15A77C1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02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C66C-CA32-4DD7-B4AB-CDC51FAC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F02F9-325A-4BE3-B57A-6E76C7106958}" type="datetimeFigureOut">
              <a:rPr lang="en-SG"/>
              <a:pPr>
                <a:defRPr/>
              </a:pPr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02773-318C-402C-9370-15447CCD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FA8F-B906-4062-B092-7A416D2D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E5E60-63B7-41C9-858F-9FACC50251E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67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8"/>
            <a:ext cx="4812030" cy="25836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8"/>
            <a:ext cx="14079643" cy="25836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9CE33-BBFD-4308-9D65-22D1182E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B5E20-1A2D-4697-A364-D008C4F67454}" type="datetimeFigureOut">
              <a:rPr lang="en-SG"/>
              <a:pPr>
                <a:defRPr/>
              </a:pPr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9B3E3-2BA7-40E8-93C7-B0BDFC43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B9EDA-1965-4ACA-B1E0-21B972B8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8A918-8C80-4A63-BA76-A906D1AA227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05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712C-766B-4407-8783-3DC94031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5159C-856D-449F-9A03-FA6019010734}" type="datetimeFigureOut">
              <a:rPr lang="en-SG"/>
              <a:pPr>
                <a:defRPr/>
              </a:pPr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EE9D7-0C11-42BD-BCFE-348C2FAD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BCEED-D9E2-4F1F-8692-A7B04BFA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4BC57-105B-4008-87A2-D150B77AE27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8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1" y="12833949"/>
            <a:ext cx="18178780" cy="662374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E059-913B-4A6A-B300-2A954133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55A12-B456-42F3-83FA-3EBBC7C1C8BF}" type="datetimeFigureOut">
              <a:rPr lang="en-SG"/>
              <a:pPr>
                <a:defRPr/>
              </a:pPr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08AB-2771-4DD6-837A-701EBD8D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7905-E5DB-4CDD-9060-A335AA23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581EC-CD30-43B8-87C3-EF366F403A3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63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0" y="7065332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3" y="7065332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51C09E-46DD-4709-A73A-B6BA2ED1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9B13E-7A5D-4F0E-A557-CA3CFFCB03B7}" type="datetimeFigureOut">
              <a:rPr lang="en-SG"/>
              <a:pPr>
                <a:defRPr/>
              </a:pPr>
              <a:t>20/5/2024</a:t>
            </a:fld>
            <a:endParaRPr lang="en-S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63DF7-AF00-4353-8AAC-90C3EEC3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548759-9A03-44C4-B5BD-ADAF2545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BA618-D901-4CF6-AD7A-281EE5FC621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95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49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0" y="6777949"/>
            <a:ext cx="9453262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0" y="9602676"/>
            <a:ext cx="9453262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5BF2A5-56D5-42C1-9AFE-185A8FFC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DF0CC-5120-4C6E-8701-069A53900821}" type="datetimeFigureOut">
              <a:rPr lang="en-SG"/>
              <a:pPr>
                <a:defRPr/>
              </a:pPr>
              <a:t>20/5/2024</a:t>
            </a:fld>
            <a:endParaRPr lang="en-SG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CA2D94-EC7F-4D00-8613-E598A65A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03A8E4-908E-4868-9C98-CFFF86DC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82C84-D7B3-4DFD-AD3E-735C69CEFB8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700A1E7-4261-48C4-86E7-A0D98751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9C927-E38E-4BC9-9E44-9E7438A0BE51}" type="datetimeFigureOut">
              <a:rPr lang="en-SG"/>
              <a:pPr>
                <a:defRPr/>
              </a:pPr>
              <a:t>20/5/2024</a:t>
            </a:fld>
            <a:endParaRPr lang="en-SG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79D2F92-5E1F-4F0D-AAA1-E308734C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909451-15F4-430F-9ECF-4E185BA8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2F0C3-B362-4FE9-8DA2-EF5051CE0391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100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5CAEB10-5D56-4FA7-B8FA-31144EE1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BF687-0443-494F-8449-60478B8C5B52}" type="datetimeFigureOut">
              <a:rPr lang="en-SG"/>
              <a:pPr>
                <a:defRPr/>
              </a:pPr>
              <a:t>20/5/2024</a:t>
            </a:fld>
            <a:endParaRPr lang="en-SG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5F1EB7-390F-47AB-A7FC-CAB0E434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FB7938A-6323-4B40-B7B4-6E73A017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8762C-DE3B-4773-B11F-9A2C164B03B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417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2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7" cy="2584312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6BEAE0-A247-42F2-9B5C-E6149B6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4064B-A84C-4CE5-9774-C629E363B7E0}" type="datetimeFigureOut">
              <a:rPr lang="en-SG"/>
              <a:pPr>
                <a:defRPr/>
              </a:pPr>
              <a:t>20/5/2024</a:t>
            </a:fld>
            <a:endParaRPr lang="en-S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489D27-8362-4954-AB46-33773654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A9F44D-A6DC-493D-A5F5-98487A17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7E5A2-145D-4B91-9654-26805A6B671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8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1"/>
            <a:ext cx="12832080" cy="18167985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91"/>
            <a:ext cx="12832080" cy="3553688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4DC298-9206-4C78-BC30-488BCE46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F3A93-164E-41F1-B826-FB21504E9451}" type="datetimeFigureOut">
              <a:rPr lang="en-SG"/>
              <a:pPr>
                <a:defRPr/>
              </a:pPr>
              <a:t>20/5/2024</a:t>
            </a:fld>
            <a:endParaRPr lang="en-S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32F45D-8BCE-44AD-ADAE-030AA354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8FE872-AE85-40E3-A5BA-9403EF29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A63DD-EC85-4D6C-AD1F-61126B48577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806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3C0473D-3651-41F1-8651-FF66016EF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9975" y="1212850"/>
            <a:ext cx="19246850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32" tIns="147616" rIns="295232" bIns="1476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SG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4643DDE-6679-4B45-9D28-EAF139862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975" y="7065963"/>
            <a:ext cx="19246850" cy="1998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57A8-737C-4572-A0F4-E99D30264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9975" y="28065413"/>
            <a:ext cx="4989513" cy="1611312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 defTabSz="2952323" eaLnBrk="1" fontAlgn="auto" hangingPunct="1">
              <a:spcBef>
                <a:spcPts val="0"/>
              </a:spcBef>
              <a:spcAft>
                <a:spcPts val="0"/>
              </a:spcAft>
              <a:defRPr sz="3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1EBADC-691D-4ACC-889A-5A2C608D2190}" type="datetimeFigureOut">
              <a:rPr lang="en-SG"/>
              <a:pPr>
                <a:defRPr/>
              </a:pPr>
              <a:t>20/5/2024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B076-99A1-46EB-9E80-ED8A5D2C3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07263" y="28065413"/>
            <a:ext cx="6772275" cy="1611312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 defTabSz="2952323" eaLnBrk="1" fontAlgn="auto" hangingPunct="1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02AD-5B8B-4064-95BC-C951519D6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27313" y="28065413"/>
            <a:ext cx="4989512" cy="1611312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 defTabSz="2952323" eaLnBrk="1" fontAlgn="auto" hangingPunct="1">
              <a:spcBef>
                <a:spcPts val="0"/>
              </a:spcBef>
              <a:spcAft>
                <a:spcPts val="0"/>
              </a:spcAft>
              <a:defRPr sz="3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A9E9A4-76AE-4C25-B592-D1BBEFE9314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1163" rtl="0" fontAlgn="base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2pPr>
      <a:lvl3pPr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3pPr>
      <a:lvl4pPr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4pPr>
      <a:lvl5pPr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106488" indent="-1106488" algn="l" defTabSz="295116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13" indent="-922338" algn="l" defTabSz="295116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50" indent="-736600" algn="l" defTabSz="295116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725" indent="-736600" algn="l" defTabSz="295116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100" indent="-736600" algn="l" defTabSz="295116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6459C8A1-BF19-47C9-B2C9-6D712BC4BCB5}"/>
              </a:ext>
            </a:extLst>
          </p:cNvPr>
          <p:cNvSpPr/>
          <p:nvPr/>
        </p:nvSpPr>
        <p:spPr>
          <a:xfrm>
            <a:off x="-36513" y="29163963"/>
            <a:ext cx="21450301" cy="1169987"/>
          </a:xfrm>
          <a:prstGeom prst="rect">
            <a:avLst/>
          </a:prstGeom>
          <a:solidFill>
            <a:srgbClr val="0A3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defTabSz="295232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SG" sz="4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298">
            <a:extLst>
              <a:ext uri="{FF2B5EF4-FFF2-40B4-BE49-F238E27FC236}">
                <a16:creationId xmlns:a16="http://schemas.microsoft.com/office/drawing/2014/main" id="{418DA285-4D3C-4D19-8C49-B61171756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6238" y="29425900"/>
            <a:ext cx="4103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altLang="en-US" sz="4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www.ntu.edu.sg</a:t>
            </a:r>
            <a:endParaRPr lang="en-US" altLang="en-US" sz="4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5">
            <a:extLst>
              <a:ext uri="{FF2B5EF4-FFF2-40B4-BE49-F238E27FC236}">
                <a16:creationId xmlns:a16="http://schemas.microsoft.com/office/drawing/2014/main" id="{68A00366-2E73-4A64-ADD3-81808E604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85" y="2789238"/>
            <a:ext cx="20801013" cy="175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 anchor="ctr"/>
          <a:lstStyle>
            <a:lvl1pPr defTabSz="957263">
              <a:spcBef>
                <a:spcPct val="20000"/>
              </a:spcBef>
              <a:buFont typeface="Arial" panose="020B0604020202020204" pitchFamily="34" charset="0"/>
              <a:buChar char="•"/>
              <a:defRPr sz="10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98713" indent="-922338" defTabSz="957263">
              <a:spcBef>
                <a:spcPct val="20000"/>
              </a:spcBef>
              <a:buFont typeface="Arial" panose="020B0604020202020204" pitchFamily="34" charset="0"/>
              <a:buChar char="–"/>
              <a:defRPr sz="9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3689350" indent="-736600" defTabSz="957263">
              <a:spcBef>
                <a:spcPct val="20000"/>
              </a:spcBef>
              <a:buFont typeface="Arial" panose="020B0604020202020204" pitchFamily="34" charset="0"/>
              <a:buChar char="•"/>
              <a:defRPr sz="7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5165725" indent="-736600" defTabSz="957263">
              <a:spcBef>
                <a:spcPct val="20000"/>
              </a:spcBef>
              <a:buFont typeface="Arial" panose="020B0604020202020204" pitchFamily="34" charset="0"/>
              <a:buChar char="–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6642100" indent="-736600" defTabSz="957263">
              <a:spcBef>
                <a:spcPct val="20000"/>
              </a:spcBef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7099300" indent="-736600" defTabSz="95726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7556500" indent="-736600" defTabSz="95726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8013700" indent="-736600" defTabSz="95726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8470900" indent="-736600" defTabSz="95726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000" b="1" dirty="0">
                <a:solidFill>
                  <a:srgbClr val="C60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SPMS23019 – Incorporating Gale-</a:t>
            </a:r>
            <a:r>
              <a:rPr lang="en-US" altLang="en-US" sz="6000" b="1" dirty="0" err="1">
                <a:solidFill>
                  <a:srgbClr val="C60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Berlekamp</a:t>
            </a:r>
            <a:r>
              <a:rPr lang="en-US" altLang="en-US" sz="6000" b="1" dirty="0">
                <a:solidFill>
                  <a:srgbClr val="C60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 Game in Image Steganography</a:t>
            </a:r>
          </a:p>
        </p:txBody>
      </p:sp>
      <p:sp>
        <p:nvSpPr>
          <p:cNvPr id="84" name="Rectangle 6">
            <a:extLst>
              <a:ext uri="{FF2B5EF4-FFF2-40B4-BE49-F238E27FC236}">
                <a16:creationId xmlns:a16="http://schemas.microsoft.com/office/drawing/2014/main" id="{EC88D2BC-7EBD-4028-8C26-D111C9E94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85" y="4770341"/>
            <a:ext cx="19700875" cy="15827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9pPr>
          </a:lstStyle>
          <a:p>
            <a:pPr marL="0" indent="0" defTabSz="2952323" fontAlgn="auto">
              <a:spcAft>
                <a:spcPts val="0"/>
              </a:spcAft>
              <a:buFontTx/>
              <a:buNone/>
              <a:defRPr/>
            </a:pPr>
            <a:r>
              <a:rPr lang="en-US" alt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Le Yanzhi</a:t>
            </a:r>
          </a:p>
          <a:p>
            <a:pPr marL="0" indent="0" defTabSz="2952323" fontAlgn="auto">
              <a:spcAft>
                <a:spcPts val="0"/>
              </a:spcAft>
              <a:buFontTx/>
              <a:buNone/>
              <a:defRPr/>
            </a:pPr>
            <a:r>
              <a:rPr lang="en-US" alt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by Asst Prof Kiah Han Mao</a:t>
            </a:r>
          </a:p>
          <a:p>
            <a:pPr defTabSz="295232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sz="4000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Rectangle 42">
            <a:extLst>
              <a:ext uri="{FF2B5EF4-FFF2-40B4-BE49-F238E27FC236}">
                <a16:creationId xmlns:a16="http://schemas.microsoft.com/office/drawing/2014/main" id="{11C0ECCA-EF9B-4CC3-A30B-21BF5FC6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29151263"/>
            <a:ext cx="9145587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257" tIns="7628" rIns="15257" bIns="7628">
            <a:spAutoFit/>
          </a:bodyPr>
          <a:lstStyle>
            <a:lvl1pPr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444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444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444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444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000" b="1" baseline="-25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URECA</a:t>
            </a:r>
          </a:p>
          <a:p>
            <a:pPr eaLnBrk="1" hangingPunct="1"/>
            <a:r>
              <a:rPr lang="en-US" altLang="en-US" sz="3600" b="1" baseline="-25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Undergraduate Research Programme </a:t>
            </a:r>
          </a:p>
          <a:p>
            <a:pPr eaLnBrk="1" hangingPunct="1"/>
            <a:endParaRPr lang="en-US" altLang="en-US" sz="1200" i="1" baseline="-2500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0" name="Picture 2" descr="C:\Users\jmlee\Desktop\SSM Marketing\NTU Logo (full colour).png">
            <a:extLst>
              <a:ext uri="{FF2B5EF4-FFF2-40B4-BE49-F238E27FC236}">
                <a16:creationId xmlns:a16="http://schemas.microsoft.com/office/drawing/2014/main" id="{FE3B7F0C-6E27-493C-97D6-A6A4CF1BB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84" y="-273630"/>
            <a:ext cx="5201990" cy="367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A4EFE3-6387-7FC9-0EEF-F232F3DE1133}"/>
              </a:ext>
            </a:extLst>
          </p:cNvPr>
          <p:cNvSpPr txBox="1"/>
          <p:nvPr/>
        </p:nvSpPr>
        <p:spPr>
          <a:xfrm>
            <a:off x="467984" y="6365779"/>
            <a:ext cx="20521941" cy="646986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SG" sz="32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3AC83-8E3E-1E10-8E56-0D7B4C67F060}"/>
              </a:ext>
            </a:extLst>
          </p:cNvPr>
          <p:cNvSpPr txBox="1"/>
          <p:nvPr/>
        </p:nvSpPr>
        <p:spPr>
          <a:xfrm>
            <a:off x="429660" y="7854227"/>
            <a:ext cx="10056884" cy="282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SG" sz="2400" dirty="0"/>
              <a:t>The process of hiding information (usually a string) within images.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SG" sz="2400" dirty="0"/>
              <a:t>The least significant bit (LSB) in each pixel value is altered such that it matches the parity of bits in the string. </a:t>
            </a:r>
          </a:p>
          <a:p>
            <a:pPr marL="9720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SG" sz="2400" dirty="0"/>
              <a:t>LSB Replacement: Replace LSB with corresponding parity of the string.</a:t>
            </a:r>
          </a:p>
          <a:p>
            <a:pPr marL="9720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SG" sz="2400" dirty="0"/>
              <a:t>LSB Matching: Randomly add or subtract 1 from pixel value if parity does not match.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75512E-F712-9970-EDC9-E33781552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96548"/>
              </p:ext>
            </p:extLst>
          </p:nvPr>
        </p:nvGraphicFramePr>
        <p:xfrm>
          <a:off x="6169838" y="10750226"/>
          <a:ext cx="40754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432">
                  <a:extLst>
                    <a:ext uri="{9D8B030D-6E8A-4147-A177-3AD203B41FA5}">
                      <a16:colId xmlns:a16="http://schemas.microsoft.com/office/drawing/2014/main" val="1082010135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3629301212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2562832854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4275335784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169102420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3196036446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3743440013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466003524"/>
                    </a:ext>
                  </a:extLst>
                </a:gridCol>
              </a:tblGrid>
              <a:tr h="435399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269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E671A0-8B46-C251-4A7E-A0E84A71BF36}"/>
              </a:ext>
            </a:extLst>
          </p:cNvPr>
          <p:cNvSpPr txBox="1"/>
          <p:nvPr/>
        </p:nvSpPr>
        <p:spPr>
          <a:xfrm>
            <a:off x="429658" y="10739311"/>
            <a:ext cx="569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Example: Embed bit value 1 into pixel (0x94)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EF0F2-DCFB-1AA0-B86E-EE7DBC4152B4}"/>
              </a:ext>
            </a:extLst>
          </p:cNvPr>
          <p:cNvSpPr txBox="1"/>
          <p:nvPr/>
        </p:nvSpPr>
        <p:spPr>
          <a:xfrm>
            <a:off x="1530105" y="11464021"/>
            <a:ext cx="238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LSB Replacement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89E0B-9A92-ABAA-4740-C86FC1984D9B}"/>
              </a:ext>
            </a:extLst>
          </p:cNvPr>
          <p:cNvSpPr txBox="1"/>
          <p:nvPr/>
        </p:nvSpPr>
        <p:spPr>
          <a:xfrm>
            <a:off x="7221190" y="11461825"/>
            <a:ext cx="1914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LSB Matching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7FC71A-C119-0285-677E-6B021A70C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29344"/>
              </p:ext>
            </p:extLst>
          </p:nvPr>
        </p:nvGraphicFramePr>
        <p:xfrm>
          <a:off x="683688" y="12104541"/>
          <a:ext cx="40754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432">
                  <a:extLst>
                    <a:ext uri="{9D8B030D-6E8A-4147-A177-3AD203B41FA5}">
                      <a16:colId xmlns:a16="http://schemas.microsoft.com/office/drawing/2014/main" val="1082010135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3629301212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2562832854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4275335784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169102420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3196036446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3743440013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466003524"/>
                    </a:ext>
                  </a:extLst>
                </a:gridCol>
              </a:tblGrid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2695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E5EB15C-8804-D1D3-AAAE-C635BC383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76300"/>
              </p:ext>
            </p:extLst>
          </p:nvPr>
        </p:nvGraphicFramePr>
        <p:xfrm>
          <a:off x="6220466" y="12413128"/>
          <a:ext cx="40754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432">
                  <a:extLst>
                    <a:ext uri="{9D8B030D-6E8A-4147-A177-3AD203B41FA5}">
                      <a16:colId xmlns:a16="http://schemas.microsoft.com/office/drawing/2014/main" val="1082010135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3629301212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2562832854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4275335784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169102420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3196036446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3743440013"/>
                    </a:ext>
                  </a:extLst>
                </a:gridCol>
                <a:gridCol w="509432">
                  <a:extLst>
                    <a:ext uri="{9D8B030D-6E8A-4147-A177-3AD203B41FA5}">
                      <a16:colId xmlns:a16="http://schemas.microsoft.com/office/drawing/2014/main" val="466003524"/>
                    </a:ext>
                  </a:extLst>
                </a:gridCol>
              </a:tblGrid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2695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E274C7-6719-A26F-D9D6-8CFD24912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6510"/>
              </p:ext>
            </p:extLst>
          </p:nvPr>
        </p:nvGraphicFramePr>
        <p:xfrm>
          <a:off x="6208762" y="13576294"/>
          <a:ext cx="4075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855">
                  <a:extLst>
                    <a:ext uri="{9D8B030D-6E8A-4147-A177-3AD203B41FA5}">
                      <a16:colId xmlns:a16="http://schemas.microsoft.com/office/drawing/2014/main" val="1082010135"/>
                    </a:ext>
                  </a:extLst>
                </a:gridCol>
                <a:gridCol w="516855">
                  <a:extLst>
                    <a:ext uri="{9D8B030D-6E8A-4147-A177-3AD203B41FA5}">
                      <a16:colId xmlns:a16="http://schemas.microsoft.com/office/drawing/2014/main" val="3629301212"/>
                    </a:ext>
                  </a:extLst>
                </a:gridCol>
                <a:gridCol w="516855">
                  <a:extLst>
                    <a:ext uri="{9D8B030D-6E8A-4147-A177-3AD203B41FA5}">
                      <a16:colId xmlns:a16="http://schemas.microsoft.com/office/drawing/2014/main" val="2562832854"/>
                    </a:ext>
                  </a:extLst>
                </a:gridCol>
                <a:gridCol w="516855">
                  <a:extLst>
                    <a:ext uri="{9D8B030D-6E8A-4147-A177-3AD203B41FA5}">
                      <a16:colId xmlns:a16="http://schemas.microsoft.com/office/drawing/2014/main" val="4275335784"/>
                    </a:ext>
                  </a:extLst>
                </a:gridCol>
                <a:gridCol w="516855">
                  <a:extLst>
                    <a:ext uri="{9D8B030D-6E8A-4147-A177-3AD203B41FA5}">
                      <a16:colId xmlns:a16="http://schemas.microsoft.com/office/drawing/2014/main" val="169102420"/>
                    </a:ext>
                  </a:extLst>
                </a:gridCol>
                <a:gridCol w="516855">
                  <a:extLst>
                    <a:ext uri="{9D8B030D-6E8A-4147-A177-3AD203B41FA5}">
                      <a16:colId xmlns:a16="http://schemas.microsoft.com/office/drawing/2014/main" val="3196036446"/>
                    </a:ext>
                  </a:extLst>
                </a:gridCol>
                <a:gridCol w="516855">
                  <a:extLst>
                    <a:ext uri="{9D8B030D-6E8A-4147-A177-3AD203B41FA5}">
                      <a16:colId xmlns:a16="http://schemas.microsoft.com/office/drawing/2014/main" val="3743440013"/>
                    </a:ext>
                  </a:extLst>
                </a:gridCol>
                <a:gridCol w="457469">
                  <a:extLst>
                    <a:ext uri="{9D8B030D-6E8A-4147-A177-3AD203B41FA5}">
                      <a16:colId xmlns:a16="http://schemas.microsoft.com/office/drawing/2014/main" val="466003524"/>
                    </a:ext>
                  </a:extLst>
                </a:gridCol>
              </a:tblGrid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269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BD4A57D-76DF-20D0-34B7-E2F5B5B72588}"/>
              </a:ext>
            </a:extLst>
          </p:cNvPr>
          <p:cNvSpPr txBox="1"/>
          <p:nvPr/>
        </p:nvSpPr>
        <p:spPr>
          <a:xfrm>
            <a:off x="5645027" y="1191177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Case add 1: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37E2F-D1CE-B127-03DB-B02930E57B35}"/>
              </a:ext>
            </a:extLst>
          </p:cNvPr>
          <p:cNvSpPr txBox="1"/>
          <p:nvPr/>
        </p:nvSpPr>
        <p:spPr>
          <a:xfrm>
            <a:off x="5688881" y="13120880"/>
            <a:ext cx="221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Case subtract 1: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C94D3C-971C-7E6D-A142-59870E3C0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70414"/>
              </p:ext>
            </p:extLst>
          </p:nvPr>
        </p:nvGraphicFramePr>
        <p:xfrm>
          <a:off x="12919817" y="11875542"/>
          <a:ext cx="152351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838">
                  <a:extLst>
                    <a:ext uri="{9D8B030D-6E8A-4147-A177-3AD203B41FA5}">
                      <a16:colId xmlns:a16="http://schemas.microsoft.com/office/drawing/2014/main" val="1093782665"/>
                    </a:ext>
                  </a:extLst>
                </a:gridCol>
                <a:gridCol w="507838">
                  <a:extLst>
                    <a:ext uri="{9D8B030D-6E8A-4147-A177-3AD203B41FA5}">
                      <a16:colId xmlns:a16="http://schemas.microsoft.com/office/drawing/2014/main" val="1812259873"/>
                    </a:ext>
                  </a:extLst>
                </a:gridCol>
                <a:gridCol w="507838">
                  <a:extLst>
                    <a:ext uri="{9D8B030D-6E8A-4147-A177-3AD203B41FA5}">
                      <a16:colId xmlns:a16="http://schemas.microsoft.com/office/drawing/2014/main" val="1313068067"/>
                    </a:ext>
                  </a:extLst>
                </a:gridCol>
              </a:tblGrid>
              <a:tr h="42468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76845"/>
                  </a:ext>
                </a:extLst>
              </a:tr>
              <a:tr h="42468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19744"/>
                  </a:ext>
                </a:extLst>
              </a:tr>
              <a:tr h="42468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1423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8C6F3EA-76F6-E67F-353D-E7D2F32CA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01095"/>
              </p:ext>
            </p:extLst>
          </p:nvPr>
        </p:nvGraphicFramePr>
        <p:xfrm>
          <a:off x="12919817" y="11213962"/>
          <a:ext cx="151583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5279">
                  <a:extLst>
                    <a:ext uri="{9D8B030D-6E8A-4147-A177-3AD203B41FA5}">
                      <a16:colId xmlns:a16="http://schemas.microsoft.com/office/drawing/2014/main" val="3504956287"/>
                    </a:ext>
                  </a:extLst>
                </a:gridCol>
                <a:gridCol w="505279">
                  <a:extLst>
                    <a:ext uri="{9D8B030D-6E8A-4147-A177-3AD203B41FA5}">
                      <a16:colId xmlns:a16="http://schemas.microsoft.com/office/drawing/2014/main" val="4203453147"/>
                    </a:ext>
                  </a:extLst>
                </a:gridCol>
                <a:gridCol w="505279">
                  <a:extLst>
                    <a:ext uri="{9D8B030D-6E8A-4147-A177-3AD203B41FA5}">
                      <a16:colId xmlns:a16="http://schemas.microsoft.com/office/drawing/2014/main" val="1391590942"/>
                    </a:ext>
                  </a:extLst>
                </a:gridCol>
              </a:tblGrid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36009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CA7D296-45DD-ECA8-60A0-C9B946417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37481"/>
              </p:ext>
            </p:extLst>
          </p:nvPr>
        </p:nvGraphicFramePr>
        <p:xfrm>
          <a:off x="12234183" y="11875542"/>
          <a:ext cx="45591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10">
                  <a:extLst>
                    <a:ext uri="{9D8B030D-6E8A-4147-A177-3AD203B41FA5}">
                      <a16:colId xmlns:a16="http://schemas.microsoft.com/office/drawing/2014/main" val="22222445"/>
                    </a:ext>
                  </a:extLst>
                </a:gridCol>
              </a:tblGrid>
              <a:tr h="368209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054465"/>
                  </a:ext>
                </a:extLst>
              </a:tr>
              <a:tr h="368209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673576"/>
                  </a:ext>
                </a:extLst>
              </a:tr>
              <a:tr h="368209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7829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22E8810-B341-57F8-88B6-C2BFD09A5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0964"/>
              </p:ext>
            </p:extLst>
          </p:nvPr>
        </p:nvGraphicFramePr>
        <p:xfrm>
          <a:off x="18179515" y="11840804"/>
          <a:ext cx="1507563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1">
                  <a:extLst>
                    <a:ext uri="{9D8B030D-6E8A-4147-A177-3AD203B41FA5}">
                      <a16:colId xmlns:a16="http://schemas.microsoft.com/office/drawing/2014/main" val="1093782665"/>
                    </a:ext>
                  </a:extLst>
                </a:gridCol>
                <a:gridCol w="502521">
                  <a:extLst>
                    <a:ext uri="{9D8B030D-6E8A-4147-A177-3AD203B41FA5}">
                      <a16:colId xmlns:a16="http://schemas.microsoft.com/office/drawing/2014/main" val="1812259873"/>
                    </a:ext>
                  </a:extLst>
                </a:gridCol>
                <a:gridCol w="502521">
                  <a:extLst>
                    <a:ext uri="{9D8B030D-6E8A-4147-A177-3AD203B41FA5}">
                      <a16:colId xmlns:a16="http://schemas.microsoft.com/office/drawing/2014/main" val="1313068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76845"/>
                  </a:ext>
                </a:extLst>
              </a:tr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919744"/>
                  </a:ext>
                </a:extLst>
              </a:tr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1423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A373B2C-9BA0-1094-0A3B-2A3AB8967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98366"/>
              </p:ext>
            </p:extLst>
          </p:nvPr>
        </p:nvGraphicFramePr>
        <p:xfrm>
          <a:off x="18179515" y="11207361"/>
          <a:ext cx="154229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099">
                  <a:extLst>
                    <a:ext uri="{9D8B030D-6E8A-4147-A177-3AD203B41FA5}">
                      <a16:colId xmlns:a16="http://schemas.microsoft.com/office/drawing/2014/main" val="3504956287"/>
                    </a:ext>
                  </a:extLst>
                </a:gridCol>
                <a:gridCol w="514099">
                  <a:extLst>
                    <a:ext uri="{9D8B030D-6E8A-4147-A177-3AD203B41FA5}">
                      <a16:colId xmlns:a16="http://schemas.microsoft.com/office/drawing/2014/main" val="4203453147"/>
                    </a:ext>
                  </a:extLst>
                </a:gridCol>
                <a:gridCol w="514099">
                  <a:extLst>
                    <a:ext uri="{9D8B030D-6E8A-4147-A177-3AD203B41FA5}">
                      <a16:colId xmlns:a16="http://schemas.microsoft.com/office/drawing/2014/main" val="1391590942"/>
                    </a:ext>
                  </a:extLst>
                </a:gridCol>
              </a:tblGrid>
              <a:tr h="20976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36009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027FEB3-6BD4-4DB5-43B9-A5803BAAA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14659"/>
              </p:ext>
            </p:extLst>
          </p:nvPr>
        </p:nvGraphicFramePr>
        <p:xfrm>
          <a:off x="17530300" y="11843670"/>
          <a:ext cx="39280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806">
                  <a:extLst>
                    <a:ext uri="{9D8B030D-6E8A-4147-A177-3AD203B41FA5}">
                      <a16:colId xmlns:a16="http://schemas.microsoft.com/office/drawing/2014/main" val="22222445"/>
                    </a:ext>
                  </a:extLst>
                </a:gridCol>
              </a:tblGrid>
              <a:tr h="45404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054465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73576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7829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2839261-2CB6-B92F-ACEB-B73C2953F56C}"/>
              </a:ext>
            </a:extLst>
          </p:cNvPr>
          <p:cNvSpPr txBox="1"/>
          <p:nvPr/>
        </p:nvSpPr>
        <p:spPr>
          <a:xfrm>
            <a:off x="10971365" y="7857528"/>
            <a:ext cx="10000029" cy="282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SG" sz="2400" dirty="0"/>
              <a:t>Given a matrix of ‘0’s and ‘1’s, each row and column are controlled by a switch.</a:t>
            </a:r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SG" sz="2400" dirty="0"/>
              <a:t>Turning on the switch (‘0’ → ‘1’) toggles the parity of the bits across the corresponding row or column.</a:t>
            </a:r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SG" sz="2400" dirty="0"/>
              <a:t>Goal is to fine the combination of toggled switches that minimize the number of ‘1’s within the matrix (excluding switches).</a:t>
            </a:r>
          </a:p>
        </p:txBody>
      </p:sp>
      <p:pic>
        <p:nvPicPr>
          <p:cNvPr id="28" name="Picture 27" descr="A black and white image of a couple of girls&#10;&#10;Description automatically generated">
            <a:extLst>
              <a:ext uri="{FF2B5EF4-FFF2-40B4-BE49-F238E27FC236}">
                <a16:creationId xmlns:a16="http://schemas.microsoft.com/office/drawing/2014/main" id="{E13C3A64-711D-91AB-5E14-2A49F13AB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10" y="15529306"/>
            <a:ext cx="2877992" cy="1606879"/>
          </a:xfrm>
          <a:prstGeom prst="rect">
            <a:avLst/>
          </a:prstGeom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1ADE88A-D7E0-70E2-1EB7-B6033C03D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161940"/>
              </p:ext>
            </p:extLst>
          </p:nvPr>
        </p:nvGraphicFramePr>
        <p:xfrm>
          <a:off x="4848456" y="20289524"/>
          <a:ext cx="18754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855">
                  <a:extLst>
                    <a:ext uri="{9D8B030D-6E8A-4147-A177-3AD203B41FA5}">
                      <a16:colId xmlns:a16="http://schemas.microsoft.com/office/drawing/2014/main" val="42196427"/>
                    </a:ext>
                  </a:extLst>
                </a:gridCol>
                <a:gridCol w="468855">
                  <a:extLst>
                    <a:ext uri="{9D8B030D-6E8A-4147-A177-3AD203B41FA5}">
                      <a16:colId xmlns:a16="http://schemas.microsoft.com/office/drawing/2014/main" val="1160320449"/>
                    </a:ext>
                  </a:extLst>
                </a:gridCol>
                <a:gridCol w="468855">
                  <a:extLst>
                    <a:ext uri="{9D8B030D-6E8A-4147-A177-3AD203B41FA5}">
                      <a16:colId xmlns:a16="http://schemas.microsoft.com/office/drawing/2014/main" val="119118859"/>
                    </a:ext>
                  </a:extLst>
                </a:gridCol>
                <a:gridCol w="468855">
                  <a:extLst>
                    <a:ext uri="{9D8B030D-6E8A-4147-A177-3AD203B41FA5}">
                      <a16:colId xmlns:a16="http://schemas.microsoft.com/office/drawing/2014/main" val="3837374634"/>
                    </a:ext>
                  </a:extLst>
                </a:gridCol>
              </a:tblGrid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17244"/>
                  </a:ext>
                </a:extLst>
              </a:tr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213098"/>
                  </a:ext>
                </a:extLst>
              </a:tr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55203"/>
                  </a:ext>
                </a:extLst>
              </a:tr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29086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74E4E0F-DEBA-14DE-F4F9-449F10AD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91123"/>
              </p:ext>
            </p:extLst>
          </p:nvPr>
        </p:nvGraphicFramePr>
        <p:xfrm>
          <a:off x="1744763" y="21279148"/>
          <a:ext cx="1397529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5843">
                  <a:extLst>
                    <a:ext uri="{9D8B030D-6E8A-4147-A177-3AD203B41FA5}">
                      <a16:colId xmlns:a16="http://schemas.microsoft.com/office/drawing/2014/main" val="1786873311"/>
                    </a:ext>
                  </a:extLst>
                </a:gridCol>
                <a:gridCol w="465843">
                  <a:extLst>
                    <a:ext uri="{9D8B030D-6E8A-4147-A177-3AD203B41FA5}">
                      <a16:colId xmlns:a16="http://schemas.microsoft.com/office/drawing/2014/main" val="1878710617"/>
                    </a:ext>
                  </a:extLst>
                </a:gridCol>
                <a:gridCol w="465843">
                  <a:extLst>
                    <a:ext uri="{9D8B030D-6E8A-4147-A177-3AD203B41FA5}">
                      <a16:colId xmlns:a16="http://schemas.microsoft.com/office/drawing/2014/main" val="3850506994"/>
                    </a:ext>
                  </a:extLst>
                </a:gridCol>
              </a:tblGrid>
              <a:tr h="32776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68225"/>
                  </a:ext>
                </a:extLst>
              </a:tr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17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5684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95D6D934-5B46-6BF3-3D3D-6C1D31F7253D}"/>
              </a:ext>
            </a:extLst>
          </p:cNvPr>
          <p:cNvSpPr txBox="1"/>
          <p:nvPr/>
        </p:nvSpPr>
        <p:spPr>
          <a:xfrm>
            <a:off x="465542" y="20287563"/>
            <a:ext cx="3955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Information to be embedded </a:t>
            </a:r>
          </a:p>
          <a:p>
            <a:pPr algn="ctr"/>
            <a:r>
              <a:rPr lang="en-SG" sz="2400" dirty="0"/>
              <a:t>‘Y’ – ASCII 0101 1001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DEEB738-EF3B-02E2-B5D0-A56D6A9EF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35549"/>
              </p:ext>
            </p:extLst>
          </p:nvPr>
        </p:nvGraphicFramePr>
        <p:xfrm>
          <a:off x="10025573" y="20319217"/>
          <a:ext cx="18754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855">
                  <a:extLst>
                    <a:ext uri="{9D8B030D-6E8A-4147-A177-3AD203B41FA5}">
                      <a16:colId xmlns:a16="http://schemas.microsoft.com/office/drawing/2014/main" val="1604029549"/>
                    </a:ext>
                  </a:extLst>
                </a:gridCol>
                <a:gridCol w="468855">
                  <a:extLst>
                    <a:ext uri="{9D8B030D-6E8A-4147-A177-3AD203B41FA5}">
                      <a16:colId xmlns:a16="http://schemas.microsoft.com/office/drawing/2014/main" val="3917888126"/>
                    </a:ext>
                  </a:extLst>
                </a:gridCol>
                <a:gridCol w="468855">
                  <a:extLst>
                    <a:ext uri="{9D8B030D-6E8A-4147-A177-3AD203B41FA5}">
                      <a16:colId xmlns:a16="http://schemas.microsoft.com/office/drawing/2014/main" val="3744959597"/>
                    </a:ext>
                  </a:extLst>
                </a:gridCol>
                <a:gridCol w="468855">
                  <a:extLst>
                    <a:ext uri="{9D8B030D-6E8A-4147-A177-3AD203B41FA5}">
                      <a16:colId xmlns:a16="http://schemas.microsoft.com/office/drawing/2014/main" val="1760172675"/>
                    </a:ext>
                  </a:extLst>
                </a:gridCol>
              </a:tblGrid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93234"/>
                  </a:ext>
                </a:extLst>
              </a:tr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22965"/>
                  </a:ext>
                </a:extLst>
              </a:tr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03472"/>
                  </a:ext>
                </a:extLst>
              </a:tr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61407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6979FB0A-2FF2-1A45-FEBB-85E6F0C9C05F}"/>
              </a:ext>
            </a:extLst>
          </p:cNvPr>
          <p:cNvSpPr txBox="1"/>
          <p:nvPr/>
        </p:nvSpPr>
        <p:spPr>
          <a:xfrm>
            <a:off x="467984" y="7239292"/>
            <a:ext cx="10018559" cy="578882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</a:rPr>
              <a:t>Image Steganography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957EC1-6BAA-0A13-C1F1-6DC42773F829}"/>
              </a:ext>
            </a:extLst>
          </p:cNvPr>
          <p:cNvSpPr txBox="1"/>
          <p:nvPr/>
        </p:nvSpPr>
        <p:spPr>
          <a:xfrm>
            <a:off x="10971366" y="7229560"/>
            <a:ext cx="10018559" cy="602361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</a:rPr>
              <a:t>Gale-</a:t>
            </a:r>
            <a:r>
              <a:rPr lang="en-SG" sz="2800" b="1" dirty="0" err="1">
                <a:solidFill>
                  <a:schemeClr val="bg1"/>
                </a:solidFill>
              </a:rPr>
              <a:t>Berlekamp</a:t>
            </a:r>
            <a:r>
              <a:rPr lang="en-SG" sz="2800" b="1" dirty="0">
                <a:solidFill>
                  <a:schemeClr val="bg1"/>
                </a:solidFill>
              </a:rPr>
              <a:t> Switch Game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6BBE22-819B-FDC5-F2AC-C8417471C1C2}"/>
              </a:ext>
            </a:extLst>
          </p:cNvPr>
          <p:cNvCxnSpPr>
            <a:cxnSpLocks/>
          </p:cNvCxnSpPr>
          <p:nvPr/>
        </p:nvCxnSpPr>
        <p:spPr>
          <a:xfrm flipV="1">
            <a:off x="14706162" y="12326717"/>
            <a:ext cx="2498203" cy="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7C3F59-BD1A-C684-8AFC-9AE6A332351E}"/>
              </a:ext>
            </a:extLst>
          </p:cNvPr>
          <p:cNvSpPr txBox="1"/>
          <p:nvPr/>
        </p:nvSpPr>
        <p:spPr>
          <a:xfrm>
            <a:off x="15053048" y="12388553"/>
            <a:ext cx="179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Optimization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9414E2-5C18-3141-9CBA-87EC7A0021B6}"/>
              </a:ext>
            </a:extLst>
          </p:cNvPr>
          <p:cNvSpPr txBox="1"/>
          <p:nvPr/>
        </p:nvSpPr>
        <p:spPr>
          <a:xfrm>
            <a:off x="445485" y="14345739"/>
            <a:ext cx="20521941" cy="646986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SG" sz="32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9EC839-CB09-1D1B-84B2-AF3EA200E524}"/>
              </a:ext>
            </a:extLst>
          </p:cNvPr>
          <p:cNvSpPr txBox="1"/>
          <p:nvPr/>
        </p:nvSpPr>
        <p:spPr>
          <a:xfrm>
            <a:off x="1599870" y="15067641"/>
            <a:ext cx="1740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Cover Image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35A0355-1E11-3FE5-4928-612DB3A06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30108"/>
              </p:ext>
            </p:extLst>
          </p:nvPr>
        </p:nvGraphicFramePr>
        <p:xfrm>
          <a:off x="14419905" y="20305898"/>
          <a:ext cx="18754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855">
                  <a:extLst>
                    <a:ext uri="{9D8B030D-6E8A-4147-A177-3AD203B41FA5}">
                      <a16:colId xmlns:a16="http://schemas.microsoft.com/office/drawing/2014/main" val="1604029549"/>
                    </a:ext>
                  </a:extLst>
                </a:gridCol>
                <a:gridCol w="468855">
                  <a:extLst>
                    <a:ext uri="{9D8B030D-6E8A-4147-A177-3AD203B41FA5}">
                      <a16:colId xmlns:a16="http://schemas.microsoft.com/office/drawing/2014/main" val="3917888126"/>
                    </a:ext>
                  </a:extLst>
                </a:gridCol>
                <a:gridCol w="468855">
                  <a:extLst>
                    <a:ext uri="{9D8B030D-6E8A-4147-A177-3AD203B41FA5}">
                      <a16:colId xmlns:a16="http://schemas.microsoft.com/office/drawing/2014/main" val="3744959597"/>
                    </a:ext>
                  </a:extLst>
                </a:gridCol>
                <a:gridCol w="468855">
                  <a:extLst>
                    <a:ext uri="{9D8B030D-6E8A-4147-A177-3AD203B41FA5}">
                      <a16:colId xmlns:a16="http://schemas.microsoft.com/office/drawing/2014/main" val="1760172675"/>
                    </a:ext>
                  </a:extLst>
                </a:gridCol>
              </a:tblGrid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93234"/>
                  </a:ext>
                </a:extLst>
              </a:tr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22965"/>
                  </a:ext>
                </a:extLst>
              </a:tr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03472"/>
                  </a:ext>
                </a:extLst>
              </a:tr>
              <a:tr h="320026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614079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74C4CF2F-E94A-53DD-0CDD-845D142B1819}"/>
              </a:ext>
            </a:extLst>
          </p:cNvPr>
          <p:cNvSpPr txBox="1"/>
          <p:nvPr/>
        </p:nvSpPr>
        <p:spPr>
          <a:xfrm>
            <a:off x="449069" y="24022182"/>
            <a:ext cx="10041793" cy="646986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SG" sz="3200" b="1" dirty="0">
                <a:solidFill>
                  <a:schemeClr val="bg1"/>
                </a:solidFill>
              </a:rPr>
              <a:t>Findings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3877EC-CA5F-32AF-981F-1FD94A07E49C}"/>
              </a:ext>
            </a:extLst>
          </p:cNvPr>
          <p:cNvSpPr txBox="1"/>
          <p:nvPr/>
        </p:nvSpPr>
        <p:spPr>
          <a:xfrm>
            <a:off x="10956976" y="24022182"/>
            <a:ext cx="10041793" cy="646986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SG" sz="3200" b="1" dirty="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C1AF24-5789-15B9-38E7-07232AF8A312}"/>
              </a:ext>
            </a:extLst>
          </p:cNvPr>
          <p:cNvCxnSpPr>
            <a:cxnSpLocks/>
          </p:cNvCxnSpPr>
          <p:nvPr/>
        </p:nvCxnSpPr>
        <p:spPr>
          <a:xfrm>
            <a:off x="7123056" y="21245273"/>
            <a:ext cx="26217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6F3359D-2704-93DC-9BDB-5B7DFC2CA1FA}"/>
              </a:ext>
            </a:extLst>
          </p:cNvPr>
          <p:cNvSpPr txBox="1"/>
          <p:nvPr/>
        </p:nvSpPr>
        <p:spPr>
          <a:xfrm>
            <a:off x="6861113" y="20333730"/>
            <a:ext cx="275851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sz="1800" dirty="0"/>
              <a:t>Treated as column switches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E7310B-CC8D-2D2A-9A4A-15DC32E0EEDF}"/>
              </a:ext>
            </a:extLst>
          </p:cNvPr>
          <p:cNvSpPr txBox="1"/>
          <p:nvPr/>
        </p:nvSpPr>
        <p:spPr>
          <a:xfrm>
            <a:off x="4632339" y="22254591"/>
            <a:ext cx="242239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SG" sz="1800" dirty="0"/>
              <a:t>Treated as row switches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F362A9A-2560-FA27-8ACC-261B11FB2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50200"/>
              </p:ext>
            </p:extLst>
          </p:nvPr>
        </p:nvGraphicFramePr>
        <p:xfrm>
          <a:off x="1744763" y="21278493"/>
          <a:ext cx="1397529" cy="1372256"/>
        </p:xfrm>
        <a:graphic>
          <a:graphicData uri="http://schemas.openxmlformats.org/drawingml/2006/table">
            <a:tbl>
              <a:tblPr/>
              <a:tblGrid>
                <a:gridCol w="1397529">
                  <a:extLst>
                    <a:ext uri="{9D8B030D-6E8A-4147-A177-3AD203B41FA5}">
                      <a16:colId xmlns:a16="http://schemas.microsoft.com/office/drawing/2014/main" val="927328218"/>
                    </a:ext>
                  </a:extLst>
                </a:gridCol>
              </a:tblGrid>
              <a:tr h="1372256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08858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7348D4BC-325B-388F-922E-E07D36A40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12586"/>
              </p:ext>
            </p:extLst>
          </p:nvPr>
        </p:nvGraphicFramePr>
        <p:xfrm>
          <a:off x="10491029" y="20779568"/>
          <a:ext cx="1409964" cy="1376859"/>
        </p:xfrm>
        <a:graphic>
          <a:graphicData uri="http://schemas.openxmlformats.org/drawingml/2006/table">
            <a:tbl>
              <a:tblPr/>
              <a:tblGrid>
                <a:gridCol w="1409964">
                  <a:extLst>
                    <a:ext uri="{9D8B030D-6E8A-4147-A177-3AD203B41FA5}">
                      <a16:colId xmlns:a16="http://schemas.microsoft.com/office/drawing/2014/main" val="927328218"/>
                    </a:ext>
                  </a:extLst>
                </a:gridCol>
              </a:tblGrid>
              <a:tr h="137685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08858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F834D0DE-A0A8-CA7D-5470-58C898CF7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40818"/>
              </p:ext>
            </p:extLst>
          </p:nvPr>
        </p:nvGraphicFramePr>
        <p:xfrm>
          <a:off x="5325758" y="20749875"/>
          <a:ext cx="1394544" cy="1376859"/>
        </p:xfrm>
        <a:graphic>
          <a:graphicData uri="http://schemas.openxmlformats.org/drawingml/2006/table">
            <a:tbl>
              <a:tblPr/>
              <a:tblGrid>
                <a:gridCol w="1394544">
                  <a:extLst>
                    <a:ext uri="{9D8B030D-6E8A-4147-A177-3AD203B41FA5}">
                      <a16:colId xmlns:a16="http://schemas.microsoft.com/office/drawing/2014/main" val="927328218"/>
                    </a:ext>
                  </a:extLst>
                </a:gridCol>
              </a:tblGrid>
              <a:tr h="137685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08858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D17691B8-DBFA-AC58-FB16-697ECC57E4AD}"/>
              </a:ext>
            </a:extLst>
          </p:cNvPr>
          <p:cNvSpPr txBox="1"/>
          <p:nvPr/>
        </p:nvSpPr>
        <p:spPr>
          <a:xfrm>
            <a:off x="13677735" y="13477666"/>
            <a:ext cx="4566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Number of ‘1’s reduced from 5 to 1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0909308B-7BA8-A501-78B6-F96C2ECA5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80053"/>
              </p:ext>
            </p:extLst>
          </p:nvPr>
        </p:nvGraphicFramePr>
        <p:xfrm>
          <a:off x="1449646" y="17923615"/>
          <a:ext cx="190125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13">
                  <a:extLst>
                    <a:ext uri="{9D8B030D-6E8A-4147-A177-3AD203B41FA5}">
                      <a16:colId xmlns:a16="http://schemas.microsoft.com/office/drawing/2014/main" val="42196427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1160320449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119118859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3837374634"/>
                    </a:ext>
                  </a:extLst>
                </a:gridCol>
              </a:tblGrid>
              <a:tr h="428318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17244"/>
                  </a:ext>
                </a:extLst>
              </a:tr>
              <a:tr h="428318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13098"/>
                  </a:ext>
                </a:extLst>
              </a:tr>
              <a:tr h="428318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955203"/>
                  </a:ext>
                </a:extLst>
              </a:tr>
              <a:tr h="428318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290866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B5491EE0-B214-A5D2-43A7-0A24578DB8E3}"/>
              </a:ext>
            </a:extLst>
          </p:cNvPr>
          <p:cNvSpPr txBox="1"/>
          <p:nvPr/>
        </p:nvSpPr>
        <p:spPr>
          <a:xfrm>
            <a:off x="1197462" y="17372108"/>
            <a:ext cx="257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LSB Matrix (partial)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7117B512-D330-F8AE-983B-A31B99299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47321"/>
              </p:ext>
            </p:extLst>
          </p:nvPr>
        </p:nvGraphicFramePr>
        <p:xfrm>
          <a:off x="1918377" y="18380994"/>
          <a:ext cx="1432521" cy="1371421"/>
        </p:xfrm>
        <a:graphic>
          <a:graphicData uri="http://schemas.openxmlformats.org/drawingml/2006/table">
            <a:tbl>
              <a:tblPr/>
              <a:tblGrid>
                <a:gridCol w="1432521">
                  <a:extLst>
                    <a:ext uri="{9D8B030D-6E8A-4147-A177-3AD203B41FA5}">
                      <a16:colId xmlns:a16="http://schemas.microsoft.com/office/drawing/2014/main" val="927328218"/>
                    </a:ext>
                  </a:extLst>
                </a:gridCol>
              </a:tblGrid>
              <a:tr h="137142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08858"/>
                  </a:ext>
                </a:extLst>
              </a:tr>
            </a:tbl>
          </a:graphicData>
        </a:graphic>
      </p:graphicFrame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1D20065-0105-F25A-4F0E-9B623E87647E}"/>
              </a:ext>
            </a:extLst>
          </p:cNvPr>
          <p:cNvCxnSpPr>
            <a:cxnSpLocks/>
          </p:cNvCxnSpPr>
          <p:nvPr/>
        </p:nvCxnSpPr>
        <p:spPr>
          <a:xfrm>
            <a:off x="4411795" y="15139987"/>
            <a:ext cx="0" cy="86923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2962DD-808E-3E58-D178-862CD66BEEC4}"/>
              </a:ext>
            </a:extLst>
          </p:cNvPr>
          <p:cNvCxnSpPr>
            <a:cxnSpLocks/>
          </p:cNvCxnSpPr>
          <p:nvPr/>
        </p:nvCxnSpPr>
        <p:spPr>
          <a:xfrm flipH="1">
            <a:off x="664663" y="20082810"/>
            <a:ext cx="3551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4ABECB-172E-6036-45ED-66EEB214B0F3}"/>
              </a:ext>
            </a:extLst>
          </p:cNvPr>
          <p:cNvSpPr txBox="1"/>
          <p:nvPr/>
        </p:nvSpPr>
        <p:spPr>
          <a:xfrm>
            <a:off x="16655097" y="15251617"/>
            <a:ext cx="4276806" cy="578882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</a:rPr>
              <a:t>Without Optimization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300D43D-2CE3-6D93-5F6C-E1FB60EF1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38715"/>
              </p:ext>
            </p:extLst>
          </p:nvPr>
        </p:nvGraphicFramePr>
        <p:xfrm>
          <a:off x="17860151" y="16086905"/>
          <a:ext cx="190125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13">
                  <a:extLst>
                    <a:ext uri="{9D8B030D-6E8A-4147-A177-3AD203B41FA5}">
                      <a16:colId xmlns:a16="http://schemas.microsoft.com/office/drawing/2014/main" val="42196427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1160320449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119118859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3837374634"/>
                    </a:ext>
                  </a:extLst>
                </a:gridCol>
              </a:tblGrid>
              <a:tr h="428318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17244"/>
                  </a:ext>
                </a:extLst>
              </a:tr>
              <a:tr h="428318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13098"/>
                  </a:ext>
                </a:extLst>
              </a:tr>
              <a:tr h="428318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955203"/>
                  </a:ext>
                </a:extLst>
              </a:tr>
              <a:tr h="428318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290866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99DDAD36-A1C9-AFC5-A63F-EE8751FC6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85279"/>
              </p:ext>
            </p:extLst>
          </p:nvPr>
        </p:nvGraphicFramePr>
        <p:xfrm>
          <a:off x="18328882" y="16543523"/>
          <a:ext cx="1432521" cy="1371421"/>
        </p:xfrm>
        <a:graphic>
          <a:graphicData uri="http://schemas.openxmlformats.org/drawingml/2006/table">
            <a:tbl>
              <a:tblPr/>
              <a:tblGrid>
                <a:gridCol w="1432521">
                  <a:extLst>
                    <a:ext uri="{9D8B030D-6E8A-4147-A177-3AD203B41FA5}">
                      <a16:colId xmlns:a16="http://schemas.microsoft.com/office/drawing/2014/main" val="927328218"/>
                    </a:ext>
                  </a:extLst>
                </a:gridCol>
              </a:tblGrid>
              <a:tr h="137142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08858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A7EA9A62-950A-83E4-0E26-CDD52625A553}"/>
              </a:ext>
            </a:extLst>
          </p:cNvPr>
          <p:cNvSpPr txBox="1"/>
          <p:nvPr/>
        </p:nvSpPr>
        <p:spPr>
          <a:xfrm>
            <a:off x="4612617" y="15232573"/>
            <a:ext cx="11265355" cy="578882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schemeClr val="bg1"/>
                </a:solidFill>
              </a:rPr>
              <a:t>With Optimization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880EAC-E6D1-AF91-EBC5-2477645179E9}"/>
              </a:ext>
            </a:extLst>
          </p:cNvPr>
          <p:cNvSpPr txBox="1"/>
          <p:nvPr/>
        </p:nvSpPr>
        <p:spPr>
          <a:xfrm>
            <a:off x="4632339" y="22909014"/>
            <a:ext cx="470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All switches are initially turned off, regardless of whether its initial value is ‘0’ or ‘1’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47C56F-2A5D-490C-4631-A549C8F7C440}"/>
              </a:ext>
            </a:extLst>
          </p:cNvPr>
          <p:cNvSpPr txBox="1"/>
          <p:nvPr/>
        </p:nvSpPr>
        <p:spPr>
          <a:xfrm>
            <a:off x="15797661" y="22858359"/>
            <a:ext cx="5144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Final state of switch is independent of its initial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/>
              <a:t>‘0’ – turned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/>
              <a:t>‘1’ – turned on</a:t>
            </a:r>
          </a:p>
        </p:txBody>
      </p: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CFB709CD-4686-A13B-D4F8-AD8A93854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43264"/>
              </p:ext>
            </p:extLst>
          </p:nvPr>
        </p:nvGraphicFramePr>
        <p:xfrm>
          <a:off x="18370124" y="20295220"/>
          <a:ext cx="190125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13">
                  <a:extLst>
                    <a:ext uri="{9D8B030D-6E8A-4147-A177-3AD203B41FA5}">
                      <a16:colId xmlns:a16="http://schemas.microsoft.com/office/drawing/2014/main" val="4086149457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1275407040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353762130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1026329711"/>
                    </a:ext>
                  </a:extLst>
                </a:gridCol>
              </a:tblGrid>
              <a:tr h="428318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85208"/>
                  </a:ext>
                </a:extLst>
              </a:tr>
              <a:tr h="428318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952145"/>
                  </a:ext>
                </a:extLst>
              </a:tr>
              <a:tr h="428318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837795"/>
                  </a:ext>
                </a:extLst>
              </a:tr>
              <a:tr h="428318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1005"/>
                  </a:ext>
                </a:extLst>
              </a:tr>
            </a:tbl>
          </a:graphicData>
        </a:graphic>
      </p:graphicFrame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99E8BE16-3568-E731-2EC4-12845B648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37932"/>
              </p:ext>
            </p:extLst>
          </p:nvPr>
        </p:nvGraphicFramePr>
        <p:xfrm>
          <a:off x="14885361" y="20771158"/>
          <a:ext cx="1409964" cy="1376859"/>
        </p:xfrm>
        <a:graphic>
          <a:graphicData uri="http://schemas.openxmlformats.org/drawingml/2006/table">
            <a:tbl>
              <a:tblPr/>
              <a:tblGrid>
                <a:gridCol w="1409964">
                  <a:extLst>
                    <a:ext uri="{9D8B030D-6E8A-4147-A177-3AD203B41FA5}">
                      <a16:colId xmlns:a16="http://schemas.microsoft.com/office/drawing/2014/main" val="927328218"/>
                    </a:ext>
                  </a:extLst>
                </a:gridCol>
              </a:tblGrid>
              <a:tr h="137685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08858"/>
                  </a:ext>
                </a:extLst>
              </a:tr>
            </a:tbl>
          </a:graphicData>
        </a:graphic>
      </p:graphicFrame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2314AA7-8837-742F-30CD-630151310375}"/>
              </a:ext>
            </a:extLst>
          </p:cNvPr>
          <p:cNvCxnSpPr>
            <a:cxnSpLocks/>
          </p:cNvCxnSpPr>
          <p:nvPr/>
        </p:nvCxnSpPr>
        <p:spPr>
          <a:xfrm>
            <a:off x="12121104" y="21233617"/>
            <a:ext cx="2016224" cy="11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90802D35-D03B-3331-2BF3-1F03D0749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409752"/>
              </p:ext>
            </p:extLst>
          </p:nvPr>
        </p:nvGraphicFramePr>
        <p:xfrm>
          <a:off x="18861412" y="20757839"/>
          <a:ext cx="1409964" cy="1376859"/>
        </p:xfrm>
        <a:graphic>
          <a:graphicData uri="http://schemas.openxmlformats.org/drawingml/2006/table">
            <a:tbl>
              <a:tblPr/>
              <a:tblGrid>
                <a:gridCol w="1409964">
                  <a:extLst>
                    <a:ext uri="{9D8B030D-6E8A-4147-A177-3AD203B41FA5}">
                      <a16:colId xmlns:a16="http://schemas.microsoft.com/office/drawing/2014/main" val="927328218"/>
                    </a:ext>
                  </a:extLst>
                </a:gridCol>
              </a:tblGrid>
              <a:tr h="137685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08858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CDC1EEA9-C812-3813-7C7F-5E437FECE640}"/>
              </a:ext>
            </a:extLst>
          </p:cNvPr>
          <p:cNvSpPr txBox="1"/>
          <p:nvPr/>
        </p:nvSpPr>
        <p:spPr>
          <a:xfrm>
            <a:off x="460730" y="24681382"/>
            <a:ext cx="10025813" cy="2366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SG" sz="2400" dirty="0"/>
              <a:t>Random bit sequences of various length are generated and tested on greyscale images.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SG" sz="2400" dirty="0"/>
              <a:t>On average, optimization reduces the number of bit changes by 26%.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SG" sz="2400" dirty="0"/>
              <a:t>However, as length increases, time taken to solve the linear optimization problem increased exponentially.</a:t>
            </a:r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FAB85AF4-0BB4-41A6-2092-5BC9CFB75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30573"/>
              </p:ext>
            </p:extLst>
          </p:nvPr>
        </p:nvGraphicFramePr>
        <p:xfrm>
          <a:off x="664663" y="27118718"/>
          <a:ext cx="9505056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96343">
                  <a:extLst>
                    <a:ext uri="{9D8B030D-6E8A-4147-A177-3AD203B41FA5}">
                      <a16:colId xmlns:a16="http://schemas.microsoft.com/office/drawing/2014/main" val="19847798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27156778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6730309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195418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Length of information (bits)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Without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With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Time Taken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41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81 (9 × 9 matrix)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0.313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55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409 (≈ 20 × 20 matrix)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57.5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3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819 (≈ 28 × 28 matrix)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49909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3A4C8103-7A4C-554B-B152-2CE58A32B59B}"/>
              </a:ext>
            </a:extLst>
          </p:cNvPr>
          <p:cNvSpPr txBox="1"/>
          <p:nvPr/>
        </p:nvSpPr>
        <p:spPr>
          <a:xfrm>
            <a:off x="10984481" y="24675611"/>
            <a:ext cx="9986782" cy="328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SG" sz="2400" dirty="0"/>
              <a:t>Incorporating Gale-</a:t>
            </a:r>
            <a:r>
              <a:rPr lang="en-SG" sz="2400" dirty="0" err="1"/>
              <a:t>Berlekamp</a:t>
            </a:r>
            <a:r>
              <a:rPr lang="en-SG" sz="2400" dirty="0"/>
              <a:t> Switch Game leads to lesser bit changes to images during Image Steganography.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SG" sz="2400" dirty="0"/>
              <a:t>Resulting images are less detectable by steganalysis tools and thus more secure.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SG" sz="2400" dirty="0"/>
              <a:t>However, the high time complexity of solving linear optimization problems suggest that this methodology may not be well-suited for very large data sets.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C79476-4B64-3126-C567-BF7020EE0117}"/>
              </a:ext>
            </a:extLst>
          </p:cNvPr>
          <p:cNvSpPr txBox="1"/>
          <p:nvPr/>
        </p:nvSpPr>
        <p:spPr>
          <a:xfrm>
            <a:off x="17080244" y="18103866"/>
            <a:ext cx="3476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Number of bit changes = 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08E83C-9877-8FEB-65C0-0F35BA835000}"/>
              </a:ext>
            </a:extLst>
          </p:cNvPr>
          <p:cNvSpPr txBox="1"/>
          <p:nvPr/>
        </p:nvSpPr>
        <p:spPr>
          <a:xfrm>
            <a:off x="17467263" y="22229063"/>
            <a:ext cx="3476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Number of bit changes = 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84AF991-2597-45B7-289D-74B109E27F8B}"/>
              </a:ext>
            </a:extLst>
          </p:cNvPr>
          <p:cNvSpPr txBox="1"/>
          <p:nvPr/>
        </p:nvSpPr>
        <p:spPr>
          <a:xfrm>
            <a:off x="4632339" y="15869669"/>
            <a:ext cx="11221504" cy="421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SG" sz="2400" dirty="0"/>
              <a:t>Matrix containing information to be embedded is XORed with LSB Matrix to identify mismatch in the form of ‘1’.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SG" sz="2400" dirty="0"/>
              <a:t>Gale-</a:t>
            </a:r>
            <a:r>
              <a:rPr lang="en-SG" sz="2400" dirty="0" err="1"/>
              <a:t>Berlekamp</a:t>
            </a:r>
            <a:r>
              <a:rPr lang="en-SG" sz="2400" dirty="0"/>
              <a:t> Swich Game is applied to minimize:</a:t>
            </a:r>
          </a:p>
          <a:p>
            <a:pPr marL="9720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SG" sz="2400" dirty="0"/>
              <a:t>number of ‘1’s within the matrix bordered in red, and</a:t>
            </a:r>
          </a:p>
          <a:p>
            <a:pPr marL="9720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SG" sz="2400" dirty="0"/>
              <a:t>number of changes to parity of switches.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SG" sz="2400" dirty="0"/>
              <a:t>The remaining ‘1’s within the matrix bordered in red as well as changes to the parity of the switches are the bit changes to the cover image.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SG" sz="2400" dirty="0"/>
              <a:t>Information can be extracted from the resulting images by turning off all the switches (‘1’ → ‘0’).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A93118-03A4-95FD-2447-E06A5211C554}"/>
              </a:ext>
            </a:extLst>
          </p:cNvPr>
          <p:cNvSpPr txBox="1"/>
          <p:nvPr/>
        </p:nvSpPr>
        <p:spPr>
          <a:xfrm>
            <a:off x="7993401" y="21304003"/>
            <a:ext cx="88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(1) XOR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C7FFB42-9CE1-72E4-C4F3-8FC5069D29C0}"/>
              </a:ext>
            </a:extLst>
          </p:cNvPr>
          <p:cNvSpPr txBox="1"/>
          <p:nvPr/>
        </p:nvSpPr>
        <p:spPr>
          <a:xfrm>
            <a:off x="12230612" y="21324913"/>
            <a:ext cx="179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(2) Optimization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4AC768B-5209-E3EE-1684-91B8E3B1A89C}"/>
              </a:ext>
            </a:extLst>
          </p:cNvPr>
          <p:cNvCxnSpPr>
            <a:cxnSpLocks/>
          </p:cNvCxnSpPr>
          <p:nvPr/>
        </p:nvCxnSpPr>
        <p:spPr>
          <a:xfrm>
            <a:off x="16498961" y="21203924"/>
            <a:ext cx="16763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F6FFD54-4912-4445-A29C-8B7BBB81AEA1}"/>
              </a:ext>
            </a:extLst>
          </p:cNvPr>
          <p:cNvSpPr txBox="1"/>
          <p:nvPr/>
        </p:nvSpPr>
        <p:spPr>
          <a:xfrm>
            <a:off x="11399319" y="22875437"/>
            <a:ext cx="400179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800" dirty="0"/>
              <a:t>‘1’ signifies mismatch in parity of bit between cover image and information </a:t>
            </a:r>
          </a:p>
        </p:txBody>
      </p:sp>
      <p:sp>
        <p:nvSpPr>
          <p:cNvPr id="125" name="Left Bracket 124">
            <a:extLst>
              <a:ext uri="{FF2B5EF4-FFF2-40B4-BE49-F238E27FC236}">
                <a16:creationId xmlns:a16="http://schemas.microsoft.com/office/drawing/2014/main" id="{869A7295-7783-C218-3CCE-72F3631616A5}"/>
              </a:ext>
            </a:extLst>
          </p:cNvPr>
          <p:cNvSpPr/>
          <p:nvPr/>
        </p:nvSpPr>
        <p:spPr>
          <a:xfrm rot="16200000">
            <a:off x="13270784" y="20166236"/>
            <a:ext cx="258865" cy="440552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ECFF78C-EA0E-8551-7B7C-7DEB702F62B4}"/>
              </a:ext>
            </a:extLst>
          </p:cNvPr>
          <p:cNvCxnSpPr>
            <a:cxnSpLocks/>
            <a:stCxn id="125" idx="1"/>
            <a:endCxn id="124" idx="0"/>
          </p:cNvCxnSpPr>
          <p:nvPr/>
        </p:nvCxnSpPr>
        <p:spPr>
          <a:xfrm flipH="1">
            <a:off x="13400216" y="22498429"/>
            <a:ext cx="1" cy="377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Connector 2053">
            <a:extLst>
              <a:ext uri="{FF2B5EF4-FFF2-40B4-BE49-F238E27FC236}">
                <a16:creationId xmlns:a16="http://schemas.microsoft.com/office/drawing/2014/main" id="{F69B0DFF-4358-5496-A6A7-FD5B8F591679}"/>
              </a:ext>
            </a:extLst>
          </p:cNvPr>
          <p:cNvCxnSpPr>
            <a:cxnSpLocks/>
          </p:cNvCxnSpPr>
          <p:nvPr/>
        </p:nvCxnSpPr>
        <p:spPr>
          <a:xfrm>
            <a:off x="16286816" y="15232573"/>
            <a:ext cx="8509" cy="4629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8" name="TextBox 2057">
            <a:extLst>
              <a:ext uri="{FF2B5EF4-FFF2-40B4-BE49-F238E27FC236}">
                <a16:creationId xmlns:a16="http://schemas.microsoft.com/office/drawing/2014/main" id="{507B0E76-C9BB-4775-B32B-0C4C116614D3}"/>
              </a:ext>
            </a:extLst>
          </p:cNvPr>
          <p:cNvSpPr txBox="1"/>
          <p:nvPr/>
        </p:nvSpPr>
        <p:spPr>
          <a:xfrm>
            <a:off x="16546731" y="21298098"/>
            <a:ext cx="167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(3) Embedding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D68A5915C9D1409899F494F0ED9BDD" ma:contentTypeVersion="1" ma:contentTypeDescription="Create a new document." ma:contentTypeScope="" ma:versionID="67282701de1d7ae3857b79de6ddb704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FD8C4A-05AF-47FA-8977-00F7A977B6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89E708-B13C-4F36-BA33-81092694155D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F3D7827-6582-44E5-B80C-61E961F7F0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5263</TotalTime>
  <Words>728</Words>
  <Application>Microsoft Office PowerPoint</Application>
  <PresentationFormat>Custom</PresentationFormat>
  <Paragraphs>239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Biying</dc:creator>
  <cp:lastModifiedBy>Yan Zhi Le</cp:lastModifiedBy>
  <cp:revision>49</cp:revision>
  <dcterms:created xsi:type="dcterms:W3CDTF">2014-02-10T03:35:30Z</dcterms:created>
  <dcterms:modified xsi:type="dcterms:W3CDTF">2024-05-22T16:21:27Z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0x010100F7D68A5915C9D1409899F494F0ED9BDD</vt:lpwstr>
  </property>
</Properties>
</file>