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</p:sldIdLst>
  <p:sldSz cx="21386800" cy="30279975"/>
  <p:notesSz cx="6858000" cy="9144000"/>
  <p:defaultTextStyle>
    <a:defPPr>
      <a:defRPr lang="en-US"/>
    </a:defPPr>
    <a:lvl1pPr algn="l" defTabSz="2951163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1474788" indent="-1017588" algn="l" defTabSz="2951163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2951163" indent="-2036763" algn="l" defTabSz="2951163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4427538" indent="-3055938" algn="l" defTabSz="2951163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5903913" indent="-4075113" algn="l" defTabSz="2951163" rtl="0" eaLnBrk="0" fontAlgn="base" hangingPunct="0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C83"/>
    <a:srgbClr val="F1607C"/>
    <a:srgbClr val="FEC054"/>
    <a:srgbClr val="00B6F1"/>
    <a:srgbClr val="57004E"/>
    <a:srgbClr val="58595B"/>
    <a:srgbClr val="BBCB27"/>
    <a:srgbClr val="7AC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689" autoAdjust="0"/>
  </p:normalViewPr>
  <p:slideViewPr>
    <p:cSldViewPr>
      <p:cViewPr varScale="1">
        <p:scale>
          <a:sx n="24" d="100"/>
          <a:sy n="24" d="100"/>
        </p:scale>
        <p:origin x="3282" y="84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4"/>
            <a:ext cx="18178780" cy="64905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E9DA-FF4F-4456-B1DE-A8BDE041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F79CF-A1C8-41B8-9FFA-E375C91F3F8D}" type="datetimeFigureOut">
              <a:rPr lang="en-SG"/>
              <a:pPr>
                <a:defRPr/>
              </a:pPr>
              <a:t>20/01/2022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D7CFC-8F57-44BD-9273-D711B8FA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1B2C-D543-4B7B-A1B9-35699BDA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D2B0F-7AF5-4715-9138-72BE15A77C1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02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C66C-CA32-4DD7-B4AB-CDC51FAC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F02F9-325A-4BE3-B57A-6E76C7106958}" type="datetimeFigureOut">
              <a:rPr lang="en-SG"/>
              <a:pPr>
                <a:defRPr/>
              </a:pPr>
              <a:t>20/01/2022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02773-318C-402C-9370-15447CCD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FA8F-B906-4062-B092-7A416D2D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E5E60-63B7-41C9-858F-9FACC50251E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67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8"/>
            <a:ext cx="4812030" cy="25836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8"/>
            <a:ext cx="14079643" cy="25836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9CE33-BBFD-4308-9D65-22D1182E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B5E20-1A2D-4697-A364-D008C4F67454}" type="datetimeFigureOut">
              <a:rPr lang="en-SG"/>
              <a:pPr>
                <a:defRPr/>
              </a:pPr>
              <a:t>20/01/2022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9B3E3-2BA7-40E8-93C7-B0BDFC43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B9EDA-1965-4ACA-B1E0-21B972B8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8A918-8C80-4A63-BA76-A906D1AA227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05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712C-766B-4407-8783-3DC94031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5159C-856D-449F-9A03-FA6019010734}" type="datetimeFigureOut">
              <a:rPr lang="en-SG"/>
              <a:pPr>
                <a:defRPr/>
              </a:pPr>
              <a:t>20/01/2022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EE9D7-0C11-42BD-BCFE-348C2FAD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BCEED-D9E2-4F1F-8692-A7B04BFA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4BC57-105B-4008-87A2-D150B77AE27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8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1" y="12833949"/>
            <a:ext cx="18178780" cy="662374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E059-913B-4A6A-B300-2A954133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55A12-B456-42F3-83FA-3EBBC7C1C8BF}" type="datetimeFigureOut">
              <a:rPr lang="en-SG"/>
              <a:pPr>
                <a:defRPr/>
              </a:pPr>
              <a:t>20/01/2022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08AB-2771-4DD6-837A-701EBD8D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7905-E5DB-4CDD-9060-A335AA23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581EC-CD30-43B8-87C3-EF366F403A3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63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0" y="7065332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3" y="7065332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51C09E-46DD-4709-A73A-B6BA2ED1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9B13E-7A5D-4F0E-A557-CA3CFFCB03B7}" type="datetimeFigureOut">
              <a:rPr lang="en-SG"/>
              <a:pPr>
                <a:defRPr/>
              </a:pPr>
              <a:t>20/01/2022</a:t>
            </a:fld>
            <a:endParaRPr lang="en-S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63DF7-AF00-4353-8AAC-90C3EEC3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548759-9A03-44C4-B5BD-ADAF2545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BA618-D901-4CF6-AD7A-281EE5FC621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95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49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0" y="6777949"/>
            <a:ext cx="9453262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0" y="9602676"/>
            <a:ext cx="9453262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5BF2A5-56D5-42C1-9AFE-185A8FFC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DF0CC-5120-4C6E-8701-069A53900821}" type="datetimeFigureOut">
              <a:rPr lang="en-SG"/>
              <a:pPr>
                <a:defRPr/>
              </a:pPr>
              <a:t>20/01/2022</a:t>
            </a:fld>
            <a:endParaRPr lang="en-SG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CA2D94-EC7F-4D00-8613-E598A65A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03A8E4-908E-4868-9C98-CFFF86DC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82C84-D7B3-4DFD-AD3E-735C69CEFB8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700A1E7-4261-48C4-86E7-A0D98751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9C927-E38E-4BC9-9E44-9E7438A0BE51}" type="datetimeFigureOut">
              <a:rPr lang="en-SG"/>
              <a:pPr>
                <a:defRPr/>
              </a:pPr>
              <a:t>20/01/2022</a:t>
            </a:fld>
            <a:endParaRPr lang="en-SG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79D2F92-5E1F-4F0D-AAA1-E308734C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909451-15F4-430F-9ECF-4E185BA8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2F0C3-B362-4FE9-8DA2-EF5051CE0391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100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5CAEB10-5D56-4FA7-B8FA-31144EE1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BF687-0443-494F-8449-60478B8C5B52}" type="datetimeFigureOut">
              <a:rPr lang="en-SG"/>
              <a:pPr>
                <a:defRPr/>
              </a:pPr>
              <a:t>20/01/2022</a:t>
            </a:fld>
            <a:endParaRPr lang="en-SG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5F1EB7-390F-47AB-A7FC-CAB0E434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FB7938A-6323-4B40-B7B4-6E73A017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8762C-DE3B-4773-B11F-9A2C164B03B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417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2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7" cy="2584312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6BEAE0-A247-42F2-9B5C-E6149B6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4064B-A84C-4CE5-9774-C629E363B7E0}" type="datetimeFigureOut">
              <a:rPr lang="en-SG"/>
              <a:pPr>
                <a:defRPr/>
              </a:pPr>
              <a:t>20/01/2022</a:t>
            </a:fld>
            <a:endParaRPr lang="en-S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489D27-8362-4954-AB46-33773654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A9F44D-A6DC-493D-A5F5-98487A17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7E5A2-145D-4B91-9654-26805A6B671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8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1"/>
            <a:ext cx="12832080" cy="18167985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91"/>
            <a:ext cx="12832080" cy="3553688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4DC298-9206-4C78-BC30-488BCE46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F3A93-164E-41F1-B826-FB21504E9451}" type="datetimeFigureOut">
              <a:rPr lang="en-SG"/>
              <a:pPr>
                <a:defRPr/>
              </a:pPr>
              <a:t>20/01/2022</a:t>
            </a:fld>
            <a:endParaRPr lang="en-S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32F45D-8BCE-44AD-ADAE-030AA354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8FE872-AE85-40E3-A5BA-9403EF29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A63DD-EC85-4D6C-AD1F-61126B48577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806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3C0473D-3651-41F1-8651-FF66016EF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9975" y="1212850"/>
            <a:ext cx="19246850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32" tIns="147616" rIns="295232" bIns="1476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SG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4643DDE-6679-4B45-9D28-EAF139862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975" y="7065963"/>
            <a:ext cx="19246850" cy="1998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57A8-737C-4572-A0F4-E99D30264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9975" y="28065413"/>
            <a:ext cx="4989513" cy="1611312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 defTabSz="2952323" eaLnBrk="1" fontAlgn="auto" hangingPunct="1">
              <a:spcBef>
                <a:spcPts val="0"/>
              </a:spcBef>
              <a:spcAft>
                <a:spcPts val="0"/>
              </a:spcAft>
              <a:defRPr sz="3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1EBADC-691D-4ACC-889A-5A2C608D2190}" type="datetimeFigureOut">
              <a:rPr lang="en-SG"/>
              <a:pPr>
                <a:defRPr/>
              </a:pPr>
              <a:t>20/01/2022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B076-99A1-46EB-9E80-ED8A5D2C3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07263" y="28065413"/>
            <a:ext cx="6772275" cy="1611312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 defTabSz="2952323" eaLnBrk="1" fontAlgn="auto" hangingPunct="1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02AD-5B8B-4064-95BC-C951519D6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27313" y="28065413"/>
            <a:ext cx="4989512" cy="1611312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 defTabSz="2952323" eaLnBrk="1" fontAlgn="auto" hangingPunct="1">
              <a:spcBef>
                <a:spcPts val="0"/>
              </a:spcBef>
              <a:spcAft>
                <a:spcPts val="0"/>
              </a:spcAft>
              <a:defRPr sz="3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A9E9A4-76AE-4C25-B592-D1BBEFE9314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1163" rtl="0" fontAlgn="base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2pPr>
      <a:lvl3pPr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3pPr>
      <a:lvl4pPr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4pPr>
      <a:lvl5pPr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2951163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106488" indent="-1106488" algn="l" defTabSz="295116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13" indent="-922338" algn="l" defTabSz="295116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50" indent="-736600" algn="l" defTabSz="295116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725" indent="-736600" algn="l" defTabSz="295116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100" indent="-736600" algn="l" defTabSz="295116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6459C8A1-BF19-47C9-B2C9-6D712BC4BCB5}"/>
              </a:ext>
            </a:extLst>
          </p:cNvPr>
          <p:cNvSpPr/>
          <p:nvPr/>
        </p:nvSpPr>
        <p:spPr>
          <a:xfrm>
            <a:off x="-36513" y="29163963"/>
            <a:ext cx="21450301" cy="1169987"/>
          </a:xfrm>
          <a:prstGeom prst="rect">
            <a:avLst/>
          </a:prstGeom>
          <a:solidFill>
            <a:srgbClr val="0A3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defTabSz="295232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SG" sz="4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298">
            <a:extLst>
              <a:ext uri="{FF2B5EF4-FFF2-40B4-BE49-F238E27FC236}">
                <a16:creationId xmlns:a16="http://schemas.microsoft.com/office/drawing/2014/main" id="{418DA285-4D3C-4D19-8C49-B61171756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6238" y="29425900"/>
            <a:ext cx="4103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altLang="en-US" sz="4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www.ntu.edu.sg</a:t>
            </a:r>
            <a:endParaRPr lang="en-US" altLang="en-US" sz="4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5">
            <a:extLst>
              <a:ext uri="{FF2B5EF4-FFF2-40B4-BE49-F238E27FC236}">
                <a16:creationId xmlns:a16="http://schemas.microsoft.com/office/drawing/2014/main" id="{68A00366-2E73-4A64-ADD3-81808E604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85" y="2789238"/>
            <a:ext cx="2080101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 anchor="ctr"/>
          <a:lstStyle>
            <a:lvl1pPr defTabSz="957263">
              <a:spcBef>
                <a:spcPct val="20000"/>
              </a:spcBef>
              <a:buFont typeface="Arial" panose="020B0604020202020204" pitchFamily="34" charset="0"/>
              <a:buChar char="•"/>
              <a:defRPr sz="10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98713" indent="-922338" defTabSz="957263">
              <a:spcBef>
                <a:spcPct val="20000"/>
              </a:spcBef>
              <a:buFont typeface="Arial" panose="020B0604020202020204" pitchFamily="34" charset="0"/>
              <a:buChar char="–"/>
              <a:defRPr sz="9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3689350" indent="-736600" defTabSz="957263">
              <a:spcBef>
                <a:spcPct val="20000"/>
              </a:spcBef>
              <a:buFont typeface="Arial" panose="020B0604020202020204" pitchFamily="34" charset="0"/>
              <a:buChar char="•"/>
              <a:defRPr sz="7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5165725" indent="-736600" defTabSz="957263">
              <a:spcBef>
                <a:spcPct val="20000"/>
              </a:spcBef>
              <a:buFont typeface="Arial" panose="020B0604020202020204" pitchFamily="34" charset="0"/>
              <a:buChar char="–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6642100" indent="-736600" defTabSz="957263">
              <a:spcBef>
                <a:spcPct val="20000"/>
              </a:spcBef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7099300" indent="-736600" defTabSz="95726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7556500" indent="-736600" defTabSz="95726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8013700" indent="-736600" defTabSz="95726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8470900" indent="-736600" defTabSz="95726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000" b="1" dirty="0">
                <a:solidFill>
                  <a:srgbClr val="C60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Project ID - Title Of Poster (Arial font size 60, bold)</a:t>
            </a:r>
          </a:p>
        </p:txBody>
      </p:sp>
      <p:sp>
        <p:nvSpPr>
          <p:cNvPr id="84" name="Rectangle 6">
            <a:extLst>
              <a:ext uri="{FF2B5EF4-FFF2-40B4-BE49-F238E27FC236}">
                <a16:creationId xmlns:a16="http://schemas.microsoft.com/office/drawing/2014/main" id="{EC88D2BC-7EBD-4028-8C26-D111C9E94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85" y="3797301"/>
            <a:ext cx="19700875" cy="15827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9pPr>
          </a:lstStyle>
          <a:p>
            <a:pPr marL="0" indent="0" defTabSz="2952323" fontAlgn="auto">
              <a:spcAft>
                <a:spcPts val="0"/>
              </a:spcAft>
              <a:buFontTx/>
              <a:buNone/>
              <a:defRPr/>
            </a:pPr>
            <a:r>
              <a:rPr lang="en-US" alt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XXX (Arial font size 40, bold)</a:t>
            </a:r>
          </a:p>
          <a:p>
            <a:pPr marL="0" indent="0" defTabSz="2952323" fontAlgn="auto">
              <a:spcAft>
                <a:spcPts val="0"/>
              </a:spcAft>
              <a:buFontTx/>
              <a:buNone/>
              <a:defRPr/>
            </a:pPr>
            <a:r>
              <a:rPr lang="en-US" alt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by *Prof/ *Assoc Prof/ *Asst Prof/ *Dr XXX, *Co-supervisor &amp; *if any other contributors (Arial font size 40, bold)</a:t>
            </a:r>
          </a:p>
          <a:p>
            <a:pPr defTabSz="295232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sz="4000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Rectangle 42">
            <a:extLst>
              <a:ext uri="{FF2B5EF4-FFF2-40B4-BE49-F238E27FC236}">
                <a16:creationId xmlns:a16="http://schemas.microsoft.com/office/drawing/2014/main" id="{11C0ECCA-EF9B-4CC3-A30B-21BF5FC6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29151263"/>
            <a:ext cx="9145587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257" tIns="7628" rIns="15257" bIns="7628">
            <a:spAutoFit/>
          </a:bodyPr>
          <a:lstStyle>
            <a:lvl1pPr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444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444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444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444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000" b="1" baseline="-25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URECA</a:t>
            </a:r>
          </a:p>
          <a:p>
            <a:pPr eaLnBrk="1" hangingPunct="1"/>
            <a:r>
              <a:rPr lang="en-US" altLang="en-US" sz="3600" b="1" baseline="-25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Undergraduate Research Programme </a:t>
            </a:r>
          </a:p>
          <a:p>
            <a:pPr eaLnBrk="1" hangingPunct="1"/>
            <a:endParaRPr lang="en-US" altLang="en-US" sz="1200" i="1" baseline="-2500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56" name="Rectangle 3">
            <a:extLst>
              <a:ext uri="{FF2B5EF4-FFF2-40B4-BE49-F238E27FC236}">
                <a16:creationId xmlns:a16="http://schemas.microsoft.com/office/drawing/2014/main" id="{787D8A20-1BC5-40BD-BBB4-5293FF6BD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1026775"/>
            <a:ext cx="20089813" cy="1072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/>
            <a:r>
              <a:rPr lang="en-SG" altLang="en-US" sz="9600" b="1" dirty="0">
                <a:solidFill>
                  <a:srgbClr val="FF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Delete the template below if you are doing FYP-URECA project.</a:t>
            </a:r>
          </a:p>
          <a:p>
            <a:pPr algn="ctr" eaLnBrk="1"/>
            <a:endParaRPr lang="en-SG" altLang="en-US" sz="11500" b="1" dirty="0">
              <a:solidFill>
                <a:srgbClr val="FF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ctr" eaLnBrk="1"/>
            <a:r>
              <a:rPr lang="en-SG" altLang="en-US" sz="4800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Fill in contents of the poster within the white area </a:t>
            </a:r>
          </a:p>
          <a:p>
            <a:pPr algn="ctr" eaLnBrk="1"/>
            <a:r>
              <a:rPr lang="en-SG" altLang="en-US" sz="4800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(Above blue border). </a:t>
            </a:r>
          </a:p>
          <a:p>
            <a:pPr algn="ctr" eaLnBrk="1"/>
            <a:endParaRPr lang="en-SG" altLang="en-US" sz="4800" dirty="0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ctr" eaLnBrk="1"/>
            <a:r>
              <a:rPr lang="en-SG" altLang="en-US" sz="4800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Do not alter template format (e.g. positioning of NTU logo, distance between NTU logo and project details, font and colour).</a:t>
            </a:r>
          </a:p>
          <a:p>
            <a:pPr algn="ctr" eaLnBrk="1"/>
            <a:endParaRPr lang="en-SG" altLang="en-US" sz="4800" dirty="0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ctr" eaLnBrk="1"/>
            <a:r>
              <a:rPr lang="en-SG" altLang="en-US" sz="4800" b="1" u="sng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*Delete as appropriate</a:t>
            </a:r>
            <a:endParaRPr lang="en-US" altLang="en-US" sz="4800" b="1" u="sng" dirty="0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ctr" eaLnBrk="1"/>
            <a:endParaRPr lang="en-SG" altLang="en-US" sz="4800" dirty="0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2" descr="C:\Users\jmlee\Desktop\SSM Marketing\NTU Logo (full colour).png">
            <a:extLst>
              <a:ext uri="{FF2B5EF4-FFF2-40B4-BE49-F238E27FC236}">
                <a16:creationId xmlns:a16="http://schemas.microsoft.com/office/drawing/2014/main" id="{FE3B7F0C-6E27-493C-97D6-A6A4CF1BB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-274637"/>
            <a:ext cx="5201990" cy="367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9065EFFF-1C40-4343-BCE4-EEC15592E727}"/>
              </a:ext>
            </a:extLst>
          </p:cNvPr>
          <p:cNvSpPr/>
          <p:nvPr/>
        </p:nvSpPr>
        <p:spPr>
          <a:xfrm>
            <a:off x="-36513" y="29163963"/>
            <a:ext cx="21450301" cy="11699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defTabSz="295232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SG" sz="4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298">
            <a:extLst>
              <a:ext uri="{FF2B5EF4-FFF2-40B4-BE49-F238E27FC236}">
                <a16:creationId xmlns:a16="http://schemas.microsoft.com/office/drawing/2014/main" id="{71B97C39-2EDB-4ACA-ACA4-9AB39D174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6238" y="29425900"/>
            <a:ext cx="4103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altLang="en-US" sz="4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www.ntu.edu.sg</a:t>
            </a:r>
            <a:endParaRPr lang="en-US" altLang="en-US" sz="4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F5A31C1B-F081-41E4-A1D7-4C202874B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4" y="2713717"/>
            <a:ext cx="2080101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 anchor="ctr"/>
          <a:lstStyle>
            <a:lvl1pPr defTabSz="957263">
              <a:spcBef>
                <a:spcPct val="20000"/>
              </a:spcBef>
              <a:buFont typeface="Arial" panose="020B0604020202020204" pitchFamily="34" charset="0"/>
              <a:buChar char="•"/>
              <a:defRPr sz="10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398713" indent="-922338" defTabSz="957263">
              <a:spcBef>
                <a:spcPct val="20000"/>
              </a:spcBef>
              <a:buFont typeface="Arial" panose="020B0604020202020204" pitchFamily="34" charset="0"/>
              <a:buChar char="–"/>
              <a:defRPr sz="9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3689350" indent="-736600" defTabSz="957263">
              <a:spcBef>
                <a:spcPct val="20000"/>
              </a:spcBef>
              <a:buFont typeface="Arial" panose="020B0604020202020204" pitchFamily="34" charset="0"/>
              <a:buChar char="•"/>
              <a:defRPr sz="7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5165725" indent="-736600" defTabSz="957263">
              <a:spcBef>
                <a:spcPct val="20000"/>
              </a:spcBef>
              <a:buFont typeface="Arial" panose="020B0604020202020204" pitchFamily="34" charset="0"/>
              <a:buChar char="–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6642100" indent="-736600" defTabSz="957263">
              <a:spcBef>
                <a:spcPct val="20000"/>
              </a:spcBef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7099300" indent="-736600" defTabSz="95726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7556500" indent="-736600" defTabSz="95726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8013700" indent="-736600" defTabSz="95726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8470900" indent="-736600" defTabSz="957263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000" b="1" dirty="0">
                <a:solidFill>
                  <a:srgbClr val="C60C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Project ID - Title Of Poster (Arial font size 60, bold)</a:t>
            </a:r>
          </a:p>
        </p:txBody>
      </p:sp>
      <p:sp>
        <p:nvSpPr>
          <p:cNvPr id="84" name="Rectangle 6">
            <a:extLst>
              <a:ext uri="{FF2B5EF4-FFF2-40B4-BE49-F238E27FC236}">
                <a16:creationId xmlns:a16="http://schemas.microsoft.com/office/drawing/2014/main" id="{A83F8F5A-A5A6-4A77-809D-0FF8314ED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4" y="3797460"/>
            <a:ext cx="19700875" cy="15827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  <a:ea typeface="ＭＳ Ｐゴシック" pitchFamily="34" charset="-128"/>
              </a:defRPr>
            </a:lvl9pPr>
          </a:lstStyle>
          <a:p>
            <a:pPr marL="0" indent="0" defTabSz="2952323" fontAlgn="auto">
              <a:spcAft>
                <a:spcPts val="0"/>
              </a:spcAft>
              <a:buFontTx/>
              <a:buNone/>
              <a:defRPr/>
            </a:pPr>
            <a:r>
              <a:rPr lang="en-US" alt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XXX (Arial font size 40, bold)</a:t>
            </a:r>
          </a:p>
          <a:p>
            <a:pPr marL="0" indent="0" defTabSz="2952323" fontAlgn="auto">
              <a:spcAft>
                <a:spcPts val="0"/>
              </a:spcAft>
              <a:buFontTx/>
              <a:buNone/>
              <a:defRPr/>
            </a:pPr>
            <a:r>
              <a:rPr lang="en-US" altLang="en-US" sz="4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by *Prof/ *Assoc Prof/ *Asst Prof/ *Dr XXX, *Co-supervisor &amp; *if any other contributors (Arial font size 40, bold)</a:t>
            </a:r>
          </a:p>
          <a:p>
            <a:pPr defTabSz="295232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sz="4000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8" name="Picture 2" descr="C:\Users\jmlee\Desktop\SSM Marketing\NTU Logo (full colour).png">
            <a:extLst>
              <a:ext uri="{FF2B5EF4-FFF2-40B4-BE49-F238E27FC236}">
                <a16:creationId xmlns:a16="http://schemas.microsoft.com/office/drawing/2014/main" id="{4F1FF8F0-D24E-4CCB-8484-DCA39D53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-274637"/>
            <a:ext cx="5201990" cy="367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42">
            <a:extLst>
              <a:ext uri="{FF2B5EF4-FFF2-40B4-BE49-F238E27FC236}">
                <a16:creationId xmlns:a16="http://schemas.microsoft.com/office/drawing/2014/main" id="{0A85ECD6-D311-4A89-9054-DD733B10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29151263"/>
            <a:ext cx="9145587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257" tIns="7628" rIns="15257" bIns="7628">
            <a:spAutoFit/>
          </a:bodyPr>
          <a:lstStyle>
            <a:lvl1pPr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444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444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444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444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444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000" b="1" baseline="-25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URECA</a:t>
            </a:r>
          </a:p>
          <a:p>
            <a:pPr eaLnBrk="1" hangingPunct="1"/>
            <a:r>
              <a:rPr lang="en-US" altLang="en-US" sz="3600" b="1" baseline="-25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Undergraduate Research Programme </a:t>
            </a:r>
          </a:p>
          <a:p>
            <a:pPr eaLnBrk="1" hangingPunct="1"/>
            <a:endParaRPr lang="en-US" altLang="en-US" sz="1200" i="1" baseline="-2500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80" name="Rectangle 3">
            <a:extLst>
              <a:ext uri="{FF2B5EF4-FFF2-40B4-BE49-F238E27FC236}">
                <a16:creationId xmlns:a16="http://schemas.microsoft.com/office/drawing/2014/main" id="{08B0EF1D-D922-4F27-BA04-897D5DD89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11468100"/>
            <a:ext cx="18746787" cy="1224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55675"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55675" fontAlgn="base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/>
            <a:r>
              <a:rPr lang="en-SG" altLang="en-US" sz="8000" b="1" dirty="0">
                <a:solidFill>
                  <a:srgbClr val="FF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Delete the template above if you are doing URECA/ IDR-URECA / CLRI-URECA project.</a:t>
            </a:r>
          </a:p>
          <a:p>
            <a:pPr algn="ctr" eaLnBrk="1"/>
            <a:endParaRPr lang="en-SG" altLang="en-US" sz="6600" b="1" dirty="0">
              <a:solidFill>
                <a:srgbClr val="FF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ctr" eaLnBrk="1"/>
            <a:r>
              <a:rPr lang="en-SG" altLang="en-US" sz="6600" b="1" dirty="0">
                <a:solidFill>
                  <a:srgbClr val="FF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It is mandatory to include your </a:t>
            </a:r>
            <a:r>
              <a:rPr lang="en-SG" altLang="en-US" sz="6600" b="1" u="sng" dirty="0">
                <a:solidFill>
                  <a:srgbClr val="FF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Co-supervisor</a:t>
            </a:r>
            <a:r>
              <a:rPr lang="en-SG" altLang="en-US" sz="6600" b="1" dirty="0">
                <a:solidFill>
                  <a:srgbClr val="FF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 if you are doing IDR-URECA project.</a:t>
            </a:r>
          </a:p>
          <a:p>
            <a:pPr algn="ctr" eaLnBrk="1"/>
            <a:endParaRPr lang="en-SG" altLang="en-US" sz="4800" dirty="0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ctr" eaLnBrk="1"/>
            <a:r>
              <a:rPr lang="en-SG" altLang="en-US" sz="4800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Fill in contents of the poster within the white area </a:t>
            </a:r>
          </a:p>
          <a:p>
            <a:pPr algn="ctr" eaLnBrk="1"/>
            <a:r>
              <a:rPr lang="en-SG" altLang="en-US" sz="4800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(Above red border). </a:t>
            </a:r>
          </a:p>
          <a:p>
            <a:pPr algn="ctr" eaLnBrk="1"/>
            <a:endParaRPr lang="en-SG" altLang="en-US" sz="4800" dirty="0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ctr" eaLnBrk="1"/>
            <a:r>
              <a:rPr lang="en-SG" altLang="en-US" sz="4800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Do not alter template format (e.g. positioning of NTU logo, distance between NTU logo and project details, font and colour).</a:t>
            </a:r>
          </a:p>
          <a:p>
            <a:pPr algn="ctr" eaLnBrk="1"/>
            <a:endParaRPr lang="en-SG" altLang="en-US" sz="4800" dirty="0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ctr" eaLnBrk="1"/>
            <a:r>
              <a:rPr lang="en-SG" altLang="en-US" sz="4800" b="1" u="sng" dirty="0">
                <a:solidFill>
                  <a:srgbClr val="000000"/>
                </a:solidFill>
                <a:cs typeface="Calibri" panose="020F0502020204030204" pitchFamily="34" charset="0"/>
                <a:sym typeface="Calibri" panose="020F0502020204030204" pitchFamily="34" charset="0"/>
              </a:rPr>
              <a:t>*Delete as appropriate</a:t>
            </a:r>
            <a:endParaRPr lang="en-US" altLang="en-US" sz="4800" b="1" u="sng" dirty="0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algn="ctr" eaLnBrk="1"/>
            <a:endParaRPr lang="en-SG" altLang="en-US" sz="4800" dirty="0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D68A5915C9D1409899F494F0ED9BDD" ma:contentTypeVersion="1" ma:contentTypeDescription="Create a new document." ma:contentTypeScope="" ma:versionID="67282701de1d7ae3857b79de6ddb704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89E708-B13C-4F36-BA33-81092694155D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F3D7827-6582-44E5-B80C-61E961F7F0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FD8C4A-05AF-47FA-8977-00F7A977B6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272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Biying</dc:creator>
  <cp:lastModifiedBy>Wen Binbin Wenny</cp:lastModifiedBy>
  <cp:revision>49</cp:revision>
  <dcterms:created xsi:type="dcterms:W3CDTF">2014-02-10T03:35:30Z</dcterms:created>
  <dcterms:modified xsi:type="dcterms:W3CDTF">2022-01-20T06:19:58Z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0x010100F7D68A5915C9D1409899F494F0ED9BDD</vt:lpwstr>
  </property>
</Properties>
</file>