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B4DCC-3D80-4A2C-8902-E49E458CEC1F}" v="186" dt="2021-11-08T13:55:3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4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1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9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29" r:id="rId6"/>
    <p:sldLayoutId id="2147483825" r:id="rId7"/>
    <p:sldLayoutId id="2147483826" r:id="rId8"/>
    <p:sldLayoutId id="2147483827" r:id="rId9"/>
    <p:sldLayoutId id="2147483828" r:id="rId10"/>
    <p:sldLayoutId id="21474838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ris.ru/blog/zashita-v-socialnyh-setyah/" TargetMode="External"/><Relationship Id="rId7" Type="http://schemas.openxmlformats.org/officeDocument/2006/relationships/hyperlink" Target="https://elar.urfu.ru/bitstream/10995/65634/1/978-5-7996-2404-0_2018-67.pdf" TargetMode="External"/><Relationship Id="rId2" Type="http://schemas.openxmlformats.org/officeDocument/2006/relationships/hyperlink" Target="https://searchinform.ru/resheniya/biznes-zadachi/zaschita-personalnykh-dannyk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zeta.ru/" TargetMode="External"/><Relationship Id="rId5" Type="http://schemas.openxmlformats.org/officeDocument/2006/relationships/hyperlink" Target="https://www.tadviser.ru/" TargetMode="External"/><Relationship Id="rId4" Type="http://schemas.openxmlformats.org/officeDocument/2006/relationships/hyperlink" Target="https://www.kommersant.ru/doc/45568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Компьютерный скрипт на экране">
            <a:extLst>
              <a:ext uri="{FF2B5EF4-FFF2-40B4-BE49-F238E27FC236}">
                <a16:creationId xmlns:a16="http://schemas.microsoft.com/office/drawing/2014/main" id="{182E2D11-3D07-46CF-956D-BEC6B57F8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 b="8738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3A8CE-0E82-4D24-955B-954B99EDC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cap="all">
                <a:solidFill>
                  <a:srgbClr val="FFFFFF"/>
                </a:solidFill>
                <a:ea typeface="+mj-lt"/>
                <a:cs typeface="+mj-lt"/>
              </a:rPr>
              <a:t>ЗАЩИТА  </a:t>
            </a:r>
            <a:r>
              <a:rPr lang="ru-RU" sz="3600">
                <a:solidFill>
                  <a:srgbClr val="FFFFFF"/>
                </a:solidFill>
                <a:ea typeface="+mj-lt"/>
                <a:cs typeface="+mj-lt"/>
              </a:rPr>
              <a:t>ПЕРСОНАЛЬНЫХ ДАННЫХ</a:t>
            </a:r>
            <a:r>
              <a:rPr lang="ru-RU" sz="3600" cap="all">
                <a:solidFill>
                  <a:srgbClr val="FFFFFF"/>
                </a:solidFill>
                <a:ea typeface="+mj-lt"/>
                <a:cs typeface="+mj-lt"/>
              </a:rPr>
              <a:t> В СОЦИАЛЬНЫХ СЕТЯХ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E39AB7-D12D-4C90-B0FA-1C41E6503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377" y="5453796"/>
            <a:ext cx="4250300" cy="1308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Студент: Каримов Зуфар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Группа: НПИбд-01-18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человек, мужчина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39AB78CA-ED0C-4D2F-A6C2-279E8ADC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54" y="649875"/>
            <a:ext cx="5249268" cy="5249268"/>
          </a:xfrm>
        </p:spPr>
      </p:pic>
    </p:spTree>
    <p:extLst>
      <p:ext uri="{BB962C8B-B14F-4D97-AF65-F5344CB8AC3E}">
        <p14:creationId xmlns:p14="http://schemas.microsoft.com/office/powerpoint/2010/main" val="257045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89515-78E7-4970-8DAB-8D2AB705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6A401-1974-45DE-B08A-DAF1F428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ru-RU" dirty="0">
                <a:ea typeface="+mn-lt"/>
                <a:cs typeface="+mn-lt"/>
              </a:rPr>
              <a:t>Введение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ru-RU" dirty="0">
                <a:ea typeface="+mn-lt"/>
                <a:cs typeface="+mn-lt"/>
              </a:rPr>
              <a:t>Кто имеет доступ к данным?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ru-RU" dirty="0">
                <a:ea typeface="+mn-lt"/>
                <a:cs typeface="+mn-lt"/>
              </a:rPr>
              <a:t>Какие данные собирают?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ru-RU" dirty="0">
                <a:ea typeface="+mn-lt"/>
                <a:cs typeface="+mn-lt"/>
              </a:rPr>
              <a:t>Выгода из данных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ru-RU" dirty="0">
                <a:ea typeface="+mn-lt"/>
                <a:cs typeface="+mn-lt"/>
              </a:rPr>
              <a:t>Защита личной информации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ru-RU" dirty="0">
                <a:ea typeface="+mn-lt"/>
                <a:cs typeface="+mn-lt"/>
              </a:rPr>
              <a:t>Список литературы по теме</a:t>
            </a:r>
            <a:endParaRPr lang="ru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F20CD-F899-4648-A2F3-373A5A9A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40" y="427237"/>
            <a:ext cx="8554528" cy="742672"/>
          </a:xfrm>
        </p:spPr>
        <p:txBody>
          <a:bodyPr/>
          <a:lstStyle/>
          <a:p>
            <a:r>
              <a:rPr lang="ru" b="1" dirty="0">
                <a:ea typeface="+mj-lt"/>
                <a:cs typeface="+mj-lt"/>
              </a:rPr>
              <a:t>Кто имеет доступ к данным?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939727-CF47-4BB2-BD16-A0C78D3B7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76" y="1368743"/>
            <a:ext cx="8307216" cy="4688550"/>
          </a:xfrm>
        </p:spPr>
      </p:pic>
    </p:spTree>
    <p:extLst>
      <p:ext uri="{BB962C8B-B14F-4D97-AF65-F5344CB8AC3E}">
        <p14:creationId xmlns:p14="http://schemas.microsoft.com/office/powerpoint/2010/main" val="225455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1FA293-2DFA-4EAA-A4C9-932E8D3EB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4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206042B-AC41-4456-A0B4-E5D5F300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66" y="822404"/>
            <a:ext cx="10266490" cy="5206135"/>
          </a:xfrm>
        </p:spPr>
      </p:pic>
    </p:spTree>
    <p:extLst>
      <p:ext uri="{BB962C8B-B14F-4D97-AF65-F5344CB8AC3E}">
        <p14:creationId xmlns:p14="http://schemas.microsoft.com/office/powerpoint/2010/main" val="25088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999B1-3EA3-4234-85A6-B145A542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90" y="711451"/>
            <a:ext cx="8005032" cy="5301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" sz="2400" dirty="0">
                <a:ea typeface="+mn-lt"/>
                <a:cs typeface="+mn-lt"/>
              </a:rPr>
              <a:t>93% компаний запрашивают и хранят адреса электронной почты пользователей,</a:t>
            </a:r>
            <a:r>
              <a:rPr lang="ru-RU" sz="2400" dirty="0">
                <a:ea typeface="+mn-lt"/>
                <a:cs typeface="+mn-lt"/>
              </a:rPr>
              <a:t> </a:t>
            </a:r>
          </a:p>
          <a:p>
            <a:pPr algn="ctr"/>
            <a:r>
              <a:rPr lang="ru" sz="2400" dirty="0">
                <a:ea typeface="+mn-lt"/>
                <a:cs typeface="+mn-lt"/>
              </a:rPr>
              <a:t>20% компаний имеют доступ к списку друзей пользователя в социальных сетях,</a:t>
            </a:r>
            <a:r>
              <a:rPr lang="ru-RU" sz="2400" dirty="0">
                <a:ea typeface="+mn-lt"/>
                <a:cs typeface="+mn-lt"/>
              </a:rPr>
              <a:t> </a:t>
            </a:r>
          </a:p>
          <a:p>
            <a:pPr algn="ctr"/>
            <a:r>
              <a:rPr lang="ru-RU" sz="2400" dirty="0">
                <a:ea typeface="+mn-lt"/>
                <a:cs typeface="+mn-lt"/>
              </a:rPr>
              <a:t>18% компаний известен вес пользователей, </a:t>
            </a:r>
          </a:p>
          <a:p>
            <a:pPr algn="ctr"/>
            <a:r>
              <a:rPr lang="ru" sz="2400" dirty="0">
                <a:ea typeface="+mn-lt"/>
                <a:cs typeface="+mn-lt"/>
              </a:rPr>
              <a:t>16% компаний собирают данные об интересах,</a:t>
            </a:r>
            <a:r>
              <a:rPr lang="ru-RU" sz="2400" dirty="0">
                <a:ea typeface="+mn-lt"/>
                <a:cs typeface="+mn-lt"/>
              </a:rPr>
              <a:t> </a:t>
            </a:r>
          </a:p>
          <a:p>
            <a:pPr algn="ctr"/>
            <a:r>
              <a:rPr lang="ru" sz="2400" dirty="0">
                <a:ea typeface="+mn-lt"/>
                <a:cs typeface="+mn-lt"/>
              </a:rPr>
              <a:t>10% компаний знают о домашних питомцах пользователей.</a:t>
            </a:r>
            <a:r>
              <a:rPr lang="ru-RU" sz="2400" dirty="0">
                <a:ea typeface="+mn-lt"/>
                <a:cs typeface="+mn-lt"/>
              </a:rPr>
              <a:t> </a:t>
            </a:r>
            <a:endParaRPr lang="ru-RU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2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внешний, город, сцена&#10;&#10;Автоматически созданное описание">
            <a:extLst>
              <a:ext uri="{FF2B5EF4-FFF2-40B4-BE49-F238E27FC236}">
                <a16:creationId xmlns:a16="http://schemas.microsoft.com/office/drawing/2014/main" id="{9373BA2B-FD84-452D-A950-2FD9DE29B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F4FC-0E76-49A6-A380-8BA898CA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16" y="5479931"/>
            <a:ext cx="7839991" cy="943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300">
                <a:solidFill>
                  <a:srgbClr val="FFFFFF"/>
                </a:solidFill>
              </a:rPr>
              <a:t>ВЫГОДА ИЗ ДАННЫХ</a:t>
            </a:r>
            <a:endParaRPr lang="en-US" sz="4800" cap="all" spc="30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10BAE-0F49-4278-A829-86DBF10E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" b="1" dirty="0">
                <a:ea typeface="+mj-lt"/>
                <a:cs typeface="+mj-lt"/>
              </a:rPr>
              <a:t>Защита личной информации</a:t>
            </a:r>
            <a:r>
              <a:rPr lang="ru-RU" dirty="0">
                <a:ea typeface="+mj-lt"/>
                <a:cs typeface="+mj-lt"/>
              </a:rPr>
              <a:t>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2FCB2-6F89-4EE2-AA91-29C21079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264712" cy="4343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Пароль</a:t>
            </a:r>
            <a:endParaRPr lang="ru-RU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Меньше личной информации</a:t>
            </a: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Фотография</a:t>
            </a: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Конфиденциальность</a:t>
            </a: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Безопасные браузеры</a:t>
            </a: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Незнакомые ссылки</a:t>
            </a:r>
          </a:p>
          <a:p>
            <a:pPr>
              <a:lnSpc>
                <a:spcPct val="110000"/>
              </a:lnSpc>
            </a:pPr>
            <a:r>
              <a:rPr lang="ru" dirty="0">
                <a:ea typeface="+mn-lt"/>
                <a:cs typeface="+mn-lt"/>
              </a:rPr>
              <a:t>Не используйте файлообменные сайты для получения пиратских программ</a:t>
            </a:r>
          </a:p>
          <a:p>
            <a:r>
              <a:rPr lang="ru" sz="2800" dirty="0" err="1">
                <a:ea typeface="+mn-lt"/>
                <a:cs typeface="+mn-lt"/>
              </a:rPr>
              <a:t>Wi</a:t>
            </a:r>
            <a:r>
              <a:rPr lang="ru" sz="2800" dirty="0">
                <a:ea typeface="+mn-lt"/>
                <a:cs typeface="+mn-lt"/>
              </a:rPr>
              <a:t>-Fi</a:t>
            </a:r>
          </a:p>
        </p:txBody>
      </p:sp>
      <p:pic>
        <p:nvPicPr>
          <p:cNvPr id="5" name="Picture 4" descr="Программирование на мониторе компьютера">
            <a:extLst>
              <a:ext uri="{FF2B5EF4-FFF2-40B4-BE49-F238E27FC236}">
                <a16:creationId xmlns:a16="http://schemas.microsoft.com/office/drawing/2014/main" id="{3D35760D-F254-425F-88A6-6F654DFC3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2828" r="-3" b="-3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596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11F58-FF31-4D38-9FEF-D55FBAF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ru-RU" dirty="0">
                <a:ea typeface="+mj-lt"/>
                <a:cs typeface="+mj-lt"/>
              </a:rPr>
              <a:t>Список литературы по теме</a:t>
            </a:r>
            <a:endParaRPr lang="ru-RU">
              <a:ea typeface="+mj-lt"/>
              <a:cs typeface="+mj-lt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A1603-A3FB-4C6C-9422-6C0D8D98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" dirty="0">
                <a:ea typeface="+mn-lt"/>
                <a:cs typeface="+mn-lt"/>
                <a:hlinkClick r:id="rId2"/>
              </a:rPr>
              <a:t>https://searchinform.ru/resheniya/biznes-zadachi/zaschita-personalnykh-dannykh/</a:t>
            </a:r>
            <a:r>
              <a:rPr lang="ru" dirty="0">
                <a:ea typeface="+mn-lt"/>
                <a:cs typeface="+mn-lt"/>
              </a:rPr>
              <a:t> </a:t>
            </a:r>
            <a:endParaRPr lang="ru-RU"/>
          </a:p>
          <a:p>
            <a:r>
              <a:rPr lang="ru" dirty="0">
                <a:ea typeface="+mn-lt"/>
                <a:cs typeface="+mn-lt"/>
                <a:hlinkClick r:id="rId3"/>
              </a:rPr>
              <a:t>https://nris.ru/blog/zashita-v-socialnyh-setyah/</a:t>
            </a:r>
            <a:r>
              <a:rPr lang="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" dirty="0">
                <a:ea typeface="+mn-lt"/>
                <a:cs typeface="+mn-lt"/>
                <a:hlinkClick r:id="rId4"/>
              </a:rPr>
              <a:t>https://www.kommersant.ru/doc/4556804</a:t>
            </a:r>
            <a:r>
              <a:rPr lang="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" dirty="0">
                <a:ea typeface="+mn-lt"/>
                <a:cs typeface="+mn-lt"/>
                <a:hlinkClick r:id="rId5"/>
              </a:rPr>
              <a:t>https://www.tadviser.ru</a:t>
            </a:r>
            <a:r>
              <a:rPr lang="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" dirty="0">
                <a:ea typeface="+mn-lt"/>
                <a:cs typeface="+mn-lt"/>
                <a:hlinkClick r:id="rId6"/>
              </a:rPr>
              <a:t>https://www.gazeta.ru</a:t>
            </a:r>
            <a:r>
              <a:rPr lang="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" dirty="0">
                <a:ea typeface="+mn-lt"/>
                <a:cs typeface="+mn-lt"/>
                <a:hlinkClick r:id="rId7"/>
              </a:rPr>
              <a:t>https://elar.urfu.ru/bitstream/10995/65634/1/978-5-7996-2404-0_2018-67.pdf</a:t>
            </a:r>
            <a:r>
              <a:rPr lang="ru" dirty="0">
                <a:ea typeface="+mn-lt"/>
                <a:cs typeface="+mn-lt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68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RegattaVTI</vt:lpstr>
      <vt:lpstr>ЗАЩИТА  ПЕРСОНАЛЬНЫХ ДАННЫХ В СОЦИАЛЬНЫХ СЕТЯХ</vt:lpstr>
      <vt:lpstr>Содержание</vt:lpstr>
      <vt:lpstr>Кто имеет доступ к данным?</vt:lpstr>
      <vt:lpstr>Презентация PowerPoint</vt:lpstr>
      <vt:lpstr>Презентация PowerPoint</vt:lpstr>
      <vt:lpstr>Презентация PowerPoint</vt:lpstr>
      <vt:lpstr>ВЫГОДА ИЗ ДАННЫХ</vt:lpstr>
      <vt:lpstr>Защита личной информации </vt:lpstr>
      <vt:lpstr>Список литературы по теме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100</cp:revision>
  <dcterms:created xsi:type="dcterms:W3CDTF">2021-11-08T13:33:08Z</dcterms:created>
  <dcterms:modified xsi:type="dcterms:W3CDTF">2021-11-08T13:56:06Z</dcterms:modified>
</cp:coreProperties>
</file>