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95" r:id="rId3"/>
    <p:sldId id="299" r:id="rId4"/>
    <p:sldId id="301" r:id="rId5"/>
    <p:sldId id="262" r:id="rId6"/>
    <p:sldId id="298" r:id="rId7"/>
    <p:sldId id="302" r:id="rId8"/>
    <p:sldId id="296" r:id="rId9"/>
    <p:sldId id="303" r:id="rId10"/>
    <p:sldId id="29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35FBA-5BC1-4372-8B11-540AFEF1A394}" v="13" dt="2022-02-13T09:55:24.486"/>
  </p1510:revLst>
</p1510:revInfo>
</file>

<file path=ppt/tableStyles.xml><?xml version="1.0" encoding="utf-8"?>
<a:tblStyleLst xmlns:a="http://schemas.openxmlformats.org/drawingml/2006/main" def="{451CBC1C-9436-4397-BC76-6A6E2D34250F}">
  <a:tblStyle styleId="{451CBC1C-9436-4397-BC76-6A6E2D3425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73A658-83DD-4D97-A63F-A56D2A271B0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40" autoAdjust="0"/>
  </p:normalViewPr>
  <p:slideViewPr>
    <p:cSldViewPr snapToGrid="0">
      <p:cViewPr varScale="1">
        <p:scale>
          <a:sx n="72" d="100"/>
          <a:sy n="72" d="100"/>
        </p:scale>
        <p:origin x="79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Boggiano" userId="928ce71959d9d7b3" providerId="LiveId" clId="{72F35FBA-5BC1-4372-8B11-540AFEF1A394}"/>
    <pc:docChg chg="undo custSel addSld delSld modSld sldOrd">
      <pc:chgData name="Tracy Boggiano" userId="928ce71959d9d7b3" providerId="LiveId" clId="{72F35FBA-5BC1-4372-8B11-540AFEF1A394}" dt="2022-02-13T09:55:24.482" v="250" actId="20577"/>
      <pc:docMkLst>
        <pc:docMk/>
      </pc:docMkLst>
      <pc:sldChg chg="modSp mod">
        <pc:chgData name="Tracy Boggiano" userId="928ce71959d9d7b3" providerId="LiveId" clId="{72F35FBA-5BC1-4372-8B11-540AFEF1A394}" dt="2022-02-13T09:18:41.143" v="0"/>
        <pc:sldMkLst>
          <pc:docMk/>
          <pc:sldMk cId="0" sldId="256"/>
        </pc:sldMkLst>
        <pc:spChg chg="mod">
          <ac:chgData name="Tracy Boggiano" userId="928ce71959d9d7b3" providerId="LiveId" clId="{72F35FBA-5BC1-4372-8B11-540AFEF1A394}" dt="2022-02-13T09:18:41.143" v="0"/>
          <ac:spMkLst>
            <pc:docMk/>
            <pc:sldMk cId="0" sldId="256"/>
            <ac:spMk id="268" creationId="{00000000-0000-0000-0000-000000000000}"/>
          </ac:spMkLst>
        </pc:spChg>
      </pc:sldChg>
      <pc:sldChg chg="ord modNotes">
        <pc:chgData name="Tracy Boggiano" userId="928ce71959d9d7b3" providerId="LiveId" clId="{72F35FBA-5BC1-4372-8B11-540AFEF1A394}" dt="2022-02-13T09:25:21.927" v="88"/>
        <pc:sldMkLst>
          <pc:docMk/>
          <pc:sldMk cId="0" sldId="257"/>
        </pc:sldMkLst>
      </pc:sldChg>
      <pc:sldChg chg="addSp modSp mod modNotes">
        <pc:chgData name="Tracy Boggiano" userId="928ce71959d9d7b3" providerId="LiveId" clId="{72F35FBA-5BC1-4372-8B11-540AFEF1A394}" dt="2022-02-13T09:23:09.253" v="79" actId="404"/>
        <pc:sldMkLst>
          <pc:docMk/>
          <pc:sldMk cId="0" sldId="258"/>
        </pc:sldMkLst>
        <pc:spChg chg="mod">
          <ac:chgData name="Tracy Boggiano" userId="928ce71959d9d7b3" providerId="LiveId" clId="{72F35FBA-5BC1-4372-8B11-540AFEF1A394}" dt="2022-02-13T09:22:56.319" v="74" actId="1076"/>
          <ac:spMkLst>
            <pc:docMk/>
            <pc:sldMk cId="0" sldId="258"/>
            <ac:spMk id="282" creationId="{00000000-0000-0000-0000-000000000000}"/>
          </ac:spMkLst>
        </pc:spChg>
        <pc:spChg chg="mod">
          <ac:chgData name="Tracy Boggiano" userId="928ce71959d9d7b3" providerId="LiveId" clId="{72F35FBA-5BC1-4372-8B11-540AFEF1A394}" dt="2022-02-13T09:23:09.253" v="79" actId="404"/>
          <ac:spMkLst>
            <pc:docMk/>
            <pc:sldMk cId="0" sldId="258"/>
            <ac:spMk id="283" creationId="{00000000-0000-0000-0000-000000000000}"/>
          </ac:spMkLst>
        </pc:spChg>
        <pc:picChg chg="add mod">
          <ac:chgData name="Tracy Boggiano" userId="928ce71959d9d7b3" providerId="LiveId" clId="{72F35FBA-5BC1-4372-8B11-540AFEF1A394}" dt="2022-02-13T09:21:09.179" v="51" actId="1076"/>
          <ac:picMkLst>
            <pc:docMk/>
            <pc:sldMk cId="0" sldId="258"/>
            <ac:picMk id="6" creationId="{7A41D7D7-6048-43B0-80F6-64F03517D012}"/>
          </ac:picMkLst>
        </pc:picChg>
        <pc:picChg chg="mod">
          <ac:chgData name="Tracy Boggiano" userId="928ce71959d9d7b3" providerId="LiveId" clId="{72F35FBA-5BC1-4372-8B11-540AFEF1A394}" dt="2022-02-13T09:19:15.141" v="2" actId="14826"/>
          <ac:picMkLst>
            <pc:docMk/>
            <pc:sldMk cId="0" sldId="258"/>
            <ac:picMk id="284" creationId="{00000000-0000-0000-0000-000000000000}"/>
          </ac:picMkLst>
        </pc:picChg>
      </pc:sldChg>
      <pc:sldChg chg="ord modNotes">
        <pc:chgData name="Tracy Boggiano" userId="928ce71959d9d7b3" providerId="LiveId" clId="{72F35FBA-5BC1-4372-8B11-540AFEF1A394}" dt="2022-02-13T09:30:07.251" v="160"/>
        <pc:sldMkLst>
          <pc:docMk/>
          <pc:sldMk cId="0" sldId="259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60"/>
        </pc:sldMkLst>
      </pc:sldChg>
      <pc:sldChg chg="ord modNotes">
        <pc:chgData name="Tracy Boggiano" userId="928ce71959d9d7b3" providerId="LiveId" clId="{72F35FBA-5BC1-4372-8B11-540AFEF1A394}" dt="2022-02-13T09:30:01.370" v="158"/>
        <pc:sldMkLst>
          <pc:docMk/>
          <pc:sldMk cId="0" sldId="261"/>
        </pc:sldMkLst>
      </pc:sldChg>
      <pc:sldChg chg="addSp delSp modSp mod ord modNotes">
        <pc:chgData name="Tracy Boggiano" userId="928ce71959d9d7b3" providerId="LiveId" clId="{72F35FBA-5BC1-4372-8B11-540AFEF1A394}" dt="2022-02-13T09:30:38.796" v="171" actId="478"/>
        <pc:sldMkLst>
          <pc:docMk/>
          <pc:sldMk cId="0" sldId="262"/>
        </pc:sldMkLst>
        <pc:spChg chg="add del mod">
          <ac:chgData name="Tracy Boggiano" userId="928ce71959d9d7b3" providerId="LiveId" clId="{72F35FBA-5BC1-4372-8B11-540AFEF1A394}" dt="2022-02-13T09:30:34.814" v="170" actId="478"/>
          <ac:spMkLst>
            <pc:docMk/>
            <pc:sldMk cId="0" sldId="262"/>
            <ac:spMk id="310" creationId="{00000000-0000-0000-0000-000000000000}"/>
          </ac:spMkLst>
        </pc:spChg>
        <pc:spChg chg="del mod">
          <ac:chgData name="Tracy Boggiano" userId="928ce71959d9d7b3" providerId="LiveId" clId="{72F35FBA-5BC1-4372-8B11-540AFEF1A394}" dt="2022-02-13T09:30:38.796" v="171" actId="478"/>
          <ac:spMkLst>
            <pc:docMk/>
            <pc:sldMk cId="0" sldId="262"/>
            <ac:spMk id="311" creationId="{00000000-0000-0000-0000-000000000000}"/>
          </ac:spMkLst>
        </pc:spChg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63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64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65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66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67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68"/>
        </pc:sldMkLst>
      </pc:sldChg>
      <pc:sldChg chg="del modNotes">
        <pc:chgData name="Tracy Boggiano" userId="928ce71959d9d7b3" providerId="LiveId" clId="{72F35FBA-5BC1-4372-8B11-540AFEF1A394}" dt="2022-02-13T09:31:01.481" v="172" actId="47"/>
        <pc:sldMkLst>
          <pc:docMk/>
          <pc:sldMk cId="0" sldId="269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70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71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72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73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74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75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76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77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78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79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80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82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83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84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85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86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87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88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89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90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91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92"/>
        </pc:sldMkLst>
      </pc:sldChg>
      <pc:sldChg chg="modNotes">
        <pc:chgData name="Tracy Boggiano" userId="928ce71959d9d7b3" providerId="LiveId" clId="{72F35FBA-5BC1-4372-8B11-540AFEF1A394}" dt="2022-02-13T09:18:53.161" v="1"/>
        <pc:sldMkLst>
          <pc:docMk/>
          <pc:sldMk cId="0" sldId="293"/>
        </pc:sldMkLst>
      </pc:sldChg>
      <pc:sldChg chg="modSp add mod">
        <pc:chgData name="Tracy Boggiano" userId="928ce71959d9d7b3" providerId="LiveId" clId="{72F35FBA-5BC1-4372-8B11-540AFEF1A394}" dt="2022-02-13T09:24:02.331" v="85" actId="20577"/>
        <pc:sldMkLst>
          <pc:docMk/>
          <pc:sldMk cId="2389501207" sldId="295"/>
        </pc:sldMkLst>
        <pc:spChg chg="mod">
          <ac:chgData name="Tracy Boggiano" userId="928ce71959d9d7b3" providerId="LiveId" clId="{72F35FBA-5BC1-4372-8B11-540AFEF1A394}" dt="2022-02-13T09:23:28.273" v="81" actId="1076"/>
          <ac:spMkLst>
            <pc:docMk/>
            <pc:sldMk cId="2389501207" sldId="295"/>
            <ac:spMk id="282" creationId="{00000000-0000-0000-0000-000000000000}"/>
          </ac:spMkLst>
        </pc:spChg>
        <pc:spChg chg="mod">
          <ac:chgData name="Tracy Boggiano" userId="928ce71959d9d7b3" providerId="LiveId" clId="{72F35FBA-5BC1-4372-8B11-540AFEF1A394}" dt="2022-02-13T09:24:02.331" v="85" actId="20577"/>
          <ac:spMkLst>
            <pc:docMk/>
            <pc:sldMk cId="2389501207" sldId="295"/>
            <ac:spMk id="283" creationId="{00000000-0000-0000-0000-000000000000}"/>
          </ac:spMkLst>
        </pc:spChg>
      </pc:sldChg>
      <pc:sldChg chg="modSp add mod">
        <pc:chgData name="Tracy Boggiano" userId="928ce71959d9d7b3" providerId="LiveId" clId="{72F35FBA-5BC1-4372-8B11-540AFEF1A394}" dt="2022-02-13T09:27:42.962" v="154" actId="403"/>
        <pc:sldMkLst>
          <pc:docMk/>
          <pc:sldMk cId="3557538345" sldId="296"/>
        </pc:sldMkLst>
        <pc:spChg chg="mod">
          <ac:chgData name="Tracy Boggiano" userId="928ce71959d9d7b3" providerId="LiveId" clId="{72F35FBA-5BC1-4372-8B11-540AFEF1A394}" dt="2022-02-13T09:27:42.962" v="154" actId="403"/>
          <ac:spMkLst>
            <pc:docMk/>
            <pc:sldMk cId="3557538345" sldId="296"/>
            <ac:spMk id="495" creationId="{00000000-0000-0000-0000-000000000000}"/>
          </ac:spMkLst>
        </pc:spChg>
      </pc:sldChg>
      <pc:sldChg chg="add">
        <pc:chgData name="Tracy Boggiano" userId="928ce71959d9d7b3" providerId="LiveId" clId="{72F35FBA-5BC1-4372-8B11-540AFEF1A394}" dt="2022-02-13T09:25:03.850" v="86"/>
        <pc:sldMkLst>
          <pc:docMk/>
          <pc:sldMk cId="2863957052" sldId="297"/>
        </pc:sldMkLst>
      </pc:sldChg>
      <pc:sldChg chg="modSp add mod">
        <pc:chgData name="Tracy Boggiano" userId="928ce71959d9d7b3" providerId="LiveId" clId="{72F35FBA-5BC1-4372-8B11-540AFEF1A394}" dt="2022-02-13T09:55:24.482" v="250" actId="20577"/>
        <pc:sldMkLst>
          <pc:docMk/>
          <pc:sldMk cId="2577294480" sldId="298"/>
        </pc:sldMkLst>
        <pc:spChg chg="mod">
          <ac:chgData name="Tracy Boggiano" userId="928ce71959d9d7b3" providerId="LiveId" clId="{72F35FBA-5BC1-4372-8B11-540AFEF1A394}" dt="2022-02-13T09:48:24.579" v="201" actId="403"/>
          <ac:spMkLst>
            <pc:docMk/>
            <pc:sldMk cId="2577294480" sldId="298"/>
            <ac:spMk id="303" creationId="{00000000-0000-0000-0000-000000000000}"/>
          </ac:spMkLst>
        </pc:spChg>
        <pc:spChg chg="mod">
          <ac:chgData name="Tracy Boggiano" userId="928ce71959d9d7b3" providerId="LiveId" clId="{72F35FBA-5BC1-4372-8B11-540AFEF1A394}" dt="2022-02-13T09:55:24.482" v="250" actId="20577"/>
          <ac:spMkLst>
            <pc:docMk/>
            <pc:sldMk cId="2577294480" sldId="298"/>
            <ac:spMk id="304" creationId="{00000000-0000-0000-0000-000000000000}"/>
          </ac:spMkLst>
        </pc:spChg>
      </pc:sldChg>
      <pc:sldChg chg="add del">
        <pc:chgData name="Tracy Boggiano" userId="928ce71959d9d7b3" providerId="LiveId" clId="{72F35FBA-5BC1-4372-8B11-540AFEF1A394}" dt="2022-02-13T09:48:50.824" v="231"/>
        <pc:sldMkLst>
          <pc:docMk/>
          <pc:sldMk cId="1025339329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7823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445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757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72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381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10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8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32E6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45352" y="1685552"/>
            <a:ext cx="1559612" cy="155961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name="hf" fmla="val 105146"/>
              <a:gd name="vf" fmla="val 110557"/>
            </a:avLst>
          </a:prstGeom>
          <a:noFill/>
          <a:ln w="114300" cap="flat" cmpd="sng">
            <a:solidFill>
              <a:srgbClr val="FF99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29200" y="3014525"/>
            <a:ext cx="1226592" cy="1226592"/>
          </a:xfrm>
          <a:custGeom>
            <a:avLst/>
            <a:gdLst/>
            <a:ahLst/>
            <a:cxnLst/>
            <a:rect l="l" t="t" r="r" b="b"/>
            <a:pathLst>
              <a:path w="75903" h="75903" extrusionOk="0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96172" y="1378560"/>
            <a:ext cx="1424722" cy="142472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056000" y="3149475"/>
            <a:ext cx="1383355" cy="1058469"/>
          </a:xfrm>
          <a:custGeom>
            <a:avLst/>
            <a:gdLst/>
            <a:ahLst/>
            <a:cxnLst/>
            <a:rect l="l" t="t" r="r" b="b"/>
            <a:pathLst>
              <a:path w="88634" h="67818" extrusionOk="0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85" name="Google Shape;85;p5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◍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0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21" name="Google Shape;221;p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10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raightforwardsql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ikato/ExtendedEven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skills.com/blogs/jonathan/category/extended-events/" TargetMode="External"/><Relationship Id="rId5" Type="http://schemas.openxmlformats.org/officeDocument/2006/relationships/hyperlink" Target="https://jasonbrimhall.info/category/xevents/" TargetMode="External"/><Relationship Id="rId4" Type="http://schemas.openxmlformats.org/officeDocument/2006/relationships/hyperlink" Target="https://straightforwardsql.com/tags/extended-event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aghettidba.com/2022/02/21/10-dba-recipes-with-xesmarttarg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Troubleshoot Real-World Scenarios with Extended Events</a:t>
            </a:r>
            <a:endParaRPr dirty="0"/>
          </a:p>
        </p:txBody>
      </p:sp>
      <p:pic>
        <p:nvPicPr>
          <p:cNvPr id="3" name="Picture 2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F96F8B2A-B4ED-4F9A-AD48-A6EFE1CB0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252" y="79727"/>
            <a:ext cx="1309495" cy="5847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03" name="Google Shape;503;p35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◍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D9EE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6D9EEB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◍"/>
            </a:pPr>
            <a:r>
              <a:rPr lang="en" sz="2400"/>
              <a:t>Photographs by</a:t>
            </a:r>
            <a:r>
              <a:rPr lang="en" sz="2400">
                <a:solidFill>
                  <a:srgbClr val="6D9EEB"/>
                </a:solidFill>
              </a:rPr>
              <a:t> </a:t>
            </a:r>
            <a:r>
              <a:rPr lang="en" sz="2400" u="sng">
                <a:solidFill>
                  <a:srgbClr val="6D9EE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/>
          </a:p>
        </p:txBody>
      </p:sp>
      <p:sp>
        <p:nvSpPr>
          <p:cNvPr id="504" name="Google Shape;504;p3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395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subTitle" idx="4294967295"/>
          </p:nvPr>
        </p:nvSpPr>
        <p:spPr>
          <a:xfrm>
            <a:off x="0" y="2154868"/>
            <a:ext cx="9144000" cy="14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9900"/>
                </a:solidFill>
              </a:rPr>
              <a:t>Hi, I'm</a:t>
            </a:r>
            <a:r>
              <a:rPr lang="en-US" sz="1800" b="1" dirty="0">
                <a:solidFill>
                  <a:srgbClr val="FF9900"/>
                </a:solidFill>
              </a:rPr>
              <a:t> </a:t>
            </a:r>
            <a:r>
              <a:rPr lang="en-US" b="1" dirty="0">
                <a:solidFill>
                  <a:srgbClr val="FF9900"/>
                </a:solidFill>
              </a:rPr>
              <a:t>Tom </a:t>
            </a:r>
            <a:r>
              <a:rPr lang="en-US" b="1" dirty="0" err="1">
                <a:solidFill>
                  <a:srgbClr val="FF9900"/>
                </a:solidFill>
              </a:rPr>
              <a:t>Zíka</a:t>
            </a:r>
            <a:r>
              <a:rPr lang="en-US" b="1" dirty="0">
                <a:solidFill>
                  <a:srgbClr val="FF9900"/>
                </a:solidFill>
              </a:rPr>
              <a:t> a SQL Developer from the Czech Republic.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 optimize queries and chew bubblegum.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You can find me on Twitter </a:t>
            </a:r>
            <a:r>
              <a:rPr lang="en-US" b="1" dirty="0"/>
              <a:t>@Zikato25.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hlinkClick r:id="rId3"/>
              </a:rPr>
              <a:t>https://straightforwardsql.com</a:t>
            </a:r>
            <a:endParaRPr lang="en-US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I work at </a:t>
            </a:r>
            <a:r>
              <a:rPr lang="en-US" dirty="0"/>
              <a:t>alza.cz </a:t>
            </a:r>
            <a:r>
              <a:rPr lang="en-US" b="1" dirty="0"/>
              <a:t>as a Database Specialist.</a:t>
            </a: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4"/>
          <a:srcRect t="7" b="7"/>
          <a:stretch/>
        </p:blipFill>
        <p:spPr>
          <a:xfrm>
            <a:off x="3570825" y="397050"/>
            <a:ext cx="2002500" cy="20022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1125F95-5BBC-4847-929C-1089227BD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797" y="4355394"/>
            <a:ext cx="1562406" cy="47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0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3999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What are Extended Events?</a:t>
            </a:r>
            <a:endParaRPr sz="3600" dirty="0"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705173" y="1513000"/>
            <a:ext cx="8438827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-US" dirty="0"/>
              <a:t>Light weight monitoring solution for SQL Server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-US" dirty="0"/>
              <a:t>It’s more than a replacement for SQL Profiler</a:t>
            </a:r>
          </a:p>
          <a:p>
            <a:r>
              <a:rPr lang="en-US" dirty="0"/>
              <a:t>We will look at grabbing in our demos:</a:t>
            </a:r>
          </a:p>
          <a:p>
            <a:pPr lvl="1"/>
            <a:r>
              <a:rPr lang="en-US" dirty="0"/>
              <a:t>Data integrity errors (Unique constraint, not null column, data type overflows)</a:t>
            </a:r>
          </a:p>
          <a:p>
            <a:pPr lvl="1"/>
            <a:r>
              <a:rPr lang="en-US" dirty="0"/>
              <a:t>Security problems - missing permissions</a:t>
            </a:r>
          </a:p>
          <a:p>
            <a:pPr lvl="1"/>
            <a:r>
              <a:rPr lang="en-US" dirty="0"/>
              <a:t>Calling a non-existing object (typo, deletion)</a:t>
            </a:r>
          </a:p>
          <a:p>
            <a:pPr lvl="1"/>
            <a:r>
              <a:rPr lang="en-US" dirty="0"/>
              <a:t>Custom user checks and errors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endParaRPr dirty="0"/>
          </a:p>
        </p:txBody>
      </p:sp>
      <p:sp>
        <p:nvSpPr>
          <p:cNvPr id="305" name="Google Shape;305;p17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65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Outline</a:t>
            </a:r>
            <a:endParaRPr sz="3600" dirty="0"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689675" y="1513000"/>
            <a:ext cx="7821575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-US" dirty="0"/>
              <a:t>Creating a new session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-US" dirty="0"/>
              <a:t>Configuring the events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-US" dirty="0"/>
              <a:t>Filtering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-US" dirty="0"/>
              <a:t>Aggregating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-US" dirty="0"/>
              <a:t>Viewing Data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endParaRPr lang="en-US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endParaRPr lang="en-US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endParaRPr dirty="0"/>
          </a:p>
        </p:txBody>
      </p:sp>
      <p:sp>
        <p:nvSpPr>
          <p:cNvPr id="305" name="Google Shape;305;p17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92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ctrTitle" idx="4294967295"/>
          </p:nvPr>
        </p:nvSpPr>
        <p:spPr>
          <a:xfrm>
            <a:off x="2112750" y="2878750"/>
            <a:ext cx="4918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Demos</a:t>
            </a:r>
            <a:endParaRPr sz="6000" dirty="0"/>
          </a:p>
        </p:txBody>
      </p:sp>
      <p:sp>
        <p:nvSpPr>
          <p:cNvPr id="312" name="Google Shape;312;p18"/>
          <p:cNvSpPr/>
          <p:nvPr/>
        </p:nvSpPr>
        <p:spPr>
          <a:xfrm>
            <a:off x="4810215" y="2408815"/>
            <a:ext cx="264679" cy="252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3" name="Google Shape;313;p18"/>
          <p:cNvGrpSpPr/>
          <p:nvPr/>
        </p:nvGrpSpPr>
        <p:grpSpPr>
          <a:xfrm>
            <a:off x="4481637" y="989795"/>
            <a:ext cx="1133902" cy="1134217"/>
            <a:chOff x="6654650" y="3665275"/>
            <a:chExt cx="409100" cy="409125"/>
          </a:xfrm>
        </p:grpSpPr>
        <p:sp>
          <p:nvSpPr>
            <p:cNvPr id="314" name="Google Shape;314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6" name="Google Shape;316;p18"/>
          <p:cNvGrpSpPr/>
          <p:nvPr/>
        </p:nvGrpSpPr>
        <p:grpSpPr>
          <a:xfrm rot="1056884">
            <a:off x="3388861" y="1881222"/>
            <a:ext cx="749149" cy="749220"/>
            <a:chOff x="570875" y="4322250"/>
            <a:chExt cx="443300" cy="443325"/>
          </a:xfrm>
        </p:grpSpPr>
        <p:sp>
          <p:nvSpPr>
            <p:cNvPr id="317" name="Google Shape;317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1" name="Google Shape;321;p18"/>
          <p:cNvSpPr/>
          <p:nvPr/>
        </p:nvSpPr>
        <p:spPr>
          <a:xfrm rot="2466561">
            <a:off x="3473003" y="1209462"/>
            <a:ext cx="367718" cy="3511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" name="Google Shape;322;p18"/>
          <p:cNvSpPr/>
          <p:nvPr/>
        </p:nvSpPr>
        <p:spPr>
          <a:xfrm rot="-1609299">
            <a:off x="4010781" y="1430395"/>
            <a:ext cx="264642" cy="2526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p18"/>
          <p:cNvSpPr/>
          <p:nvPr/>
        </p:nvSpPr>
        <p:spPr>
          <a:xfrm rot="2926312">
            <a:off x="5615348" y="1630572"/>
            <a:ext cx="198187" cy="189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18"/>
          <p:cNvSpPr/>
          <p:nvPr/>
        </p:nvSpPr>
        <p:spPr>
          <a:xfrm rot="-1609224">
            <a:off x="4790643" y="362885"/>
            <a:ext cx="178561" cy="1704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18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Resources</a:t>
            </a:r>
            <a:endParaRPr sz="3600" dirty="0"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709913" y="1513000"/>
            <a:ext cx="7801337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https://github.com/zikato/ExtendedEvents</a:t>
            </a:r>
            <a:endParaRPr lang="en-US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-US" dirty="0"/>
              <a:t>Tom </a:t>
            </a:r>
            <a:r>
              <a:rPr lang="en-US" dirty="0" err="1"/>
              <a:t>Zíka</a:t>
            </a:r>
            <a:r>
              <a:rPr lang="en-US" dirty="0"/>
              <a:t> Blogs - </a:t>
            </a:r>
            <a:r>
              <a:rPr lang="en-US" dirty="0">
                <a:hlinkClick r:id="rId4"/>
              </a:rPr>
              <a:t>https://straightforwardsql.com/tags/extended-events/</a:t>
            </a:r>
            <a:endParaRPr lang="en-US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-US" dirty="0"/>
              <a:t>Jason Brimhall’s Blogs - </a:t>
            </a:r>
            <a:r>
              <a:rPr lang="en-US" dirty="0">
                <a:hlinkClick r:id="rId5"/>
              </a:rPr>
              <a:t>https://jasonbrimhall.info/category/xevents/</a:t>
            </a:r>
            <a:endParaRPr lang="en-US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-US" dirty="0"/>
              <a:t>Jonathan </a:t>
            </a:r>
            <a:r>
              <a:rPr lang="en-US" dirty="0" err="1"/>
              <a:t>Kehayias</a:t>
            </a:r>
            <a:r>
              <a:rPr lang="en-US" dirty="0"/>
              <a:t>’ Blogs - </a:t>
            </a:r>
            <a:r>
              <a:rPr lang="en-US" dirty="0">
                <a:hlinkClick r:id="rId6"/>
              </a:rPr>
              <a:t>https://www.sqlskills.com/blogs/jonathan/category/extended-events/</a:t>
            </a:r>
            <a:endParaRPr lang="en-US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endParaRPr dirty="0"/>
          </a:p>
        </p:txBody>
      </p:sp>
      <p:sp>
        <p:nvSpPr>
          <p:cNvPr id="305" name="Google Shape;305;p17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29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Resources</a:t>
            </a:r>
            <a:endParaRPr sz="3600" dirty="0"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709913" y="1513000"/>
            <a:ext cx="7801337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-US" dirty="0"/>
              <a:t>10 DBA recipes with </a:t>
            </a:r>
            <a:r>
              <a:rPr lang="en-US" dirty="0" err="1"/>
              <a:t>XESmartTarget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https://spaghettidba.com/2022/02/21/10-dba-recipes-with-xesmarttarget/</a:t>
            </a:r>
            <a:endParaRPr lang="en-US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endParaRPr lang="en-US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endParaRPr dirty="0"/>
          </a:p>
        </p:txBody>
      </p:sp>
      <p:sp>
        <p:nvSpPr>
          <p:cNvPr id="305" name="Google Shape;305;p17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837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4"/>
          <p:cNvSpPr txBox="1">
            <a:spLocks noGrp="1"/>
          </p:cNvSpPr>
          <p:nvPr>
            <p:ph type="ctrTitle" idx="4294967295"/>
          </p:nvPr>
        </p:nvSpPr>
        <p:spPr>
          <a:xfrm>
            <a:off x="1642300" y="2693625"/>
            <a:ext cx="58593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6D9EEB"/>
                </a:solidFill>
              </a:rPr>
              <a:t>Thanks!</a:t>
            </a:r>
            <a:endParaRPr sz="6000" dirty="0">
              <a:solidFill>
                <a:srgbClr val="6D9EEB"/>
              </a:solidFill>
            </a:endParaRPr>
          </a:p>
        </p:txBody>
      </p:sp>
      <p:sp>
        <p:nvSpPr>
          <p:cNvPr id="495" name="Google Shape;495;p34"/>
          <p:cNvSpPr txBox="1">
            <a:spLocks noGrp="1"/>
          </p:cNvSpPr>
          <p:nvPr>
            <p:ph type="subTitle" idx="4294967295"/>
          </p:nvPr>
        </p:nvSpPr>
        <p:spPr>
          <a:xfrm>
            <a:off x="1642300" y="3293329"/>
            <a:ext cx="5859300" cy="14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9900"/>
                </a:solidFill>
              </a:rPr>
              <a:t>Any questions?</a:t>
            </a:r>
            <a:endParaRPr b="1" dirty="0">
              <a:solidFill>
                <a:srgbClr val="FF99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</a:t>
            </a:r>
            <a:r>
              <a:rPr lang="en" dirty="0"/>
              <a:t>n Twitter </a:t>
            </a:r>
            <a:r>
              <a:rPr lang="en-US" b="1" dirty="0"/>
              <a:t>@Zikato25</a:t>
            </a:r>
          </a:p>
        </p:txBody>
      </p:sp>
      <p:sp>
        <p:nvSpPr>
          <p:cNvPr id="496" name="Google Shape;496;p34"/>
          <p:cNvSpPr txBox="1"/>
          <p:nvPr/>
        </p:nvSpPr>
        <p:spPr>
          <a:xfrm>
            <a:off x="3851700" y="1161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900"/>
                </a:solidFill>
              </a:rPr>
              <a:t>👍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497" name="Google Shape;497;p34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Picture 5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21342622-B240-47D2-B436-F32C23079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33" y="79729"/>
            <a:ext cx="2421834" cy="108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3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25C14C-DD22-41FC-9800-15E077A26A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Google Shape;494;p34">
            <a:extLst>
              <a:ext uri="{FF2B5EF4-FFF2-40B4-BE49-F238E27FC236}">
                <a16:creationId xmlns:a16="http://schemas.microsoft.com/office/drawing/2014/main" id="{13817E7D-D7EC-46AE-A5C3-435394293D03}"/>
              </a:ext>
            </a:extLst>
          </p:cNvPr>
          <p:cNvSpPr txBox="1">
            <a:spLocks/>
          </p:cNvSpPr>
          <p:nvPr/>
        </p:nvSpPr>
        <p:spPr>
          <a:xfrm>
            <a:off x="0" y="634081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5400" dirty="0">
                <a:solidFill>
                  <a:srgbClr val="6D9EEB"/>
                </a:solidFill>
              </a:rPr>
              <a:t>Please Provide Feedback!</a:t>
            </a:r>
          </a:p>
        </p:txBody>
      </p:sp>
      <p:sp>
        <p:nvSpPr>
          <p:cNvPr id="7" name="Google Shape;495;p34">
            <a:extLst>
              <a:ext uri="{FF2B5EF4-FFF2-40B4-BE49-F238E27FC236}">
                <a16:creationId xmlns:a16="http://schemas.microsoft.com/office/drawing/2014/main" id="{313B9A0A-CB7C-4B6A-B9D8-D9F534165ADE}"/>
              </a:ext>
            </a:extLst>
          </p:cNvPr>
          <p:cNvSpPr txBox="1">
            <a:spLocks/>
          </p:cNvSpPr>
          <p:nvPr/>
        </p:nvSpPr>
        <p:spPr>
          <a:xfrm>
            <a:off x="1642350" y="4154555"/>
            <a:ext cx="5859300" cy="44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/>
              <a:t>https://sqlb.it/?7140</a:t>
            </a:r>
          </a:p>
        </p:txBody>
      </p:sp>
      <p:pic>
        <p:nvPicPr>
          <p:cNvPr id="8" name="Picture 7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571CA465-E7B5-44CA-9180-1FF8E5B42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71" y="71663"/>
            <a:ext cx="1259458" cy="562418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462C5309-7882-4DE7-9699-F6AD1F127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00" y="1372505"/>
            <a:ext cx="285789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44934"/>
      </p:ext>
    </p:extLst>
  </p:cSld>
  <p:clrMapOvr>
    <a:masterClrMapping/>
  </p:clrMapOvr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E004A"/>
      </a:dk1>
      <a:lt1>
        <a:srgbClr val="FFFFFF"/>
      </a:lt1>
      <a:dk2>
        <a:srgbClr val="8E7CC3"/>
      </a:dk2>
      <a:lt2>
        <a:srgbClr val="ECE9F0"/>
      </a:lt2>
      <a:accent1>
        <a:srgbClr val="432E64"/>
      </a:accent1>
      <a:accent2>
        <a:srgbClr val="51387A"/>
      </a:accent2>
      <a:accent3>
        <a:srgbClr val="C20E9B"/>
      </a:accent3>
      <a:accent4>
        <a:srgbClr val="00B4C2"/>
      </a:accent4>
      <a:accent5>
        <a:srgbClr val="FF9900"/>
      </a:accent5>
      <a:accent6>
        <a:srgbClr val="6D9EE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262</Words>
  <Application>Microsoft Office PowerPoint</Application>
  <PresentationFormat>On-screen Show (16:9)</PresentationFormat>
  <Paragraphs>49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Inconsolata</vt:lpstr>
      <vt:lpstr>Nixie One</vt:lpstr>
      <vt:lpstr>Hecate template</vt:lpstr>
      <vt:lpstr>Troubleshoot Real-World Scenarios with Extended Events</vt:lpstr>
      <vt:lpstr>PowerPoint Presentation</vt:lpstr>
      <vt:lpstr>What are Extended Events?</vt:lpstr>
      <vt:lpstr>Outline</vt:lpstr>
      <vt:lpstr>Demos</vt:lpstr>
      <vt:lpstr>Resources</vt:lpstr>
      <vt:lpstr>Resources</vt:lpstr>
      <vt:lpstr>Thanks!</vt:lpstr>
      <vt:lpstr>PowerPoint Presentation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tracy</cp:lastModifiedBy>
  <cp:revision>17</cp:revision>
  <dcterms:modified xsi:type="dcterms:W3CDTF">2022-02-27T21:57:35Z</dcterms:modified>
</cp:coreProperties>
</file>