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2" r:id="rId1"/>
    <p:sldMasterId id="2147483974" r:id="rId2"/>
  </p:sldMasterIdLst>
  <p:notesMasterIdLst>
    <p:notesMasterId r:id="rId23"/>
  </p:notesMasterIdLst>
  <p:sldIdLst>
    <p:sldId id="256" r:id="rId3"/>
    <p:sldId id="278" r:id="rId4"/>
    <p:sldId id="262" r:id="rId5"/>
    <p:sldId id="260" r:id="rId6"/>
    <p:sldId id="279" r:id="rId7"/>
    <p:sldId id="280" r:id="rId8"/>
    <p:sldId id="281" r:id="rId9"/>
    <p:sldId id="282" r:id="rId10"/>
    <p:sldId id="283" r:id="rId11"/>
    <p:sldId id="284" r:id="rId12"/>
    <p:sldId id="285" r:id="rId13"/>
    <p:sldId id="288" r:id="rId14"/>
    <p:sldId id="290" r:id="rId15"/>
    <p:sldId id="286" r:id="rId16"/>
    <p:sldId id="287" r:id="rId17"/>
    <p:sldId id="265" r:id="rId18"/>
    <p:sldId id="263" r:id="rId19"/>
    <p:sldId id="271" r:id="rId20"/>
    <p:sldId id="291" r:id="rId21"/>
    <p:sldId id="274" r:id="rId2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A8A10EF-4C36-4288-8B4A-6A0747099DB6}">
          <p14:sldIdLst>
            <p14:sldId id="256"/>
            <p14:sldId id="278"/>
            <p14:sldId id="262"/>
            <p14:sldId id="260"/>
            <p14:sldId id="279"/>
            <p14:sldId id="280"/>
            <p14:sldId id="281"/>
            <p14:sldId id="282"/>
            <p14:sldId id="283"/>
            <p14:sldId id="284"/>
            <p14:sldId id="285"/>
            <p14:sldId id="288"/>
            <p14:sldId id="290"/>
            <p14:sldId id="286"/>
            <p14:sldId id="287"/>
            <p14:sldId id="265"/>
            <p14:sldId id="263"/>
            <p14:sldId id="271"/>
            <p14:sldId id="291"/>
            <p14:sldId id="274"/>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6251" autoAdjust="0"/>
    <p:restoredTop sz="86387" autoAdjust="0"/>
  </p:normalViewPr>
  <p:slideViewPr>
    <p:cSldViewPr>
      <p:cViewPr>
        <p:scale>
          <a:sx n="40" d="100"/>
          <a:sy n="40" d="100"/>
        </p:scale>
        <p:origin x="-2544" y="-702"/>
      </p:cViewPr>
      <p:guideLst>
        <p:guide orient="horz" pos="2160"/>
        <p:guide pos="2880"/>
      </p:guideLst>
    </p:cSldViewPr>
  </p:slideViewPr>
  <p:outlineViewPr>
    <p:cViewPr>
      <p:scale>
        <a:sx n="33" d="100"/>
        <a:sy n="33" d="100"/>
      </p:scale>
      <p:origin x="0" y="-5304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9" d="100"/>
          <a:sy n="59" d="100"/>
        </p:scale>
        <p:origin x="-2532" y="-7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Macintosh%20HD:Users:ebakker:Documents:BII-Fintech%20Ecosystem%20Report%20Data%20And%20Graph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2.862217590448253E-2"/>
          <c:y val="0"/>
          <c:w val="0.96889952153110004"/>
          <c:h val="0.69923534558180223"/>
        </c:manualLayout>
      </c:layout>
      <c:barChart>
        <c:barDir val="col"/>
        <c:grouping val="clustered"/>
        <c:varyColors val="0"/>
        <c:dLbls>
          <c:showLegendKey val="0"/>
          <c:showVal val="0"/>
          <c:showCatName val="0"/>
          <c:showSerName val="0"/>
          <c:showPercent val="0"/>
          <c:showBubbleSize val="0"/>
        </c:dLbls>
        <c:gapWidth val="50"/>
        <c:axId val="102879616"/>
        <c:axId val="102881152"/>
      </c:barChart>
      <c:catAx>
        <c:axId val="102879616"/>
        <c:scaling>
          <c:orientation val="minMax"/>
        </c:scaling>
        <c:delete val="0"/>
        <c:axPos val="b"/>
        <c:numFmt formatCode="General" sourceLinked="1"/>
        <c:majorTickMark val="none"/>
        <c:minorTickMark val="none"/>
        <c:tickLblPos val="nextTo"/>
        <c:crossAx val="102881152"/>
        <c:crosses val="autoZero"/>
        <c:auto val="1"/>
        <c:lblAlgn val="ctr"/>
        <c:lblOffset val="100"/>
        <c:noMultiLvlLbl val="0"/>
      </c:catAx>
      <c:valAx>
        <c:axId val="102881152"/>
        <c:scaling>
          <c:orientation val="minMax"/>
        </c:scaling>
        <c:delete val="1"/>
        <c:axPos val="l"/>
        <c:numFmt formatCode="_(&quot;$&quot;* #,##0_);_(&quot;$&quot;* \(#,##0\);_(&quot;$&quot;* &quot;-&quot;??_);_(@_)" sourceLinked="1"/>
        <c:majorTickMark val="out"/>
        <c:minorTickMark val="none"/>
        <c:tickLblPos val="nextTo"/>
        <c:crossAx val="102879616"/>
        <c:crosses val="autoZero"/>
        <c:crossBetween val="between"/>
        <c:dispUnits>
          <c:builtInUnit val="billions"/>
          <c:dispUnitsLbl>
            <c:layout/>
          </c:dispUnitsLbl>
        </c:dispUnits>
      </c:valAx>
      <c:spPr>
        <a:noFill/>
        <a:ln w="25400">
          <a:noFill/>
        </a:ln>
      </c:spPr>
    </c:plotArea>
    <c:plotVisOnly val="1"/>
    <c:dispBlanksAs val="gap"/>
    <c:showDLblsOverMax val="0"/>
  </c:chart>
  <c:txPr>
    <a:bodyPr/>
    <a:lstStyle/>
    <a:p>
      <a:pPr>
        <a:defRPr sz="1800"/>
      </a:pPr>
      <a:endParaRPr lang="en-US"/>
    </a:p>
  </c:txPr>
  <c:externalData r:id="rId1">
    <c:autoUpdate val="0"/>
  </c:externalData>
  <c:userShapes r:id="rId2"/>
</c:chartSpace>
</file>

<file path=ppt/drawings/_rels/drawing1.xml.rels><?xml version="1.0" encoding="UTF-8" standalone="yes"?>
<Relationships xmlns="http://schemas.openxmlformats.org/package/2006/relationships"><Relationship Id="rId1" Type="http://schemas.openxmlformats.org/officeDocument/2006/relationships/image" Target="../media/image8.gif"/></Relationships>
</file>

<file path=ppt/drawings/drawing1.xml><?xml version="1.0" encoding="utf-8"?>
<c:userShapes xmlns:c="http://schemas.openxmlformats.org/drawingml/2006/chart">
  <cdr:relSizeAnchor xmlns:cdr="http://schemas.openxmlformats.org/drawingml/2006/chartDrawing">
    <cdr:from>
      <cdr:x>0.03748</cdr:x>
      <cdr:y>0.05451</cdr:y>
    </cdr:from>
    <cdr:to>
      <cdr:x>0.97326</cdr:x>
      <cdr:y>0.95597</cdr:y>
    </cdr:to>
    <cdr:pic>
      <cdr:nvPicPr>
        <cdr:cNvPr id="2" name="Content Placeholder 5"/>
        <cdr:cNvPicPr>
          <a:picLocks xmlns:a="http://schemas.openxmlformats.org/drawingml/2006/main" noGrp="1"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311277" y="228601"/>
          <a:ext cx="7772400" cy="3780339"/>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3CAD3E7C-9D57-4771-87D9-0944B52C47EA}" type="datetimeFigureOut">
              <a:rPr lang="en-US" smtClean="0"/>
              <a:t>10/5/2018</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677D6D73-2992-436F-A92F-ADDC9792794B}" type="slidenum">
              <a:rPr lang="en-US" smtClean="0"/>
              <a:t>‹#›</a:t>
            </a:fld>
            <a:endParaRPr lang="en-US"/>
          </a:p>
        </p:txBody>
      </p:sp>
    </p:spTree>
    <p:extLst>
      <p:ext uri="{BB962C8B-B14F-4D97-AF65-F5344CB8AC3E}">
        <p14:creationId xmlns:p14="http://schemas.microsoft.com/office/powerpoint/2010/main" val="1278027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pe</a:t>
            </a:r>
            <a:endParaRPr lang="en-US" dirty="0"/>
          </a:p>
        </p:txBody>
      </p:sp>
      <p:sp>
        <p:nvSpPr>
          <p:cNvPr id="4" name="Slide Number Placeholder 3"/>
          <p:cNvSpPr>
            <a:spLocks noGrp="1"/>
          </p:cNvSpPr>
          <p:nvPr>
            <p:ph type="sldNum" sz="quarter" idx="10"/>
          </p:nvPr>
        </p:nvSpPr>
        <p:spPr/>
        <p:txBody>
          <a:bodyPr/>
          <a:lstStyle/>
          <a:p>
            <a:fld id="{677D6D73-2992-436F-A92F-ADDC9792794B}" type="slidenum">
              <a:rPr lang="en-US" smtClean="0"/>
              <a:t>1</a:t>
            </a:fld>
            <a:endParaRPr lang="en-US"/>
          </a:p>
        </p:txBody>
      </p:sp>
    </p:spTree>
    <p:extLst>
      <p:ext uri="{BB962C8B-B14F-4D97-AF65-F5344CB8AC3E}">
        <p14:creationId xmlns:p14="http://schemas.microsoft.com/office/powerpoint/2010/main" val="1661620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7D6D73-2992-436F-A92F-ADDC9792794B}" type="slidenum">
              <a:rPr lang="en-US" smtClean="0"/>
              <a:t>3</a:t>
            </a:fld>
            <a:endParaRPr lang="en-US"/>
          </a:p>
        </p:txBody>
      </p:sp>
    </p:spTree>
    <p:extLst>
      <p:ext uri="{BB962C8B-B14F-4D97-AF65-F5344CB8AC3E}">
        <p14:creationId xmlns:p14="http://schemas.microsoft.com/office/powerpoint/2010/main" val="3484772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CRM (Customer Relationship Management)/OMOF (Order Management and Order </a:t>
            </a:r>
            <a:r>
              <a:rPr lang="en-US" sz="1200" b="0" i="0" kern="1200" dirty="0" err="1" smtClean="0">
                <a:solidFill>
                  <a:schemeClr val="tx1"/>
                </a:solidFill>
                <a:effectLst/>
                <a:latin typeface="+mn-lt"/>
                <a:ea typeface="+mn-ea"/>
                <a:cs typeface="+mn-cs"/>
              </a:rPr>
              <a:t>Fulfilment</a:t>
            </a:r>
            <a:r>
              <a:rPr lang="en-US" sz="1200" b="0" i="0" kern="1200" dirty="0" smtClean="0">
                <a:solidFill>
                  <a:schemeClr val="tx1"/>
                </a:solidFill>
                <a:effectLst/>
                <a:latin typeface="+mn-lt"/>
                <a:ea typeface="+mn-ea"/>
                <a:cs typeface="+mn-cs"/>
              </a:rPr>
              <a:t>) system contacts with the billing system and billing system contacts with provisioning system to provision the services and network inventory system as well to assign phone numbers or IP addresses, etc.</a:t>
            </a:r>
          </a:p>
          <a:p>
            <a:r>
              <a:rPr lang="en-US" sz="1200" b="0" i="0" kern="1200" dirty="0" smtClean="0">
                <a:solidFill>
                  <a:schemeClr val="tx1"/>
                </a:solidFill>
                <a:effectLst/>
                <a:latin typeface="+mn-lt"/>
                <a:ea typeface="+mn-ea"/>
                <a:cs typeface="+mn-cs"/>
              </a:rPr>
              <a:t>Second possibility could be that CRM/OMOF system itself contacts with provisioning system to provision the services and network inventory system as well to assign phone numbers or IP addresses, etc.</a:t>
            </a:r>
          </a:p>
          <a:p>
            <a:endParaRPr lang="en-US" dirty="0"/>
          </a:p>
        </p:txBody>
      </p:sp>
      <p:sp>
        <p:nvSpPr>
          <p:cNvPr id="4" name="Slide Number Placeholder 3"/>
          <p:cNvSpPr>
            <a:spLocks noGrp="1"/>
          </p:cNvSpPr>
          <p:nvPr>
            <p:ph type="sldNum" sz="quarter" idx="10"/>
          </p:nvPr>
        </p:nvSpPr>
        <p:spPr/>
        <p:txBody>
          <a:bodyPr/>
          <a:lstStyle/>
          <a:p>
            <a:fld id="{677D6D73-2992-436F-A92F-ADDC9792794B}" type="slidenum">
              <a:rPr lang="en-US" smtClean="0"/>
              <a:t>10</a:t>
            </a:fld>
            <a:endParaRPr lang="en-US"/>
          </a:p>
        </p:txBody>
      </p:sp>
    </p:spTree>
    <p:extLst>
      <p:ext uri="{BB962C8B-B14F-4D97-AF65-F5344CB8AC3E}">
        <p14:creationId xmlns:p14="http://schemas.microsoft.com/office/powerpoint/2010/main" val="3932384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7D6D73-2992-436F-A92F-ADDC9792794B}" type="slidenum">
              <a:rPr lang="en-US" smtClean="0"/>
              <a:t>11</a:t>
            </a:fld>
            <a:endParaRPr lang="en-US"/>
          </a:p>
        </p:txBody>
      </p:sp>
    </p:spTree>
    <p:extLst>
      <p:ext uri="{BB962C8B-B14F-4D97-AF65-F5344CB8AC3E}">
        <p14:creationId xmlns:p14="http://schemas.microsoft.com/office/powerpoint/2010/main" val="2285202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billing system should be composed of a series of independent applications that, when run together, are referred to as the billing system. A good billing system should provide the following major functionalities with a depth of flexibility −</a:t>
            </a:r>
          </a:p>
          <a:p>
            <a:r>
              <a:rPr lang="en-US" sz="1200" b="1" i="0" kern="1200" dirty="0" smtClean="0">
                <a:solidFill>
                  <a:schemeClr val="tx1"/>
                </a:solidFill>
                <a:effectLst/>
                <a:latin typeface="+mn-lt"/>
                <a:ea typeface="+mn-ea"/>
                <a:cs typeface="+mn-cs"/>
              </a:rPr>
              <a:t>C</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77D6D73-2992-436F-A92F-ADDC9792794B}" type="slidenum">
              <a:rPr lang="en-US" smtClean="0"/>
              <a:t>12</a:t>
            </a:fld>
            <a:endParaRPr lang="en-US"/>
          </a:p>
        </p:txBody>
      </p:sp>
    </p:spTree>
    <p:extLst>
      <p:ext uri="{BB962C8B-B14F-4D97-AF65-F5344CB8AC3E}">
        <p14:creationId xmlns:p14="http://schemas.microsoft.com/office/powerpoint/2010/main" val="2271341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system user navigates through the company site and views company services, and he decides to order one of the available services. If he has no account, he signs up for a new account, else he signs in. Then the user asks to conduct an order with the selected service. The service may be prepaid where he has to pay to have credits to use the service, or it may be postpaid, where he has to pay if the service has installation or setup fees, and later on he will pay for his usage of each billing cycle</a:t>
            </a:r>
            <a:endParaRPr lang="en-US" dirty="0"/>
          </a:p>
        </p:txBody>
      </p:sp>
      <p:sp>
        <p:nvSpPr>
          <p:cNvPr id="4" name="Slide Number Placeholder 3"/>
          <p:cNvSpPr>
            <a:spLocks noGrp="1"/>
          </p:cNvSpPr>
          <p:nvPr>
            <p:ph type="sldNum" sz="quarter" idx="10"/>
          </p:nvPr>
        </p:nvSpPr>
        <p:spPr/>
        <p:txBody>
          <a:bodyPr/>
          <a:lstStyle/>
          <a:p>
            <a:fld id="{677D6D73-2992-436F-A92F-ADDC9792794B}" type="slidenum">
              <a:rPr lang="en-US" smtClean="0"/>
              <a:t>16</a:t>
            </a:fld>
            <a:endParaRPr lang="en-US"/>
          </a:p>
        </p:txBody>
      </p:sp>
    </p:spTree>
    <p:extLst>
      <p:ext uri="{BB962C8B-B14F-4D97-AF65-F5344CB8AC3E}">
        <p14:creationId xmlns:p14="http://schemas.microsoft.com/office/powerpoint/2010/main" val="4170248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4AF466F-BDA4-4F18-9C7B-FF0A9A1B0E80}" type="datetime1">
              <a:rPr lang="en-US" smtClean="0"/>
              <a:pPr/>
              <a:t>10/5/2018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E2D2B3B-882E-40F3-A32F-6DD516915044}" type="slidenum">
              <a:rPr lang="en-US" smtClean="0"/>
              <a:pPr/>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FB4290-6522-4139-852E-05BD9E7F0D2E}" type="datetime1">
              <a:rPr lang="en-US" smtClean="0"/>
              <a:pPr/>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AB955F9-81EA-47C5-8059-9E5C2B437C70}" type="datetime1">
              <a:rPr lang="en-US" smtClean="0"/>
              <a:pPr/>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6" name="BMDisclaimer"/>
          <p:cNvSpPr txBox="1">
            <a:spLocks noChangeArrowheads="1"/>
          </p:cNvSpPr>
          <p:nvPr/>
        </p:nvSpPr>
        <p:spPr bwMode="auto">
          <a:xfrm>
            <a:off x="601663" y="6107113"/>
            <a:ext cx="792003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eaLnBrk="0" hangingPunct="0">
              <a:spcBef>
                <a:spcPct val="25000"/>
              </a:spcBef>
              <a:buClr>
                <a:srgbClr val="A50E29"/>
              </a:buClr>
              <a:buFont typeface="Arial" charset="0"/>
              <a:defRPr sz="2400">
                <a:solidFill>
                  <a:srgbClr val="A50E29"/>
                </a:solidFill>
                <a:latin typeface="Arial" charset="0"/>
              </a:defRPr>
            </a:lvl1pPr>
            <a:lvl2pPr marL="742950" indent="-285750" eaLnBrk="0" hangingPunct="0">
              <a:spcBef>
                <a:spcPct val="25000"/>
              </a:spcBef>
              <a:buClr>
                <a:srgbClr val="A50E29"/>
              </a:buClr>
              <a:buFont typeface="Arial" charset="0"/>
              <a:defRPr sz="2400">
                <a:solidFill>
                  <a:srgbClr val="A50E29"/>
                </a:solidFill>
                <a:latin typeface="Arial" charset="0"/>
              </a:defRPr>
            </a:lvl2pPr>
            <a:lvl3pPr marL="1143000" indent="-228600" eaLnBrk="0" hangingPunct="0">
              <a:spcBef>
                <a:spcPct val="25000"/>
              </a:spcBef>
              <a:buClr>
                <a:srgbClr val="A50E29"/>
              </a:buClr>
              <a:buFont typeface="Arial" charset="0"/>
              <a:defRPr sz="2400">
                <a:solidFill>
                  <a:srgbClr val="A50E29"/>
                </a:solidFill>
                <a:latin typeface="Arial" charset="0"/>
              </a:defRPr>
            </a:lvl3pPr>
            <a:lvl4pPr marL="1600200" indent="-228600" eaLnBrk="0" hangingPunct="0">
              <a:spcBef>
                <a:spcPct val="25000"/>
              </a:spcBef>
              <a:buClr>
                <a:srgbClr val="A50E29"/>
              </a:buClr>
              <a:buFont typeface="Arial" charset="0"/>
              <a:defRPr sz="2400">
                <a:solidFill>
                  <a:srgbClr val="A50E29"/>
                </a:solidFill>
                <a:latin typeface="Arial" charset="0"/>
              </a:defRPr>
            </a:lvl4pPr>
            <a:lvl5pPr marL="2057400" indent="-228600" eaLnBrk="0" hangingPunct="0">
              <a:spcBef>
                <a:spcPct val="25000"/>
              </a:spcBef>
              <a:buClr>
                <a:srgbClr val="A50E29"/>
              </a:buClr>
              <a:buFont typeface="Arial" charset="0"/>
              <a:defRPr sz="2400">
                <a:solidFill>
                  <a:srgbClr val="A50E29"/>
                </a:solidFill>
                <a:latin typeface="Arial" charset="0"/>
              </a:defRPr>
            </a:lvl5pPr>
            <a:lvl6pPr marL="2514600" indent="-228600" eaLnBrk="0" fontAlgn="base" hangingPunct="0">
              <a:spcBef>
                <a:spcPct val="25000"/>
              </a:spcBef>
              <a:spcAft>
                <a:spcPct val="0"/>
              </a:spcAft>
              <a:buClr>
                <a:srgbClr val="A50E29"/>
              </a:buClr>
              <a:buFont typeface="Arial" charset="0"/>
              <a:defRPr sz="2400">
                <a:solidFill>
                  <a:srgbClr val="A50E29"/>
                </a:solidFill>
                <a:latin typeface="Arial" charset="0"/>
              </a:defRPr>
            </a:lvl6pPr>
            <a:lvl7pPr marL="2971800" indent="-228600" eaLnBrk="0" fontAlgn="base" hangingPunct="0">
              <a:spcBef>
                <a:spcPct val="25000"/>
              </a:spcBef>
              <a:spcAft>
                <a:spcPct val="0"/>
              </a:spcAft>
              <a:buClr>
                <a:srgbClr val="A50E29"/>
              </a:buClr>
              <a:buFont typeface="Arial" charset="0"/>
              <a:defRPr sz="2400">
                <a:solidFill>
                  <a:srgbClr val="A50E29"/>
                </a:solidFill>
                <a:latin typeface="Arial" charset="0"/>
              </a:defRPr>
            </a:lvl7pPr>
            <a:lvl8pPr marL="3429000" indent="-228600" eaLnBrk="0" fontAlgn="base" hangingPunct="0">
              <a:spcBef>
                <a:spcPct val="25000"/>
              </a:spcBef>
              <a:spcAft>
                <a:spcPct val="0"/>
              </a:spcAft>
              <a:buClr>
                <a:srgbClr val="A50E29"/>
              </a:buClr>
              <a:buFont typeface="Arial" charset="0"/>
              <a:defRPr sz="2400">
                <a:solidFill>
                  <a:srgbClr val="A50E29"/>
                </a:solidFill>
                <a:latin typeface="Arial" charset="0"/>
              </a:defRPr>
            </a:lvl8pPr>
            <a:lvl9pPr marL="3886200" indent="-228600" eaLnBrk="0" fontAlgn="base" hangingPunct="0">
              <a:spcBef>
                <a:spcPct val="25000"/>
              </a:spcBef>
              <a:spcAft>
                <a:spcPct val="0"/>
              </a:spcAft>
              <a:buClr>
                <a:srgbClr val="A50E29"/>
              </a:buClr>
              <a:buFont typeface="Arial" charset="0"/>
              <a:defRPr sz="2400">
                <a:solidFill>
                  <a:srgbClr val="A50E29"/>
                </a:solidFill>
                <a:latin typeface="Arial" charset="0"/>
              </a:defRPr>
            </a:lvl9pPr>
          </a:lstStyle>
          <a:p>
            <a:pPr eaLnBrk="1" fontAlgn="base" hangingPunct="1">
              <a:spcBef>
                <a:spcPct val="0"/>
              </a:spcBef>
              <a:spcAft>
                <a:spcPts val="600"/>
              </a:spcAft>
              <a:defRPr/>
            </a:pPr>
            <a:r>
              <a:rPr lang="en-GB" altLang="en-US" sz="800" smtClean="0">
                <a:solidFill>
                  <a:srgbClr val="404143"/>
                </a:solidFill>
                <a:cs typeface="Arial" charset="0"/>
              </a:rPr>
              <a:t>Baker &amp; McKenzie LLP is a member firm of Baker &amp; McKenzie International, a Swiss Verein with member law firms around the world.  In accordance with the common terminology used in professional service organisations, reference to a "partner" means a person who is a partner, or equivalent, in such a law firm.  Similarly, reference to an "office" means an office of any such law firm.</a:t>
            </a:r>
            <a:br>
              <a:rPr lang="en-GB" altLang="en-US" sz="800" smtClean="0">
                <a:solidFill>
                  <a:srgbClr val="404143"/>
                </a:solidFill>
                <a:cs typeface="Arial" charset="0"/>
              </a:rPr>
            </a:br>
            <a:r>
              <a:rPr lang="en-GB" altLang="en-US" sz="800" smtClean="0">
                <a:solidFill>
                  <a:srgbClr val="404143"/>
                </a:solidFill>
                <a:cs typeface="Arial" charset="0"/>
              </a:rPr>
              <a:t>© 2015 Baker &amp; McKenzie LLP</a:t>
            </a:r>
            <a:endParaRPr lang="en-AU" altLang="en-US" sz="800" smtClean="0">
              <a:solidFill>
                <a:srgbClr val="404143"/>
              </a:solidFill>
              <a:cs typeface="Arial" charset="0"/>
            </a:endParaRPr>
          </a:p>
        </p:txBody>
      </p:sp>
      <p:pic>
        <p:nvPicPr>
          <p:cNvPr id="7" name="BMLogo"/>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914400"/>
            <a:ext cx="9144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 name="Rectangle 2"/>
          <p:cNvSpPr>
            <a:spLocks noGrp="1" noChangeArrowheads="1"/>
          </p:cNvSpPr>
          <p:nvPr>
            <p:ph type="ctrTitle"/>
          </p:nvPr>
        </p:nvSpPr>
        <p:spPr>
          <a:xfrm>
            <a:off x="601612" y="2258250"/>
            <a:ext cx="7920000" cy="637349"/>
          </a:xfrm>
        </p:spPr>
        <p:txBody>
          <a:bodyPr/>
          <a:lstStyle>
            <a:lvl1pPr>
              <a:defRPr sz="3600">
                <a:solidFill>
                  <a:srgbClr val="404143"/>
                </a:solidFill>
              </a:defRPr>
            </a:lvl1pPr>
          </a:lstStyle>
          <a:p>
            <a:pPr lvl="0"/>
            <a:r>
              <a:rPr lang="en-US" noProof="0" smtClean="0"/>
              <a:t>Click to edit Master title style</a:t>
            </a:r>
            <a:endParaRPr lang="en-AU" noProof="0" dirty="0" smtClean="0"/>
          </a:p>
        </p:txBody>
      </p:sp>
      <p:sp>
        <p:nvSpPr>
          <p:cNvPr id="2071" name="Rectangle 23"/>
          <p:cNvSpPr>
            <a:spLocks noGrp="1" noChangeArrowheads="1"/>
          </p:cNvSpPr>
          <p:nvPr>
            <p:ph type="subTitle" sz="quarter" idx="1"/>
          </p:nvPr>
        </p:nvSpPr>
        <p:spPr>
          <a:xfrm>
            <a:off x="601612" y="3135313"/>
            <a:ext cx="7920000" cy="903287"/>
          </a:xfrm>
        </p:spPr>
        <p:txBody>
          <a:bodyPr/>
          <a:lstStyle>
            <a:lvl1pPr marL="0" indent="0">
              <a:buFont typeface="Arial" charset="0"/>
              <a:buNone/>
              <a:defRPr>
                <a:solidFill>
                  <a:srgbClr val="A50E29"/>
                </a:solidFill>
              </a:defRPr>
            </a:lvl1pPr>
          </a:lstStyle>
          <a:p>
            <a:pPr lvl="0"/>
            <a:r>
              <a:rPr lang="en-US" noProof="0" smtClean="0"/>
              <a:t>Click to edit Master subtitle style</a:t>
            </a:r>
            <a:endParaRPr lang="en-AU" noProof="0" dirty="0" smtClean="0"/>
          </a:p>
        </p:txBody>
      </p:sp>
      <p:sp>
        <p:nvSpPr>
          <p:cNvPr id="10" name="Text Placeholder 9"/>
          <p:cNvSpPr>
            <a:spLocks noGrp="1"/>
          </p:cNvSpPr>
          <p:nvPr>
            <p:ph type="body" sz="quarter" idx="12"/>
          </p:nvPr>
        </p:nvSpPr>
        <p:spPr>
          <a:xfrm>
            <a:off x="601200" y="4140000"/>
            <a:ext cx="7920000" cy="457200"/>
          </a:xfrm>
        </p:spPr>
        <p:txBody>
          <a:bodyPr/>
          <a:lstStyle>
            <a:lvl1pPr marL="0" indent="0">
              <a:buNone/>
              <a:defRPr sz="1600">
                <a:latin typeface="Arial" pitchFamily="34" charset="0"/>
                <a:cs typeface="Arial" pitchFamily="34" charset="0"/>
              </a:defRPr>
            </a:lvl1pPr>
          </a:lstStyle>
          <a:p>
            <a:pPr lvl="0"/>
            <a:r>
              <a:rPr lang="en-US" smtClean="0"/>
              <a:t>Click to edit Master text styles</a:t>
            </a:r>
          </a:p>
        </p:txBody>
      </p:sp>
      <p:sp>
        <p:nvSpPr>
          <p:cNvPr id="12" name="Text Placeholder 11"/>
          <p:cNvSpPr>
            <a:spLocks noGrp="1"/>
          </p:cNvSpPr>
          <p:nvPr>
            <p:ph type="body" sz="quarter" idx="13"/>
          </p:nvPr>
        </p:nvSpPr>
        <p:spPr>
          <a:xfrm>
            <a:off x="601200" y="5256000"/>
            <a:ext cx="7920000" cy="457200"/>
          </a:xfrm>
        </p:spPr>
        <p:txBody>
          <a:bodyPr/>
          <a:lstStyle>
            <a:lvl1pPr marL="0" indent="0">
              <a:buNone/>
              <a:defRPr sz="180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57605653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ey Section Transition">
    <p:spTree>
      <p:nvGrpSpPr>
        <p:cNvPr id="1" name=""/>
        <p:cNvGrpSpPr/>
        <p:nvPr/>
      </p:nvGrpSpPr>
      <p:grpSpPr>
        <a:xfrm>
          <a:off x="0" y="0"/>
          <a:ext cx="0" cy="0"/>
          <a:chOff x="0" y="0"/>
          <a:chExt cx="0" cy="0"/>
        </a:xfrm>
      </p:grpSpPr>
      <p:pic>
        <p:nvPicPr>
          <p:cNvPr id="3"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a:spLocks noGrp="1"/>
          </p:cNvSpPr>
          <p:nvPr>
            <p:ph type="title"/>
          </p:nvPr>
        </p:nvSpPr>
        <p:spPr>
          <a:xfrm>
            <a:off x="610300" y="4654800"/>
            <a:ext cx="7920000" cy="1846659"/>
          </a:xfrm>
        </p:spPr>
        <p:txBody>
          <a:bodyPr/>
          <a:lstStyle>
            <a:lvl1pPr>
              <a:defRPr sz="6000">
                <a:solidFill>
                  <a:schemeClr val="bg1"/>
                </a:solidFill>
                <a:latin typeface="+mn-lt"/>
              </a:defRPr>
            </a:lvl1pPr>
          </a:lstStyle>
          <a:p>
            <a:r>
              <a:rPr lang="en-US" dirty="0" smtClean="0"/>
              <a:t>Click to edit Master title style</a:t>
            </a:r>
            <a:endParaRPr lang="en-AU" dirty="0"/>
          </a:p>
        </p:txBody>
      </p:sp>
    </p:spTree>
    <p:extLst>
      <p:ext uri="{BB962C8B-B14F-4D97-AF65-F5344CB8AC3E}">
        <p14:creationId xmlns:p14="http://schemas.microsoft.com/office/powerpoint/2010/main" val="1227594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reen Section Transition">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0" y="0"/>
            <a:ext cx="9144000" cy="6858000"/>
          </a:xfrm>
          <a:prstGeom prst="rect">
            <a:avLst/>
          </a:prstGeom>
          <a:solidFill>
            <a:srgbClr val="7D841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5000"/>
              </a:spcBef>
              <a:buClr>
                <a:srgbClr val="A50E29"/>
              </a:buClr>
              <a:buFont typeface="Arial" charset="0"/>
              <a:defRPr sz="2400">
                <a:solidFill>
                  <a:srgbClr val="A50E29"/>
                </a:solidFill>
                <a:latin typeface="Arial" charset="0"/>
              </a:defRPr>
            </a:lvl1pPr>
            <a:lvl2pPr marL="742950" indent="-285750" eaLnBrk="0" hangingPunct="0">
              <a:spcBef>
                <a:spcPct val="25000"/>
              </a:spcBef>
              <a:buClr>
                <a:srgbClr val="A50E29"/>
              </a:buClr>
              <a:buFont typeface="Arial" charset="0"/>
              <a:defRPr sz="2400">
                <a:solidFill>
                  <a:srgbClr val="A50E29"/>
                </a:solidFill>
                <a:latin typeface="Arial" charset="0"/>
              </a:defRPr>
            </a:lvl2pPr>
            <a:lvl3pPr marL="1143000" indent="-228600" eaLnBrk="0" hangingPunct="0">
              <a:spcBef>
                <a:spcPct val="25000"/>
              </a:spcBef>
              <a:buClr>
                <a:srgbClr val="A50E29"/>
              </a:buClr>
              <a:buFont typeface="Arial" charset="0"/>
              <a:defRPr sz="2400">
                <a:solidFill>
                  <a:srgbClr val="A50E29"/>
                </a:solidFill>
                <a:latin typeface="Arial" charset="0"/>
              </a:defRPr>
            </a:lvl3pPr>
            <a:lvl4pPr marL="1600200" indent="-228600" eaLnBrk="0" hangingPunct="0">
              <a:spcBef>
                <a:spcPct val="25000"/>
              </a:spcBef>
              <a:buClr>
                <a:srgbClr val="A50E29"/>
              </a:buClr>
              <a:buFont typeface="Arial" charset="0"/>
              <a:defRPr sz="2400">
                <a:solidFill>
                  <a:srgbClr val="A50E29"/>
                </a:solidFill>
                <a:latin typeface="Arial" charset="0"/>
              </a:defRPr>
            </a:lvl4pPr>
            <a:lvl5pPr marL="2057400" indent="-228600" eaLnBrk="0" hangingPunct="0">
              <a:spcBef>
                <a:spcPct val="25000"/>
              </a:spcBef>
              <a:buClr>
                <a:srgbClr val="A50E29"/>
              </a:buClr>
              <a:buFont typeface="Arial" charset="0"/>
              <a:defRPr sz="2400">
                <a:solidFill>
                  <a:srgbClr val="A50E29"/>
                </a:solidFill>
                <a:latin typeface="Arial" charset="0"/>
              </a:defRPr>
            </a:lvl5pPr>
            <a:lvl6pPr marL="2514600" indent="-228600" eaLnBrk="0" fontAlgn="base" hangingPunct="0">
              <a:spcBef>
                <a:spcPct val="25000"/>
              </a:spcBef>
              <a:spcAft>
                <a:spcPct val="0"/>
              </a:spcAft>
              <a:buClr>
                <a:srgbClr val="A50E29"/>
              </a:buClr>
              <a:buFont typeface="Arial" charset="0"/>
              <a:defRPr sz="2400">
                <a:solidFill>
                  <a:srgbClr val="A50E29"/>
                </a:solidFill>
                <a:latin typeface="Arial" charset="0"/>
              </a:defRPr>
            </a:lvl6pPr>
            <a:lvl7pPr marL="2971800" indent="-228600" eaLnBrk="0" fontAlgn="base" hangingPunct="0">
              <a:spcBef>
                <a:spcPct val="25000"/>
              </a:spcBef>
              <a:spcAft>
                <a:spcPct val="0"/>
              </a:spcAft>
              <a:buClr>
                <a:srgbClr val="A50E29"/>
              </a:buClr>
              <a:buFont typeface="Arial" charset="0"/>
              <a:defRPr sz="2400">
                <a:solidFill>
                  <a:srgbClr val="A50E29"/>
                </a:solidFill>
                <a:latin typeface="Arial" charset="0"/>
              </a:defRPr>
            </a:lvl7pPr>
            <a:lvl8pPr marL="3429000" indent="-228600" eaLnBrk="0" fontAlgn="base" hangingPunct="0">
              <a:spcBef>
                <a:spcPct val="25000"/>
              </a:spcBef>
              <a:spcAft>
                <a:spcPct val="0"/>
              </a:spcAft>
              <a:buClr>
                <a:srgbClr val="A50E29"/>
              </a:buClr>
              <a:buFont typeface="Arial" charset="0"/>
              <a:defRPr sz="2400">
                <a:solidFill>
                  <a:srgbClr val="A50E29"/>
                </a:solidFill>
                <a:latin typeface="Arial" charset="0"/>
              </a:defRPr>
            </a:lvl8pPr>
            <a:lvl9pPr marL="3886200" indent="-228600" eaLnBrk="0" fontAlgn="base" hangingPunct="0">
              <a:spcBef>
                <a:spcPct val="25000"/>
              </a:spcBef>
              <a:spcAft>
                <a:spcPct val="0"/>
              </a:spcAft>
              <a:buClr>
                <a:srgbClr val="A50E29"/>
              </a:buClr>
              <a:buFont typeface="Arial" charset="0"/>
              <a:defRPr sz="2400">
                <a:solidFill>
                  <a:srgbClr val="A50E29"/>
                </a:solidFill>
                <a:latin typeface="Arial" charset="0"/>
              </a:defRPr>
            </a:lvl9pPr>
          </a:lstStyle>
          <a:p>
            <a:pPr fontAlgn="base">
              <a:spcBef>
                <a:spcPct val="0"/>
              </a:spcBef>
              <a:spcAft>
                <a:spcPct val="0"/>
              </a:spcAft>
              <a:buClrTx/>
              <a:buFontTx/>
              <a:buNone/>
              <a:defRPr/>
            </a:pPr>
            <a:endParaRPr lang="en-US" altLang="en-US" smtClean="0">
              <a:solidFill>
                <a:srgbClr val="404143"/>
              </a:solidFill>
              <a:ea typeface="MS PGothic" pitchFamily="34" charset="-128"/>
              <a:cs typeface="Arial" charset="0"/>
            </a:endParaRPr>
          </a:p>
        </p:txBody>
      </p:sp>
      <p:sp>
        <p:nvSpPr>
          <p:cNvPr id="7" name="Title 1"/>
          <p:cNvSpPr>
            <a:spLocks noGrp="1"/>
          </p:cNvSpPr>
          <p:nvPr>
            <p:ph type="title"/>
          </p:nvPr>
        </p:nvSpPr>
        <p:spPr>
          <a:xfrm>
            <a:off x="610300" y="4654800"/>
            <a:ext cx="7920000" cy="1846659"/>
          </a:xfrm>
        </p:spPr>
        <p:txBody>
          <a:bodyPr/>
          <a:lstStyle>
            <a:lvl1pPr>
              <a:defRPr sz="6000">
                <a:solidFill>
                  <a:schemeClr val="bg1"/>
                </a:solidFill>
                <a:latin typeface="+mn-lt"/>
              </a:defRPr>
            </a:lvl1pPr>
          </a:lstStyle>
          <a:p>
            <a:r>
              <a:rPr lang="en-US" dirty="0" smtClean="0"/>
              <a:t>Click to edit Master title style</a:t>
            </a:r>
            <a:endParaRPr lang="en-AU" dirty="0"/>
          </a:p>
        </p:txBody>
      </p:sp>
    </p:spTree>
    <p:extLst>
      <p:ext uri="{BB962C8B-B14F-4D97-AF65-F5344CB8AC3E}">
        <p14:creationId xmlns:p14="http://schemas.microsoft.com/office/powerpoint/2010/main" val="2422897992"/>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ue Section Transition">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0" y="0"/>
            <a:ext cx="9144000" cy="6858000"/>
          </a:xfrm>
          <a:prstGeom prst="rect">
            <a:avLst/>
          </a:prstGeom>
          <a:solidFill>
            <a:srgbClr val="54628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5000"/>
              </a:spcBef>
              <a:buClr>
                <a:srgbClr val="A50E29"/>
              </a:buClr>
              <a:buFont typeface="Arial" charset="0"/>
              <a:defRPr sz="2400">
                <a:solidFill>
                  <a:srgbClr val="A50E29"/>
                </a:solidFill>
                <a:latin typeface="Arial" charset="0"/>
              </a:defRPr>
            </a:lvl1pPr>
            <a:lvl2pPr marL="742950" indent="-285750" eaLnBrk="0" hangingPunct="0">
              <a:spcBef>
                <a:spcPct val="25000"/>
              </a:spcBef>
              <a:buClr>
                <a:srgbClr val="A50E29"/>
              </a:buClr>
              <a:buFont typeface="Arial" charset="0"/>
              <a:defRPr sz="2400">
                <a:solidFill>
                  <a:srgbClr val="A50E29"/>
                </a:solidFill>
                <a:latin typeface="Arial" charset="0"/>
              </a:defRPr>
            </a:lvl2pPr>
            <a:lvl3pPr marL="1143000" indent="-228600" eaLnBrk="0" hangingPunct="0">
              <a:spcBef>
                <a:spcPct val="25000"/>
              </a:spcBef>
              <a:buClr>
                <a:srgbClr val="A50E29"/>
              </a:buClr>
              <a:buFont typeface="Arial" charset="0"/>
              <a:defRPr sz="2400">
                <a:solidFill>
                  <a:srgbClr val="A50E29"/>
                </a:solidFill>
                <a:latin typeface="Arial" charset="0"/>
              </a:defRPr>
            </a:lvl3pPr>
            <a:lvl4pPr marL="1600200" indent="-228600" eaLnBrk="0" hangingPunct="0">
              <a:spcBef>
                <a:spcPct val="25000"/>
              </a:spcBef>
              <a:buClr>
                <a:srgbClr val="A50E29"/>
              </a:buClr>
              <a:buFont typeface="Arial" charset="0"/>
              <a:defRPr sz="2400">
                <a:solidFill>
                  <a:srgbClr val="A50E29"/>
                </a:solidFill>
                <a:latin typeface="Arial" charset="0"/>
              </a:defRPr>
            </a:lvl4pPr>
            <a:lvl5pPr marL="2057400" indent="-228600" eaLnBrk="0" hangingPunct="0">
              <a:spcBef>
                <a:spcPct val="25000"/>
              </a:spcBef>
              <a:buClr>
                <a:srgbClr val="A50E29"/>
              </a:buClr>
              <a:buFont typeface="Arial" charset="0"/>
              <a:defRPr sz="2400">
                <a:solidFill>
                  <a:srgbClr val="A50E29"/>
                </a:solidFill>
                <a:latin typeface="Arial" charset="0"/>
              </a:defRPr>
            </a:lvl5pPr>
            <a:lvl6pPr marL="2514600" indent="-228600" eaLnBrk="0" fontAlgn="base" hangingPunct="0">
              <a:spcBef>
                <a:spcPct val="25000"/>
              </a:spcBef>
              <a:spcAft>
                <a:spcPct val="0"/>
              </a:spcAft>
              <a:buClr>
                <a:srgbClr val="A50E29"/>
              </a:buClr>
              <a:buFont typeface="Arial" charset="0"/>
              <a:defRPr sz="2400">
                <a:solidFill>
                  <a:srgbClr val="A50E29"/>
                </a:solidFill>
                <a:latin typeface="Arial" charset="0"/>
              </a:defRPr>
            </a:lvl6pPr>
            <a:lvl7pPr marL="2971800" indent="-228600" eaLnBrk="0" fontAlgn="base" hangingPunct="0">
              <a:spcBef>
                <a:spcPct val="25000"/>
              </a:spcBef>
              <a:spcAft>
                <a:spcPct val="0"/>
              </a:spcAft>
              <a:buClr>
                <a:srgbClr val="A50E29"/>
              </a:buClr>
              <a:buFont typeface="Arial" charset="0"/>
              <a:defRPr sz="2400">
                <a:solidFill>
                  <a:srgbClr val="A50E29"/>
                </a:solidFill>
                <a:latin typeface="Arial" charset="0"/>
              </a:defRPr>
            </a:lvl7pPr>
            <a:lvl8pPr marL="3429000" indent="-228600" eaLnBrk="0" fontAlgn="base" hangingPunct="0">
              <a:spcBef>
                <a:spcPct val="25000"/>
              </a:spcBef>
              <a:spcAft>
                <a:spcPct val="0"/>
              </a:spcAft>
              <a:buClr>
                <a:srgbClr val="A50E29"/>
              </a:buClr>
              <a:buFont typeface="Arial" charset="0"/>
              <a:defRPr sz="2400">
                <a:solidFill>
                  <a:srgbClr val="A50E29"/>
                </a:solidFill>
                <a:latin typeface="Arial" charset="0"/>
              </a:defRPr>
            </a:lvl8pPr>
            <a:lvl9pPr marL="3886200" indent="-228600" eaLnBrk="0" fontAlgn="base" hangingPunct="0">
              <a:spcBef>
                <a:spcPct val="25000"/>
              </a:spcBef>
              <a:spcAft>
                <a:spcPct val="0"/>
              </a:spcAft>
              <a:buClr>
                <a:srgbClr val="A50E29"/>
              </a:buClr>
              <a:buFont typeface="Arial" charset="0"/>
              <a:defRPr sz="2400">
                <a:solidFill>
                  <a:srgbClr val="A50E29"/>
                </a:solidFill>
                <a:latin typeface="Arial" charset="0"/>
              </a:defRPr>
            </a:lvl9pPr>
          </a:lstStyle>
          <a:p>
            <a:pPr fontAlgn="base">
              <a:spcBef>
                <a:spcPct val="0"/>
              </a:spcBef>
              <a:spcAft>
                <a:spcPct val="0"/>
              </a:spcAft>
              <a:buClrTx/>
              <a:buFontTx/>
              <a:buNone/>
              <a:defRPr/>
            </a:pPr>
            <a:endParaRPr lang="en-US" altLang="en-US" smtClean="0">
              <a:solidFill>
                <a:srgbClr val="404143"/>
              </a:solidFill>
              <a:ea typeface="MS PGothic" pitchFamily="34" charset="-128"/>
              <a:cs typeface="Arial" charset="0"/>
            </a:endParaRPr>
          </a:p>
        </p:txBody>
      </p:sp>
      <p:sp>
        <p:nvSpPr>
          <p:cNvPr id="6" name="Title 1"/>
          <p:cNvSpPr>
            <a:spLocks noGrp="1"/>
          </p:cNvSpPr>
          <p:nvPr>
            <p:ph type="title"/>
          </p:nvPr>
        </p:nvSpPr>
        <p:spPr>
          <a:xfrm>
            <a:off x="610300" y="4654800"/>
            <a:ext cx="7920000" cy="1846659"/>
          </a:xfrm>
        </p:spPr>
        <p:txBody>
          <a:bodyPr/>
          <a:lstStyle>
            <a:lvl1pPr>
              <a:defRPr sz="6000">
                <a:solidFill>
                  <a:schemeClr val="bg1"/>
                </a:solidFill>
                <a:latin typeface="+mn-lt"/>
              </a:defRPr>
            </a:lvl1pPr>
          </a:lstStyle>
          <a:p>
            <a:r>
              <a:rPr lang="en-US" dirty="0" smtClean="0"/>
              <a:t>Click to edit Master title style</a:t>
            </a:r>
            <a:endParaRPr lang="en-AU" dirty="0"/>
          </a:p>
        </p:txBody>
      </p:sp>
    </p:spTree>
    <p:extLst>
      <p:ext uri="{BB962C8B-B14F-4D97-AF65-F5344CB8AC3E}">
        <p14:creationId xmlns:p14="http://schemas.microsoft.com/office/powerpoint/2010/main" val="118231077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old Section Transition">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0" y="0"/>
            <a:ext cx="9144000" cy="6858000"/>
          </a:xfrm>
          <a:prstGeom prst="rect">
            <a:avLst/>
          </a:prstGeom>
          <a:solidFill>
            <a:srgbClr val="C8A00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5000"/>
              </a:spcBef>
              <a:buClr>
                <a:srgbClr val="A50E29"/>
              </a:buClr>
              <a:buFont typeface="Arial" charset="0"/>
              <a:defRPr sz="2400">
                <a:solidFill>
                  <a:srgbClr val="A50E29"/>
                </a:solidFill>
                <a:latin typeface="Arial" charset="0"/>
              </a:defRPr>
            </a:lvl1pPr>
            <a:lvl2pPr marL="742950" indent="-285750" eaLnBrk="0" hangingPunct="0">
              <a:spcBef>
                <a:spcPct val="25000"/>
              </a:spcBef>
              <a:buClr>
                <a:srgbClr val="A50E29"/>
              </a:buClr>
              <a:buFont typeface="Arial" charset="0"/>
              <a:defRPr sz="2400">
                <a:solidFill>
                  <a:srgbClr val="A50E29"/>
                </a:solidFill>
                <a:latin typeface="Arial" charset="0"/>
              </a:defRPr>
            </a:lvl2pPr>
            <a:lvl3pPr marL="1143000" indent="-228600" eaLnBrk="0" hangingPunct="0">
              <a:spcBef>
                <a:spcPct val="25000"/>
              </a:spcBef>
              <a:buClr>
                <a:srgbClr val="A50E29"/>
              </a:buClr>
              <a:buFont typeface="Arial" charset="0"/>
              <a:defRPr sz="2400">
                <a:solidFill>
                  <a:srgbClr val="A50E29"/>
                </a:solidFill>
                <a:latin typeface="Arial" charset="0"/>
              </a:defRPr>
            </a:lvl3pPr>
            <a:lvl4pPr marL="1600200" indent="-228600" eaLnBrk="0" hangingPunct="0">
              <a:spcBef>
                <a:spcPct val="25000"/>
              </a:spcBef>
              <a:buClr>
                <a:srgbClr val="A50E29"/>
              </a:buClr>
              <a:buFont typeface="Arial" charset="0"/>
              <a:defRPr sz="2400">
                <a:solidFill>
                  <a:srgbClr val="A50E29"/>
                </a:solidFill>
                <a:latin typeface="Arial" charset="0"/>
              </a:defRPr>
            </a:lvl4pPr>
            <a:lvl5pPr marL="2057400" indent="-228600" eaLnBrk="0" hangingPunct="0">
              <a:spcBef>
                <a:spcPct val="25000"/>
              </a:spcBef>
              <a:buClr>
                <a:srgbClr val="A50E29"/>
              </a:buClr>
              <a:buFont typeface="Arial" charset="0"/>
              <a:defRPr sz="2400">
                <a:solidFill>
                  <a:srgbClr val="A50E29"/>
                </a:solidFill>
                <a:latin typeface="Arial" charset="0"/>
              </a:defRPr>
            </a:lvl5pPr>
            <a:lvl6pPr marL="2514600" indent="-228600" eaLnBrk="0" fontAlgn="base" hangingPunct="0">
              <a:spcBef>
                <a:spcPct val="25000"/>
              </a:spcBef>
              <a:spcAft>
                <a:spcPct val="0"/>
              </a:spcAft>
              <a:buClr>
                <a:srgbClr val="A50E29"/>
              </a:buClr>
              <a:buFont typeface="Arial" charset="0"/>
              <a:defRPr sz="2400">
                <a:solidFill>
                  <a:srgbClr val="A50E29"/>
                </a:solidFill>
                <a:latin typeface="Arial" charset="0"/>
              </a:defRPr>
            </a:lvl6pPr>
            <a:lvl7pPr marL="2971800" indent="-228600" eaLnBrk="0" fontAlgn="base" hangingPunct="0">
              <a:spcBef>
                <a:spcPct val="25000"/>
              </a:spcBef>
              <a:spcAft>
                <a:spcPct val="0"/>
              </a:spcAft>
              <a:buClr>
                <a:srgbClr val="A50E29"/>
              </a:buClr>
              <a:buFont typeface="Arial" charset="0"/>
              <a:defRPr sz="2400">
                <a:solidFill>
                  <a:srgbClr val="A50E29"/>
                </a:solidFill>
                <a:latin typeface="Arial" charset="0"/>
              </a:defRPr>
            </a:lvl7pPr>
            <a:lvl8pPr marL="3429000" indent="-228600" eaLnBrk="0" fontAlgn="base" hangingPunct="0">
              <a:spcBef>
                <a:spcPct val="25000"/>
              </a:spcBef>
              <a:spcAft>
                <a:spcPct val="0"/>
              </a:spcAft>
              <a:buClr>
                <a:srgbClr val="A50E29"/>
              </a:buClr>
              <a:buFont typeface="Arial" charset="0"/>
              <a:defRPr sz="2400">
                <a:solidFill>
                  <a:srgbClr val="A50E29"/>
                </a:solidFill>
                <a:latin typeface="Arial" charset="0"/>
              </a:defRPr>
            </a:lvl8pPr>
            <a:lvl9pPr marL="3886200" indent="-228600" eaLnBrk="0" fontAlgn="base" hangingPunct="0">
              <a:spcBef>
                <a:spcPct val="25000"/>
              </a:spcBef>
              <a:spcAft>
                <a:spcPct val="0"/>
              </a:spcAft>
              <a:buClr>
                <a:srgbClr val="A50E29"/>
              </a:buClr>
              <a:buFont typeface="Arial" charset="0"/>
              <a:defRPr sz="2400">
                <a:solidFill>
                  <a:srgbClr val="A50E29"/>
                </a:solidFill>
                <a:latin typeface="Arial" charset="0"/>
              </a:defRPr>
            </a:lvl9pPr>
          </a:lstStyle>
          <a:p>
            <a:pPr fontAlgn="base">
              <a:spcBef>
                <a:spcPct val="0"/>
              </a:spcBef>
              <a:spcAft>
                <a:spcPct val="0"/>
              </a:spcAft>
              <a:buClrTx/>
              <a:buFontTx/>
              <a:buNone/>
              <a:defRPr/>
            </a:pPr>
            <a:endParaRPr lang="en-US" altLang="en-US" smtClean="0">
              <a:solidFill>
                <a:srgbClr val="404143"/>
              </a:solidFill>
              <a:ea typeface="MS PGothic" pitchFamily="34" charset="-128"/>
              <a:cs typeface="Arial" charset="0"/>
            </a:endParaRPr>
          </a:p>
        </p:txBody>
      </p:sp>
      <p:sp>
        <p:nvSpPr>
          <p:cNvPr id="6" name="Title 1"/>
          <p:cNvSpPr>
            <a:spLocks noGrp="1"/>
          </p:cNvSpPr>
          <p:nvPr>
            <p:ph type="title"/>
          </p:nvPr>
        </p:nvSpPr>
        <p:spPr>
          <a:xfrm>
            <a:off x="610300" y="4654800"/>
            <a:ext cx="7920000" cy="1846659"/>
          </a:xfrm>
        </p:spPr>
        <p:txBody>
          <a:bodyPr/>
          <a:lstStyle>
            <a:lvl1pPr>
              <a:defRPr sz="6000">
                <a:solidFill>
                  <a:schemeClr val="bg1"/>
                </a:solidFill>
                <a:latin typeface="+mn-lt"/>
              </a:defRPr>
            </a:lvl1pPr>
          </a:lstStyle>
          <a:p>
            <a:r>
              <a:rPr lang="en-US" dirty="0" smtClean="0"/>
              <a:t>Click to edit Master title style</a:t>
            </a:r>
            <a:endParaRPr lang="en-AU" dirty="0"/>
          </a:p>
        </p:txBody>
      </p:sp>
    </p:spTree>
    <p:extLst>
      <p:ext uri="{BB962C8B-B14F-4D97-AF65-F5344CB8AC3E}">
        <p14:creationId xmlns:p14="http://schemas.microsoft.com/office/powerpoint/2010/main" val="3921687799"/>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Red Section Transition">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0" y="0"/>
            <a:ext cx="9144000" cy="6858000"/>
          </a:xfrm>
          <a:prstGeom prst="rect">
            <a:avLst/>
          </a:prstGeom>
          <a:solidFill>
            <a:srgbClr val="A50E2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5000"/>
              </a:spcBef>
              <a:buClr>
                <a:srgbClr val="A50E29"/>
              </a:buClr>
              <a:buFont typeface="Arial" charset="0"/>
              <a:defRPr sz="2400">
                <a:solidFill>
                  <a:srgbClr val="A50E29"/>
                </a:solidFill>
                <a:latin typeface="Arial" charset="0"/>
              </a:defRPr>
            </a:lvl1pPr>
            <a:lvl2pPr marL="742950" indent="-285750" eaLnBrk="0" hangingPunct="0">
              <a:spcBef>
                <a:spcPct val="25000"/>
              </a:spcBef>
              <a:buClr>
                <a:srgbClr val="A50E29"/>
              </a:buClr>
              <a:buFont typeface="Arial" charset="0"/>
              <a:defRPr sz="2400">
                <a:solidFill>
                  <a:srgbClr val="A50E29"/>
                </a:solidFill>
                <a:latin typeface="Arial" charset="0"/>
              </a:defRPr>
            </a:lvl2pPr>
            <a:lvl3pPr marL="1143000" indent="-228600" eaLnBrk="0" hangingPunct="0">
              <a:spcBef>
                <a:spcPct val="25000"/>
              </a:spcBef>
              <a:buClr>
                <a:srgbClr val="A50E29"/>
              </a:buClr>
              <a:buFont typeface="Arial" charset="0"/>
              <a:defRPr sz="2400">
                <a:solidFill>
                  <a:srgbClr val="A50E29"/>
                </a:solidFill>
                <a:latin typeface="Arial" charset="0"/>
              </a:defRPr>
            </a:lvl3pPr>
            <a:lvl4pPr marL="1600200" indent="-228600" eaLnBrk="0" hangingPunct="0">
              <a:spcBef>
                <a:spcPct val="25000"/>
              </a:spcBef>
              <a:buClr>
                <a:srgbClr val="A50E29"/>
              </a:buClr>
              <a:buFont typeface="Arial" charset="0"/>
              <a:defRPr sz="2400">
                <a:solidFill>
                  <a:srgbClr val="A50E29"/>
                </a:solidFill>
                <a:latin typeface="Arial" charset="0"/>
              </a:defRPr>
            </a:lvl4pPr>
            <a:lvl5pPr marL="2057400" indent="-228600" eaLnBrk="0" hangingPunct="0">
              <a:spcBef>
                <a:spcPct val="25000"/>
              </a:spcBef>
              <a:buClr>
                <a:srgbClr val="A50E29"/>
              </a:buClr>
              <a:buFont typeface="Arial" charset="0"/>
              <a:defRPr sz="2400">
                <a:solidFill>
                  <a:srgbClr val="A50E29"/>
                </a:solidFill>
                <a:latin typeface="Arial" charset="0"/>
              </a:defRPr>
            </a:lvl5pPr>
            <a:lvl6pPr marL="2514600" indent="-228600" eaLnBrk="0" fontAlgn="base" hangingPunct="0">
              <a:spcBef>
                <a:spcPct val="25000"/>
              </a:spcBef>
              <a:spcAft>
                <a:spcPct val="0"/>
              </a:spcAft>
              <a:buClr>
                <a:srgbClr val="A50E29"/>
              </a:buClr>
              <a:buFont typeface="Arial" charset="0"/>
              <a:defRPr sz="2400">
                <a:solidFill>
                  <a:srgbClr val="A50E29"/>
                </a:solidFill>
                <a:latin typeface="Arial" charset="0"/>
              </a:defRPr>
            </a:lvl6pPr>
            <a:lvl7pPr marL="2971800" indent="-228600" eaLnBrk="0" fontAlgn="base" hangingPunct="0">
              <a:spcBef>
                <a:spcPct val="25000"/>
              </a:spcBef>
              <a:spcAft>
                <a:spcPct val="0"/>
              </a:spcAft>
              <a:buClr>
                <a:srgbClr val="A50E29"/>
              </a:buClr>
              <a:buFont typeface="Arial" charset="0"/>
              <a:defRPr sz="2400">
                <a:solidFill>
                  <a:srgbClr val="A50E29"/>
                </a:solidFill>
                <a:latin typeface="Arial" charset="0"/>
              </a:defRPr>
            </a:lvl7pPr>
            <a:lvl8pPr marL="3429000" indent="-228600" eaLnBrk="0" fontAlgn="base" hangingPunct="0">
              <a:spcBef>
                <a:spcPct val="25000"/>
              </a:spcBef>
              <a:spcAft>
                <a:spcPct val="0"/>
              </a:spcAft>
              <a:buClr>
                <a:srgbClr val="A50E29"/>
              </a:buClr>
              <a:buFont typeface="Arial" charset="0"/>
              <a:defRPr sz="2400">
                <a:solidFill>
                  <a:srgbClr val="A50E29"/>
                </a:solidFill>
                <a:latin typeface="Arial" charset="0"/>
              </a:defRPr>
            </a:lvl8pPr>
            <a:lvl9pPr marL="3886200" indent="-228600" eaLnBrk="0" fontAlgn="base" hangingPunct="0">
              <a:spcBef>
                <a:spcPct val="25000"/>
              </a:spcBef>
              <a:spcAft>
                <a:spcPct val="0"/>
              </a:spcAft>
              <a:buClr>
                <a:srgbClr val="A50E29"/>
              </a:buClr>
              <a:buFont typeface="Arial" charset="0"/>
              <a:defRPr sz="2400">
                <a:solidFill>
                  <a:srgbClr val="A50E29"/>
                </a:solidFill>
                <a:latin typeface="Arial" charset="0"/>
              </a:defRPr>
            </a:lvl9pPr>
          </a:lstStyle>
          <a:p>
            <a:pPr fontAlgn="base">
              <a:spcBef>
                <a:spcPct val="0"/>
              </a:spcBef>
              <a:spcAft>
                <a:spcPct val="0"/>
              </a:spcAft>
              <a:buClrTx/>
              <a:buFontTx/>
              <a:buNone/>
              <a:defRPr/>
            </a:pPr>
            <a:endParaRPr lang="en-US" altLang="en-US" smtClean="0">
              <a:solidFill>
                <a:srgbClr val="404143"/>
              </a:solidFill>
              <a:ea typeface="MS PGothic" pitchFamily="34" charset="-128"/>
              <a:cs typeface="Arial" charset="0"/>
            </a:endParaRPr>
          </a:p>
        </p:txBody>
      </p:sp>
      <p:sp>
        <p:nvSpPr>
          <p:cNvPr id="6" name="Title 1"/>
          <p:cNvSpPr>
            <a:spLocks noGrp="1"/>
          </p:cNvSpPr>
          <p:nvPr>
            <p:ph type="title"/>
          </p:nvPr>
        </p:nvSpPr>
        <p:spPr>
          <a:xfrm>
            <a:off x="610300" y="4654800"/>
            <a:ext cx="7920000" cy="1846659"/>
          </a:xfrm>
        </p:spPr>
        <p:txBody>
          <a:bodyPr/>
          <a:lstStyle>
            <a:lvl1pPr>
              <a:defRPr sz="6000">
                <a:solidFill>
                  <a:schemeClr val="bg1"/>
                </a:solidFill>
                <a:latin typeface="+mn-lt"/>
              </a:defRPr>
            </a:lvl1pPr>
          </a:lstStyle>
          <a:p>
            <a:r>
              <a:rPr lang="en-US" dirty="0" smtClean="0"/>
              <a:t>Click to edit Master title style</a:t>
            </a:r>
            <a:endParaRPr lang="en-AU" dirty="0"/>
          </a:p>
        </p:txBody>
      </p:sp>
    </p:spTree>
    <p:extLst>
      <p:ext uri="{BB962C8B-B14F-4D97-AF65-F5344CB8AC3E}">
        <p14:creationId xmlns:p14="http://schemas.microsoft.com/office/powerpoint/2010/main" val="2602829332"/>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ey Text Section Transition">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5000"/>
              </a:spcBef>
              <a:buClr>
                <a:srgbClr val="A50E29"/>
              </a:buClr>
              <a:buFont typeface="Arial" charset="0"/>
              <a:defRPr sz="2400">
                <a:solidFill>
                  <a:srgbClr val="A50E29"/>
                </a:solidFill>
                <a:latin typeface="Arial" charset="0"/>
              </a:defRPr>
            </a:lvl1pPr>
            <a:lvl2pPr marL="742950" indent="-285750" eaLnBrk="0" hangingPunct="0">
              <a:spcBef>
                <a:spcPct val="25000"/>
              </a:spcBef>
              <a:buClr>
                <a:srgbClr val="A50E29"/>
              </a:buClr>
              <a:buFont typeface="Arial" charset="0"/>
              <a:defRPr sz="2400">
                <a:solidFill>
                  <a:srgbClr val="A50E29"/>
                </a:solidFill>
                <a:latin typeface="Arial" charset="0"/>
              </a:defRPr>
            </a:lvl2pPr>
            <a:lvl3pPr marL="1143000" indent="-228600" eaLnBrk="0" hangingPunct="0">
              <a:spcBef>
                <a:spcPct val="25000"/>
              </a:spcBef>
              <a:buClr>
                <a:srgbClr val="A50E29"/>
              </a:buClr>
              <a:buFont typeface="Arial" charset="0"/>
              <a:defRPr sz="2400">
                <a:solidFill>
                  <a:srgbClr val="A50E29"/>
                </a:solidFill>
                <a:latin typeface="Arial" charset="0"/>
              </a:defRPr>
            </a:lvl3pPr>
            <a:lvl4pPr marL="1600200" indent="-228600" eaLnBrk="0" hangingPunct="0">
              <a:spcBef>
                <a:spcPct val="25000"/>
              </a:spcBef>
              <a:buClr>
                <a:srgbClr val="A50E29"/>
              </a:buClr>
              <a:buFont typeface="Arial" charset="0"/>
              <a:defRPr sz="2400">
                <a:solidFill>
                  <a:srgbClr val="A50E29"/>
                </a:solidFill>
                <a:latin typeface="Arial" charset="0"/>
              </a:defRPr>
            </a:lvl4pPr>
            <a:lvl5pPr marL="2057400" indent="-228600" eaLnBrk="0" hangingPunct="0">
              <a:spcBef>
                <a:spcPct val="25000"/>
              </a:spcBef>
              <a:buClr>
                <a:srgbClr val="A50E29"/>
              </a:buClr>
              <a:buFont typeface="Arial" charset="0"/>
              <a:defRPr sz="2400">
                <a:solidFill>
                  <a:srgbClr val="A50E29"/>
                </a:solidFill>
                <a:latin typeface="Arial" charset="0"/>
              </a:defRPr>
            </a:lvl5pPr>
            <a:lvl6pPr marL="2514600" indent="-228600" eaLnBrk="0" fontAlgn="base" hangingPunct="0">
              <a:spcBef>
                <a:spcPct val="25000"/>
              </a:spcBef>
              <a:spcAft>
                <a:spcPct val="0"/>
              </a:spcAft>
              <a:buClr>
                <a:srgbClr val="A50E29"/>
              </a:buClr>
              <a:buFont typeface="Arial" charset="0"/>
              <a:defRPr sz="2400">
                <a:solidFill>
                  <a:srgbClr val="A50E29"/>
                </a:solidFill>
                <a:latin typeface="Arial" charset="0"/>
              </a:defRPr>
            </a:lvl6pPr>
            <a:lvl7pPr marL="2971800" indent="-228600" eaLnBrk="0" fontAlgn="base" hangingPunct="0">
              <a:spcBef>
                <a:spcPct val="25000"/>
              </a:spcBef>
              <a:spcAft>
                <a:spcPct val="0"/>
              </a:spcAft>
              <a:buClr>
                <a:srgbClr val="A50E29"/>
              </a:buClr>
              <a:buFont typeface="Arial" charset="0"/>
              <a:defRPr sz="2400">
                <a:solidFill>
                  <a:srgbClr val="A50E29"/>
                </a:solidFill>
                <a:latin typeface="Arial" charset="0"/>
              </a:defRPr>
            </a:lvl7pPr>
            <a:lvl8pPr marL="3429000" indent="-228600" eaLnBrk="0" fontAlgn="base" hangingPunct="0">
              <a:spcBef>
                <a:spcPct val="25000"/>
              </a:spcBef>
              <a:spcAft>
                <a:spcPct val="0"/>
              </a:spcAft>
              <a:buClr>
                <a:srgbClr val="A50E29"/>
              </a:buClr>
              <a:buFont typeface="Arial" charset="0"/>
              <a:defRPr sz="2400">
                <a:solidFill>
                  <a:srgbClr val="A50E29"/>
                </a:solidFill>
                <a:latin typeface="Arial" charset="0"/>
              </a:defRPr>
            </a:lvl8pPr>
            <a:lvl9pPr marL="3886200" indent="-228600" eaLnBrk="0" fontAlgn="base" hangingPunct="0">
              <a:spcBef>
                <a:spcPct val="25000"/>
              </a:spcBef>
              <a:spcAft>
                <a:spcPct val="0"/>
              </a:spcAft>
              <a:buClr>
                <a:srgbClr val="A50E29"/>
              </a:buClr>
              <a:buFont typeface="Arial" charset="0"/>
              <a:defRPr sz="2400">
                <a:solidFill>
                  <a:srgbClr val="A50E29"/>
                </a:solidFill>
                <a:latin typeface="Arial" charset="0"/>
              </a:defRPr>
            </a:lvl9pPr>
          </a:lstStyle>
          <a:p>
            <a:pPr fontAlgn="base">
              <a:spcBef>
                <a:spcPct val="0"/>
              </a:spcBef>
              <a:spcAft>
                <a:spcPct val="0"/>
              </a:spcAft>
              <a:buClrTx/>
              <a:buFontTx/>
              <a:buNone/>
              <a:defRPr/>
            </a:pPr>
            <a:endParaRPr lang="en-US" altLang="en-US" smtClean="0">
              <a:solidFill>
                <a:srgbClr val="404143"/>
              </a:solidFill>
              <a:ea typeface="MS PGothic" pitchFamily="34" charset="-128"/>
              <a:cs typeface="Arial" charset="0"/>
            </a:endParaRPr>
          </a:p>
        </p:txBody>
      </p:sp>
      <p:sp>
        <p:nvSpPr>
          <p:cNvPr id="7" name="Title 1"/>
          <p:cNvSpPr>
            <a:spLocks noGrp="1"/>
          </p:cNvSpPr>
          <p:nvPr>
            <p:ph type="title"/>
          </p:nvPr>
        </p:nvSpPr>
        <p:spPr>
          <a:xfrm>
            <a:off x="610300" y="4654800"/>
            <a:ext cx="7920000" cy="1846659"/>
          </a:xfrm>
        </p:spPr>
        <p:txBody>
          <a:bodyPr/>
          <a:lstStyle>
            <a:lvl1pPr>
              <a:defRPr sz="6000">
                <a:solidFill>
                  <a:schemeClr val="tx1"/>
                </a:solidFill>
                <a:latin typeface="+mn-lt"/>
              </a:defRPr>
            </a:lvl1pPr>
          </a:lstStyle>
          <a:p>
            <a:r>
              <a:rPr lang="en-US" dirty="0" smtClean="0"/>
              <a:t>Click to edit Master title style</a:t>
            </a:r>
            <a:endParaRPr lang="en-AU" dirty="0"/>
          </a:p>
        </p:txBody>
      </p:sp>
    </p:spTree>
    <p:extLst>
      <p:ext uri="{BB962C8B-B14F-4D97-AF65-F5344CB8AC3E}">
        <p14:creationId xmlns:p14="http://schemas.microsoft.com/office/powerpoint/2010/main" val="334051171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een Text Section Transition">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5000"/>
              </a:spcBef>
              <a:buClr>
                <a:srgbClr val="A50E29"/>
              </a:buClr>
              <a:buFont typeface="Arial" charset="0"/>
              <a:defRPr sz="2400">
                <a:solidFill>
                  <a:srgbClr val="A50E29"/>
                </a:solidFill>
                <a:latin typeface="Arial" charset="0"/>
              </a:defRPr>
            </a:lvl1pPr>
            <a:lvl2pPr marL="742950" indent="-285750" eaLnBrk="0" hangingPunct="0">
              <a:spcBef>
                <a:spcPct val="25000"/>
              </a:spcBef>
              <a:buClr>
                <a:srgbClr val="A50E29"/>
              </a:buClr>
              <a:buFont typeface="Arial" charset="0"/>
              <a:defRPr sz="2400">
                <a:solidFill>
                  <a:srgbClr val="A50E29"/>
                </a:solidFill>
                <a:latin typeface="Arial" charset="0"/>
              </a:defRPr>
            </a:lvl2pPr>
            <a:lvl3pPr marL="1143000" indent="-228600" eaLnBrk="0" hangingPunct="0">
              <a:spcBef>
                <a:spcPct val="25000"/>
              </a:spcBef>
              <a:buClr>
                <a:srgbClr val="A50E29"/>
              </a:buClr>
              <a:buFont typeface="Arial" charset="0"/>
              <a:defRPr sz="2400">
                <a:solidFill>
                  <a:srgbClr val="A50E29"/>
                </a:solidFill>
                <a:latin typeface="Arial" charset="0"/>
              </a:defRPr>
            </a:lvl3pPr>
            <a:lvl4pPr marL="1600200" indent="-228600" eaLnBrk="0" hangingPunct="0">
              <a:spcBef>
                <a:spcPct val="25000"/>
              </a:spcBef>
              <a:buClr>
                <a:srgbClr val="A50E29"/>
              </a:buClr>
              <a:buFont typeface="Arial" charset="0"/>
              <a:defRPr sz="2400">
                <a:solidFill>
                  <a:srgbClr val="A50E29"/>
                </a:solidFill>
                <a:latin typeface="Arial" charset="0"/>
              </a:defRPr>
            </a:lvl4pPr>
            <a:lvl5pPr marL="2057400" indent="-228600" eaLnBrk="0" hangingPunct="0">
              <a:spcBef>
                <a:spcPct val="25000"/>
              </a:spcBef>
              <a:buClr>
                <a:srgbClr val="A50E29"/>
              </a:buClr>
              <a:buFont typeface="Arial" charset="0"/>
              <a:defRPr sz="2400">
                <a:solidFill>
                  <a:srgbClr val="A50E29"/>
                </a:solidFill>
                <a:latin typeface="Arial" charset="0"/>
              </a:defRPr>
            </a:lvl5pPr>
            <a:lvl6pPr marL="2514600" indent="-228600" eaLnBrk="0" fontAlgn="base" hangingPunct="0">
              <a:spcBef>
                <a:spcPct val="25000"/>
              </a:spcBef>
              <a:spcAft>
                <a:spcPct val="0"/>
              </a:spcAft>
              <a:buClr>
                <a:srgbClr val="A50E29"/>
              </a:buClr>
              <a:buFont typeface="Arial" charset="0"/>
              <a:defRPr sz="2400">
                <a:solidFill>
                  <a:srgbClr val="A50E29"/>
                </a:solidFill>
                <a:latin typeface="Arial" charset="0"/>
              </a:defRPr>
            </a:lvl6pPr>
            <a:lvl7pPr marL="2971800" indent="-228600" eaLnBrk="0" fontAlgn="base" hangingPunct="0">
              <a:spcBef>
                <a:spcPct val="25000"/>
              </a:spcBef>
              <a:spcAft>
                <a:spcPct val="0"/>
              </a:spcAft>
              <a:buClr>
                <a:srgbClr val="A50E29"/>
              </a:buClr>
              <a:buFont typeface="Arial" charset="0"/>
              <a:defRPr sz="2400">
                <a:solidFill>
                  <a:srgbClr val="A50E29"/>
                </a:solidFill>
                <a:latin typeface="Arial" charset="0"/>
              </a:defRPr>
            </a:lvl7pPr>
            <a:lvl8pPr marL="3429000" indent="-228600" eaLnBrk="0" fontAlgn="base" hangingPunct="0">
              <a:spcBef>
                <a:spcPct val="25000"/>
              </a:spcBef>
              <a:spcAft>
                <a:spcPct val="0"/>
              </a:spcAft>
              <a:buClr>
                <a:srgbClr val="A50E29"/>
              </a:buClr>
              <a:buFont typeface="Arial" charset="0"/>
              <a:defRPr sz="2400">
                <a:solidFill>
                  <a:srgbClr val="A50E29"/>
                </a:solidFill>
                <a:latin typeface="Arial" charset="0"/>
              </a:defRPr>
            </a:lvl8pPr>
            <a:lvl9pPr marL="3886200" indent="-228600" eaLnBrk="0" fontAlgn="base" hangingPunct="0">
              <a:spcBef>
                <a:spcPct val="25000"/>
              </a:spcBef>
              <a:spcAft>
                <a:spcPct val="0"/>
              </a:spcAft>
              <a:buClr>
                <a:srgbClr val="A50E29"/>
              </a:buClr>
              <a:buFont typeface="Arial" charset="0"/>
              <a:defRPr sz="2400">
                <a:solidFill>
                  <a:srgbClr val="A50E29"/>
                </a:solidFill>
                <a:latin typeface="Arial" charset="0"/>
              </a:defRPr>
            </a:lvl9pPr>
          </a:lstStyle>
          <a:p>
            <a:pPr fontAlgn="base">
              <a:spcBef>
                <a:spcPct val="0"/>
              </a:spcBef>
              <a:spcAft>
                <a:spcPct val="0"/>
              </a:spcAft>
              <a:buClrTx/>
              <a:buFontTx/>
              <a:buNone/>
              <a:defRPr/>
            </a:pPr>
            <a:endParaRPr lang="en-US" altLang="en-US" smtClean="0">
              <a:solidFill>
                <a:srgbClr val="404143"/>
              </a:solidFill>
              <a:ea typeface="MS PGothic" pitchFamily="34" charset="-128"/>
              <a:cs typeface="Arial" charset="0"/>
            </a:endParaRPr>
          </a:p>
        </p:txBody>
      </p:sp>
      <p:sp>
        <p:nvSpPr>
          <p:cNvPr id="6" name="Title 1"/>
          <p:cNvSpPr>
            <a:spLocks noGrp="1"/>
          </p:cNvSpPr>
          <p:nvPr>
            <p:ph type="title"/>
          </p:nvPr>
        </p:nvSpPr>
        <p:spPr>
          <a:xfrm>
            <a:off x="610300" y="4654800"/>
            <a:ext cx="7920000" cy="1846659"/>
          </a:xfrm>
        </p:spPr>
        <p:txBody>
          <a:bodyPr/>
          <a:lstStyle>
            <a:lvl1pPr>
              <a:defRPr sz="6000">
                <a:solidFill>
                  <a:srgbClr val="7D8414"/>
                </a:solidFill>
                <a:latin typeface="+mn-lt"/>
              </a:defRPr>
            </a:lvl1pPr>
          </a:lstStyle>
          <a:p>
            <a:r>
              <a:rPr lang="en-US" dirty="0" smtClean="0"/>
              <a:t>Click to edit Master title style</a:t>
            </a:r>
            <a:endParaRPr lang="en-AU" dirty="0"/>
          </a:p>
        </p:txBody>
      </p:sp>
    </p:spTree>
    <p:extLst>
      <p:ext uri="{BB962C8B-B14F-4D97-AF65-F5344CB8AC3E}">
        <p14:creationId xmlns:p14="http://schemas.microsoft.com/office/powerpoint/2010/main" val="311793520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CEF607B-A47E-422C-9BEF-122CCDB7C526}" type="datetime1">
              <a:rPr lang="en-US" smtClean="0"/>
              <a:pPr/>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ue Text Section Transition">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5000"/>
              </a:spcBef>
              <a:buClr>
                <a:srgbClr val="A50E29"/>
              </a:buClr>
              <a:buFont typeface="Arial" charset="0"/>
              <a:defRPr sz="2400">
                <a:solidFill>
                  <a:srgbClr val="A50E29"/>
                </a:solidFill>
                <a:latin typeface="Arial" charset="0"/>
              </a:defRPr>
            </a:lvl1pPr>
            <a:lvl2pPr marL="742950" indent="-285750" eaLnBrk="0" hangingPunct="0">
              <a:spcBef>
                <a:spcPct val="25000"/>
              </a:spcBef>
              <a:buClr>
                <a:srgbClr val="A50E29"/>
              </a:buClr>
              <a:buFont typeface="Arial" charset="0"/>
              <a:defRPr sz="2400">
                <a:solidFill>
                  <a:srgbClr val="A50E29"/>
                </a:solidFill>
                <a:latin typeface="Arial" charset="0"/>
              </a:defRPr>
            </a:lvl2pPr>
            <a:lvl3pPr marL="1143000" indent="-228600" eaLnBrk="0" hangingPunct="0">
              <a:spcBef>
                <a:spcPct val="25000"/>
              </a:spcBef>
              <a:buClr>
                <a:srgbClr val="A50E29"/>
              </a:buClr>
              <a:buFont typeface="Arial" charset="0"/>
              <a:defRPr sz="2400">
                <a:solidFill>
                  <a:srgbClr val="A50E29"/>
                </a:solidFill>
                <a:latin typeface="Arial" charset="0"/>
              </a:defRPr>
            </a:lvl3pPr>
            <a:lvl4pPr marL="1600200" indent="-228600" eaLnBrk="0" hangingPunct="0">
              <a:spcBef>
                <a:spcPct val="25000"/>
              </a:spcBef>
              <a:buClr>
                <a:srgbClr val="A50E29"/>
              </a:buClr>
              <a:buFont typeface="Arial" charset="0"/>
              <a:defRPr sz="2400">
                <a:solidFill>
                  <a:srgbClr val="A50E29"/>
                </a:solidFill>
                <a:latin typeface="Arial" charset="0"/>
              </a:defRPr>
            </a:lvl4pPr>
            <a:lvl5pPr marL="2057400" indent="-228600" eaLnBrk="0" hangingPunct="0">
              <a:spcBef>
                <a:spcPct val="25000"/>
              </a:spcBef>
              <a:buClr>
                <a:srgbClr val="A50E29"/>
              </a:buClr>
              <a:buFont typeface="Arial" charset="0"/>
              <a:defRPr sz="2400">
                <a:solidFill>
                  <a:srgbClr val="A50E29"/>
                </a:solidFill>
                <a:latin typeface="Arial" charset="0"/>
              </a:defRPr>
            </a:lvl5pPr>
            <a:lvl6pPr marL="2514600" indent="-228600" eaLnBrk="0" fontAlgn="base" hangingPunct="0">
              <a:spcBef>
                <a:spcPct val="25000"/>
              </a:spcBef>
              <a:spcAft>
                <a:spcPct val="0"/>
              </a:spcAft>
              <a:buClr>
                <a:srgbClr val="A50E29"/>
              </a:buClr>
              <a:buFont typeface="Arial" charset="0"/>
              <a:defRPr sz="2400">
                <a:solidFill>
                  <a:srgbClr val="A50E29"/>
                </a:solidFill>
                <a:latin typeface="Arial" charset="0"/>
              </a:defRPr>
            </a:lvl6pPr>
            <a:lvl7pPr marL="2971800" indent="-228600" eaLnBrk="0" fontAlgn="base" hangingPunct="0">
              <a:spcBef>
                <a:spcPct val="25000"/>
              </a:spcBef>
              <a:spcAft>
                <a:spcPct val="0"/>
              </a:spcAft>
              <a:buClr>
                <a:srgbClr val="A50E29"/>
              </a:buClr>
              <a:buFont typeface="Arial" charset="0"/>
              <a:defRPr sz="2400">
                <a:solidFill>
                  <a:srgbClr val="A50E29"/>
                </a:solidFill>
                <a:latin typeface="Arial" charset="0"/>
              </a:defRPr>
            </a:lvl7pPr>
            <a:lvl8pPr marL="3429000" indent="-228600" eaLnBrk="0" fontAlgn="base" hangingPunct="0">
              <a:spcBef>
                <a:spcPct val="25000"/>
              </a:spcBef>
              <a:spcAft>
                <a:spcPct val="0"/>
              </a:spcAft>
              <a:buClr>
                <a:srgbClr val="A50E29"/>
              </a:buClr>
              <a:buFont typeface="Arial" charset="0"/>
              <a:defRPr sz="2400">
                <a:solidFill>
                  <a:srgbClr val="A50E29"/>
                </a:solidFill>
                <a:latin typeface="Arial" charset="0"/>
              </a:defRPr>
            </a:lvl8pPr>
            <a:lvl9pPr marL="3886200" indent="-228600" eaLnBrk="0" fontAlgn="base" hangingPunct="0">
              <a:spcBef>
                <a:spcPct val="25000"/>
              </a:spcBef>
              <a:spcAft>
                <a:spcPct val="0"/>
              </a:spcAft>
              <a:buClr>
                <a:srgbClr val="A50E29"/>
              </a:buClr>
              <a:buFont typeface="Arial" charset="0"/>
              <a:defRPr sz="2400">
                <a:solidFill>
                  <a:srgbClr val="A50E29"/>
                </a:solidFill>
                <a:latin typeface="Arial" charset="0"/>
              </a:defRPr>
            </a:lvl9pPr>
          </a:lstStyle>
          <a:p>
            <a:pPr fontAlgn="base">
              <a:spcBef>
                <a:spcPct val="0"/>
              </a:spcBef>
              <a:spcAft>
                <a:spcPct val="0"/>
              </a:spcAft>
              <a:buClrTx/>
              <a:buFontTx/>
              <a:buNone/>
              <a:defRPr/>
            </a:pPr>
            <a:endParaRPr lang="en-US" altLang="en-US" smtClean="0">
              <a:solidFill>
                <a:srgbClr val="404143"/>
              </a:solidFill>
              <a:ea typeface="MS PGothic" pitchFamily="34" charset="-128"/>
              <a:cs typeface="Arial" charset="0"/>
            </a:endParaRPr>
          </a:p>
        </p:txBody>
      </p:sp>
      <p:sp>
        <p:nvSpPr>
          <p:cNvPr id="6" name="Title 1"/>
          <p:cNvSpPr>
            <a:spLocks noGrp="1"/>
          </p:cNvSpPr>
          <p:nvPr>
            <p:ph type="title"/>
          </p:nvPr>
        </p:nvSpPr>
        <p:spPr>
          <a:xfrm>
            <a:off x="610300" y="4654800"/>
            <a:ext cx="7920000" cy="1846659"/>
          </a:xfrm>
        </p:spPr>
        <p:txBody>
          <a:bodyPr/>
          <a:lstStyle>
            <a:lvl1pPr>
              <a:defRPr sz="6000">
                <a:solidFill>
                  <a:srgbClr val="546288"/>
                </a:solidFill>
                <a:latin typeface="+mn-lt"/>
              </a:defRPr>
            </a:lvl1pPr>
          </a:lstStyle>
          <a:p>
            <a:r>
              <a:rPr lang="en-US" dirty="0" smtClean="0"/>
              <a:t>Click to edit Master title style</a:t>
            </a:r>
            <a:endParaRPr lang="en-AU" dirty="0"/>
          </a:p>
        </p:txBody>
      </p:sp>
    </p:spTree>
    <p:extLst>
      <p:ext uri="{BB962C8B-B14F-4D97-AF65-F5344CB8AC3E}">
        <p14:creationId xmlns:p14="http://schemas.microsoft.com/office/powerpoint/2010/main" val="31477706"/>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old Text Section Transition">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0" y="635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5000"/>
              </a:spcBef>
              <a:buClr>
                <a:srgbClr val="A50E29"/>
              </a:buClr>
              <a:buFont typeface="Arial" charset="0"/>
              <a:defRPr sz="2400">
                <a:solidFill>
                  <a:srgbClr val="A50E29"/>
                </a:solidFill>
                <a:latin typeface="Arial" charset="0"/>
              </a:defRPr>
            </a:lvl1pPr>
            <a:lvl2pPr marL="742950" indent="-285750" eaLnBrk="0" hangingPunct="0">
              <a:spcBef>
                <a:spcPct val="25000"/>
              </a:spcBef>
              <a:buClr>
                <a:srgbClr val="A50E29"/>
              </a:buClr>
              <a:buFont typeface="Arial" charset="0"/>
              <a:defRPr sz="2400">
                <a:solidFill>
                  <a:srgbClr val="A50E29"/>
                </a:solidFill>
                <a:latin typeface="Arial" charset="0"/>
              </a:defRPr>
            </a:lvl2pPr>
            <a:lvl3pPr marL="1143000" indent="-228600" eaLnBrk="0" hangingPunct="0">
              <a:spcBef>
                <a:spcPct val="25000"/>
              </a:spcBef>
              <a:buClr>
                <a:srgbClr val="A50E29"/>
              </a:buClr>
              <a:buFont typeface="Arial" charset="0"/>
              <a:defRPr sz="2400">
                <a:solidFill>
                  <a:srgbClr val="A50E29"/>
                </a:solidFill>
                <a:latin typeface="Arial" charset="0"/>
              </a:defRPr>
            </a:lvl3pPr>
            <a:lvl4pPr marL="1600200" indent="-228600" eaLnBrk="0" hangingPunct="0">
              <a:spcBef>
                <a:spcPct val="25000"/>
              </a:spcBef>
              <a:buClr>
                <a:srgbClr val="A50E29"/>
              </a:buClr>
              <a:buFont typeface="Arial" charset="0"/>
              <a:defRPr sz="2400">
                <a:solidFill>
                  <a:srgbClr val="A50E29"/>
                </a:solidFill>
                <a:latin typeface="Arial" charset="0"/>
              </a:defRPr>
            </a:lvl4pPr>
            <a:lvl5pPr marL="2057400" indent="-228600" eaLnBrk="0" hangingPunct="0">
              <a:spcBef>
                <a:spcPct val="25000"/>
              </a:spcBef>
              <a:buClr>
                <a:srgbClr val="A50E29"/>
              </a:buClr>
              <a:buFont typeface="Arial" charset="0"/>
              <a:defRPr sz="2400">
                <a:solidFill>
                  <a:srgbClr val="A50E29"/>
                </a:solidFill>
                <a:latin typeface="Arial" charset="0"/>
              </a:defRPr>
            </a:lvl5pPr>
            <a:lvl6pPr marL="2514600" indent="-228600" eaLnBrk="0" fontAlgn="base" hangingPunct="0">
              <a:spcBef>
                <a:spcPct val="25000"/>
              </a:spcBef>
              <a:spcAft>
                <a:spcPct val="0"/>
              </a:spcAft>
              <a:buClr>
                <a:srgbClr val="A50E29"/>
              </a:buClr>
              <a:buFont typeface="Arial" charset="0"/>
              <a:defRPr sz="2400">
                <a:solidFill>
                  <a:srgbClr val="A50E29"/>
                </a:solidFill>
                <a:latin typeface="Arial" charset="0"/>
              </a:defRPr>
            </a:lvl6pPr>
            <a:lvl7pPr marL="2971800" indent="-228600" eaLnBrk="0" fontAlgn="base" hangingPunct="0">
              <a:spcBef>
                <a:spcPct val="25000"/>
              </a:spcBef>
              <a:spcAft>
                <a:spcPct val="0"/>
              </a:spcAft>
              <a:buClr>
                <a:srgbClr val="A50E29"/>
              </a:buClr>
              <a:buFont typeface="Arial" charset="0"/>
              <a:defRPr sz="2400">
                <a:solidFill>
                  <a:srgbClr val="A50E29"/>
                </a:solidFill>
                <a:latin typeface="Arial" charset="0"/>
              </a:defRPr>
            </a:lvl7pPr>
            <a:lvl8pPr marL="3429000" indent="-228600" eaLnBrk="0" fontAlgn="base" hangingPunct="0">
              <a:spcBef>
                <a:spcPct val="25000"/>
              </a:spcBef>
              <a:spcAft>
                <a:spcPct val="0"/>
              </a:spcAft>
              <a:buClr>
                <a:srgbClr val="A50E29"/>
              </a:buClr>
              <a:buFont typeface="Arial" charset="0"/>
              <a:defRPr sz="2400">
                <a:solidFill>
                  <a:srgbClr val="A50E29"/>
                </a:solidFill>
                <a:latin typeface="Arial" charset="0"/>
              </a:defRPr>
            </a:lvl8pPr>
            <a:lvl9pPr marL="3886200" indent="-228600" eaLnBrk="0" fontAlgn="base" hangingPunct="0">
              <a:spcBef>
                <a:spcPct val="25000"/>
              </a:spcBef>
              <a:spcAft>
                <a:spcPct val="0"/>
              </a:spcAft>
              <a:buClr>
                <a:srgbClr val="A50E29"/>
              </a:buClr>
              <a:buFont typeface="Arial" charset="0"/>
              <a:defRPr sz="2400">
                <a:solidFill>
                  <a:srgbClr val="A50E29"/>
                </a:solidFill>
                <a:latin typeface="Arial" charset="0"/>
              </a:defRPr>
            </a:lvl9pPr>
          </a:lstStyle>
          <a:p>
            <a:pPr fontAlgn="base">
              <a:spcBef>
                <a:spcPct val="0"/>
              </a:spcBef>
              <a:spcAft>
                <a:spcPct val="0"/>
              </a:spcAft>
              <a:buClrTx/>
              <a:buFontTx/>
              <a:buNone/>
              <a:defRPr/>
            </a:pPr>
            <a:endParaRPr lang="en-US" altLang="en-US" smtClean="0">
              <a:solidFill>
                <a:srgbClr val="404143"/>
              </a:solidFill>
              <a:ea typeface="MS PGothic" pitchFamily="34" charset="-128"/>
              <a:cs typeface="Arial" charset="0"/>
            </a:endParaRPr>
          </a:p>
        </p:txBody>
      </p:sp>
      <p:sp>
        <p:nvSpPr>
          <p:cNvPr id="6" name="Title 1"/>
          <p:cNvSpPr>
            <a:spLocks noGrp="1"/>
          </p:cNvSpPr>
          <p:nvPr>
            <p:ph type="title"/>
          </p:nvPr>
        </p:nvSpPr>
        <p:spPr>
          <a:xfrm>
            <a:off x="610300" y="4654800"/>
            <a:ext cx="7920000" cy="1846659"/>
          </a:xfrm>
        </p:spPr>
        <p:txBody>
          <a:bodyPr/>
          <a:lstStyle>
            <a:lvl1pPr>
              <a:defRPr sz="6000">
                <a:solidFill>
                  <a:srgbClr val="C8A004"/>
                </a:solidFill>
                <a:latin typeface="+mn-lt"/>
              </a:defRPr>
            </a:lvl1pPr>
          </a:lstStyle>
          <a:p>
            <a:r>
              <a:rPr lang="en-US" dirty="0" smtClean="0"/>
              <a:t>Click to edit Master title style</a:t>
            </a:r>
            <a:endParaRPr lang="en-AU" dirty="0"/>
          </a:p>
        </p:txBody>
      </p:sp>
    </p:spTree>
    <p:extLst>
      <p:ext uri="{BB962C8B-B14F-4D97-AF65-F5344CB8AC3E}">
        <p14:creationId xmlns:p14="http://schemas.microsoft.com/office/powerpoint/2010/main" val="3920856132"/>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Red Text Section Transition">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0" y="635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5000"/>
              </a:spcBef>
              <a:buClr>
                <a:srgbClr val="A50E29"/>
              </a:buClr>
              <a:buFont typeface="Arial" charset="0"/>
              <a:defRPr sz="2400">
                <a:solidFill>
                  <a:srgbClr val="A50E29"/>
                </a:solidFill>
                <a:latin typeface="Arial" charset="0"/>
              </a:defRPr>
            </a:lvl1pPr>
            <a:lvl2pPr marL="742950" indent="-285750" eaLnBrk="0" hangingPunct="0">
              <a:spcBef>
                <a:spcPct val="25000"/>
              </a:spcBef>
              <a:buClr>
                <a:srgbClr val="A50E29"/>
              </a:buClr>
              <a:buFont typeface="Arial" charset="0"/>
              <a:defRPr sz="2400">
                <a:solidFill>
                  <a:srgbClr val="A50E29"/>
                </a:solidFill>
                <a:latin typeface="Arial" charset="0"/>
              </a:defRPr>
            </a:lvl2pPr>
            <a:lvl3pPr marL="1143000" indent="-228600" eaLnBrk="0" hangingPunct="0">
              <a:spcBef>
                <a:spcPct val="25000"/>
              </a:spcBef>
              <a:buClr>
                <a:srgbClr val="A50E29"/>
              </a:buClr>
              <a:buFont typeface="Arial" charset="0"/>
              <a:defRPr sz="2400">
                <a:solidFill>
                  <a:srgbClr val="A50E29"/>
                </a:solidFill>
                <a:latin typeface="Arial" charset="0"/>
              </a:defRPr>
            </a:lvl3pPr>
            <a:lvl4pPr marL="1600200" indent="-228600" eaLnBrk="0" hangingPunct="0">
              <a:spcBef>
                <a:spcPct val="25000"/>
              </a:spcBef>
              <a:buClr>
                <a:srgbClr val="A50E29"/>
              </a:buClr>
              <a:buFont typeface="Arial" charset="0"/>
              <a:defRPr sz="2400">
                <a:solidFill>
                  <a:srgbClr val="A50E29"/>
                </a:solidFill>
                <a:latin typeface="Arial" charset="0"/>
              </a:defRPr>
            </a:lvl4pPr>
            <a:lvl5pPr marL="2057400" indent="-228600" eaLnBrk="0" hangingPunct="0">
              <a:spcBef>
                <a:spcPct val="25000"/>
              </a:spcBef>
              <a:buClr>
                <a:srgbClr val="A50E29"/>
              </a:buClr>
              <a:buFont typeface="Arial" charset="0"/>
              <a:defRPr sz="2400">
                <a:solidFill>
                  <a:srgbClr val="A50E29"/>
                </a:solidFill>
                <a:latin typeface="Arial" charset="0"/>
              </a:defRPr>
            </a:lvl5pPr>
            <a:lvl6pPr marL="2514600" indent="-228600" eaLnBrk="0" fontAlgn="base" hangingPunct="0">
              <a:spcBef>
                <a:spcPct val="25000"/>
              </a:spcBef>
              <a:spcAft>
                <a:spcPct val="0"/>
              </a:spcAft>
              <a:buClr>
                <a:srgbClr val="A50E29"/>
              </a:buClr>
              <a:buFont typeface="Arial" charset="0"/>
              <a:defRPr sz="2400">
                <a:solidFill>
                  <a:srgbClr val="A50E29"/>
                </a:solidFill>
                <a:latin typeface="Arial" charset="0"/>
              </a:defRPr>
            </a:lvl6pPr>
            <a:lvl7pPr marL="2971800" indent="-228600" eaLnBrk="0" fontAlgn="base" hangingPunct="0">
              <a:spcBef>
                <a:spcPct val="25000"/>
              </a:spcBef>
              <a:spcAft>
                <a:spcPct val="0"/>
              </a:spcAft>
              <a:buClr>
                <a:srgbClr val="A50E29"/>
              </a:buClr>
              <a:buFont typeface="Arial" charset="0"/>
              <a:defRPr sz="2400">
                <a:solidFill>
                  <a:srgbClr val="A50E29"/>
                </a:solidFill>
                <a:latin typeface="Arial" charset="0"/>
              </a:defRPr>
            </a:lvl7pPr>
            <a:lvl8pPr marL="3429000" indent="-228600" eaLnBrk="0" fontAlgn="base" hangingPunct="0">
              <a:spcBef>
                <a:spcPct val="25000"/>
              </a:spcBef>
              <a:spcAft>
                <a:spcPct val="0"/>
              </a:spcAft>
              <a:buClr>
                <a:srgbClr val="A50E29"/>
              </a:buClr>
              <a:buFont typeface="Arial" charset="0"/>
              <a:defRPr sz="2400">
                <a:solidFill>
                  <a:srgbClr val="A50E29"/>
                </a:solidFill>
                <a:latin typeface="Arial" charset="0"/>
              </a:defRPr>
            </a:lvl8pPr>
            <a:lvl9pPr marL="3886200" indent="-228600" eaLnBrk="0" fontAlgn="base" hangingPunct="0">
              <a:spcBef>
                <a:spcPct val="25000"/>
              </a:spcBef>
              <a:spcAft>
                <a:spcPct val="0"/>
              </a:spcAft>
              <a:buClr>
                <a:srgbClr val="A50E29"/>
              </a:buClr>
              <a:buFont typeface="Arial" charset="0"/>
              <a:defRPr sz="2400">
                <a:solidFill>
                  <a:srgbClr val="A50E29"/>
                </a:solidFill>
                <a:latin typeface="Arial" charset="0"/>
              </a:defRPr>
            </a:lvl9pPr>
          </a:lstStyle>
          <a:p>
            <a:pPr fontAlgn="base">
              <a:spcBef>
                <a:spcPct val="0"/>
              </a:spcBef>
              <a:spcAft>
                <a:spcPct val="0"/>
              </a:spcAft>
              <a:buClrTx/>
              <a:buFontTx/>
              <a:buNone/>
              <a:defRPr/>
            </a:pPr>
            <a:endParaRPr lang="en-US" altLang="en-US" smtClean="0">
              <a:solidFill>
                <a:srgbClr val="404143"/>
              </a:solidFill>
              <a:ea typeface="MS PGothic" pitchFamily="34" charset="-128"/>
              <a:cs typeface="Arial" charset="0"/>
            </a:endParaRPr>
          </a:p>
        </p:txBody>
      </p:sp>
      <p:sp>
        <p:nvSpPr>
          <p:cNvPr id="6" name="Title 1"/>
          <p:cNvSpPr>
            <a:spLocks noGrp="1"/>
          </p:cNvSpPr>
          <p:nvPr>
            <p:ph type="title"/>
          </p:nvPr>
        </p:nvSpPr>
        <p:spPr>
          <a:xfrm>
            <a:off x="610300" y="4654800"/>
            <a:ext cx="7920000" cy="1846659"/>
          </a:xfrm>
        </p:spPr>
        <p:txBody>
          <a:bodyPr/>
          <a:lstStyle>
            <a:lvl1pPr>
              <a:defRPr sz="6000">
                <a:solidFill>
                  <a:srgbClr val="A50E29"/>
                </a:solidFill>
                <a:latin typeface="+mn-lt"/>
              </a:defRPr>
            </a:lvl1pPr>
          </a:lstStyle>
          <a:p>
            <a:r>
              <a:rPr lang="en-US" dirty="0" smtClean="0"/>
              <a:t>Click to edit Master title style</a:t>
            </a:r>
            <a:endParaRPr lang="en-AU" dirty="0"/>
          </a:p>
        </p:txBody>
      </p:sp>
    </p:spTree>
    <p:extLst>
      <p:ext uri="{BB962C8B-B14F-4D97-AF65-F5344CB8AC3E}">
        <p14:creationId xmlns:p14="http://schemas.microsoft.com/office/powerpoint/2010/main" val="2017583714"/>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4" name="Footer Placeholder 3"/>
          <p:cNvSpPr>
            <a:spLocks noGrp="1"/>
          </p:cNvSpPr>
          <p:nvPr>
            <p:ph type="ftr" sz="quarter" idx="10"/>
          </p:nvPr>
        </p:nvSpPr>
        <p:spPr>
          <a:xfrm>
            <a:off x="609600" y="6172200"/>
            <a:ext cx="6934200" cy="476250"/>
          </a:xfrm>
          <a:prstGeom prst="rect">
            <a:avLst/>
          </a:prstGeom>
        </p:spPr>
        <p:txBody>
          <a:bodyPr/>
          <a:lstStyle>
            <a:lvl1pPr>
              <a:spcBef>
                <a:spcPct val="25000"/>
              </a:spcBef>
              <a:buClr>
                <a:srgbClr val="A50E29"/>
              </a:buClr>
              <a:buFont typeface="Arial" charset="0"/>
              <a:buNone/>
              <a:defRPr>
                <a:latin typeface="Arial" charset="0"/>
                <a:cs typeface="+mn-cs"/>
              </a:defRPr>
            </a:lvl1pPr>
          </a:lstStyle>
          <a:p>
            <a:pPr fontAlgn="base">
              <a:spcAft>
                <a:spcPct val="0"/>
              </a:spcAft>
              <a:defRPr/>
            </a:pPr>
            <a:r>
              <a:rPr lang="en-AU" sz="2400">
                <a:solidFill>
                  <a:srgbClr val="A50E29"/>
                </a:solidFill>
              </a:rPr>
              <a:t>     </a:t>
            </a:r>
            <a:endParaRPr lang="en-AU" sz="2400" dirty="0">
              <a:solidFill>
                <a:srgbClr val="A50E29"/>
              </a:solidFill>
            </a:endParaRPr>
          </a:p>
        </p:txBody>
      </p:sp>
      <p:sp>
        <p:nvSpPr>
          <p:cNvPr id="5" name="Slide Number Placeholder 4"/>
          <p:cNvSpPr>
            <a:spLocks noGrp="1"/>
          </p:cNvSpPr>
          <p:nvPr>
            <p:ph type="sldNum" sz="quarter" idx="11"/>
          </p:nvPr>
        </p:nvSpPr>
        <p:spPr/>
        <p:txBody>
          <a:bodyPr/>
          <a:lstStyle>
            <a:lvl1pPr>
              <a:defRPr/>
            </a:lvl1pPr>
          </a:lstStyle>
          <a:p>
            <a:pPr>
              <a:defRPr/>
            </a:pPr>
            <a:fld id="{1DE3E7A6-2F63-45F3-8FD7-3A20444047AA}" type="slidenum">
              <a:rPr lang="en-AU">
                <a:solidFill>
                  <a:srgbClr val="404143"/>
                </a:solidFill>
              </a:rPr>
              <a:pPr>
                <a:defRPr/>
              </a:pPr>
              <a:t>‹#›</a:t>
            </a:fld>
            <a:endParaRPr lang="en-AU" dirty="0">
              <a:solidFill>
                <a:srgbClr val="404143"/>
              </a:solidFill>
            </a:endParaRPr>
          </a:p>
        </p:txBody>
      </p:sp>
    </p:spTree>
    <p:extLst>
      <p:ext uri="{BB962C8B-B14F-4D97-AF65-F5344CB8AC3E}">
        <p14:creationId xmlns:p14="http://schemas.microsoft.com/office/powerpoint/2010/main" val="2791476020"/>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dirty="0"/>
          </a:p>
        </p:txBody>
      </p:sp>
      <p:sp>
        <p:nvSpPr>
          <p:cNvPr id="3" name="Content Placeholder 2"/>
          <p:cNvSpPr>
            <a:spLocks noGrp="1"/>
          </p:cNvSpPr>
          <p:nvPr>
            <p:ph sz="half" idx="1"/>
          </p:nvPr>
        </p:nvSpPr>
        <p:spPr>
          <a:xfrm>
            <a:off x="606818" y="2819401"/>
            <a:ext cx="7920000" cy="3198812"/>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7" name="Text Placeholder 2"/>
          <p:cNvSpPr>
            <a:spLocks noGrp="1"/>
          </p:cNvSpPr>
          <p:nvPr>
            <p:ph type="body" idx="12"/>
          </p:nvPr>
        </p:nvSpPr>
        <p:spPr>
          <a:xfrm>
            <a:off x="606818" y="2255838"/>
            <a:ext cx="7920000" cy="4111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Footer Placeholder 4"/>
          <p:cNvSpPr>
            <a:spLocks noGrp="1"/>
          </p:cNvSpPr>
          <p:nvPr>
            <p:ph type="ftr" sz="quarter" idx="13"/>
          </p:nvPr>
        </p:nvSpPr>
        <p:spPr>
          <a:xfrm>
            <a:off x="609600" y="6172200"/>
            <a:ext cx="6934200" cy="476250"/>
          </a:xfrm>
          <a:prstGeom prst="rect">
            <a:avLst/>
          </a:prstGeom>
        </p:spPr>
        <p:txBody>
          <a:bodyPr/>
          <a:lstStyle>
            <a:lvl1pPr>
              <a:spcBef>
                <a:spcPct val="25000"/>
              </a:spcBef>
              <a:buClr>
                <a:srgbClr val="A50E29"/>
              </a:buClr>
              <a:buFont typeface="Arial" charset="0"/>
              <a:buNone/>
              <a:defRPr>
                <a:latin typeface="Arial" charset="0"/>
                <a:cs typeface="+mn-cs"/>
              </a:defRPr>
            </a:lvl1pPr>
          </a:lstStyle>
          <a:p>
            <a:pPr fontAlgn="base">
              <a:spcAft>
                <a:spcPct val="0"/>
              </a:spcAft>
              <a:defRPr/>
            </a:pPr>
            <a:r>
              <a:rPr lang="en-AU" sz="2400">
                <a:solidFill>
                  <a:srgbClr val="A50E29"/>
                </a:solidFill>
              </a:rPr>
              <a:t>     </a:t>
            </a:r>
            <a:endParaRPr lang="en-AU" sz="2400" dirty="0">
              <a:solidFill>
                <a:srgbClr val="A50E29"/>
              </a:solidFill>
            </a:endParaRPr>
          </a:p>
        </p:txBody>
      </p:sp>
      <p:sp>
        <p:nvSpPr>
          <p:cNvPr id="6" name="Slide Number Placeholder 5"/>
          <p:cNvSpPr>
            <a:spLocks noGrp="1"/>
          </p:cNvSpPr>
          <p:nvPr>
            <p:ph type="sldNum" sz="quarter" idx="14"/>
          </p:nvPr>
        </p:nvSpPr>
        <p:spPr/>
        <p:txBody>
          <a:bodyPr/>
          <a:lstStyle>
            <a:lvl1pPr>
              <a:defRPr/>
            </a:lvl1pPr>
          </a:lstStyle>
          <a:p>
            <a:pPr>
              <a:defRPr/>
            </a:pPr>
            <a:fld id="{1DB64E56-F40D-4CCC-B041-A59893760C9F}" type="slidenum">
              <a:rPr lang="en-AU">
                <a:solidFill>
                  <a:srgbClr val="404143"/>
                </a:solidFill>
              </a:rPr>
              <a:pPr>
                <a:defRPr/>
              </a:pPr>
              <a:t>‹#›</a:t>
            </a:fld>
            <a:endParaRPr lang="en-AU" dirty="0">
              <a:solidFill>
                <a:srgbClr val="404143"/>
              </a:solidFill>
            </a:endParaRPr>
          </a:p>
        </p:txBody>
      </p:sp>
    </p:spTree>
    <p:extLst>
      <p:ext uri="{BB962C8B-B14F-4D97-AF65-F5344CB8AC3E}">
        <p14:creationId xmlns:p14="http://schemas.microsoft.com/office/powerpoint/2010/main" val="1704075583"/>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Footer Placeholder 2"/>
          <p:cNvSpPr>
            <a:spLocks noGrp="1"/>
          </p:cNvSpPr>
          <p:nvPr>
            <p:ph type="ftr" sz="quarter" idx="10"/>
          </p:nvPr>
        </p:nvSpPr>
        <p:spPr>
          <a:xfrm>
            <a:off x="609600" y="6172200"/>
            <a:ext cx="6934200" cy="476250"/>
          </a:xfrm>
          <a:prstGeom prst="rect">
            <a:avLst/>
          </a:prstGeom>
        </p:spPr>
        <p:txBody>
          <a:bodyPr/>
          <a:lstStyle>
            <a:lvl1pPr>
              <a:spcBef>
                <a:spcPct val="25000"/>
              </a:spcBef>
              <a:buClr>
                <a:srgbClr val="A50E29"/>
              </a:buClr>
              <a:buFont typeface="Arial" charset="0"/>
              <a:buNone/>
              <a:defRPr>
                <a:latin typeface="Arial" charset="0"/>
                <a:cs typeface="+mn-cs"/>
              </a:defRPr>
            </a:lvl1pPr>
          </a:lstStyle>
          <a:p>
            <a:pPr fontAlgn="base">
              <a:spcAft>
                <a:spcPct val="0"/>
              </a:spcAft>
              <a:defRPr/>
            </a:pPr>
            <a:r>
              <a:rPr lang="en-AU" sz="2400">
                <a:solidFill>
                  <a:srgbClr val="A50E29"/>
                </a:solidFill>
              </a:rPr>
              <a:t>     </a:t>
            </a:r>
            <a:endParaRPr lang="en-AU" sz="2400" dirty="0">
              <a:solidFill>
                <a:srgbClr val="A50E29"/>
              </a:solidFill>
            </a:endParaRPr>
          </a:p>
        </p:txBody>
      </p:sp>
      <p:sp>
        <p:nvSpPr>
          <p:cNvPr id="4" name="Slide Number Placeholder 3"/>
          <p:cNvSpPr>
            <a:spLocks noGrp="1"/>
          </p:cNvSpPr>
          <p:nvPr>
            <p:ph type="sldNum" sz="quarter" idx="11"/>
          </p:nvPr>
        </p:nvSpPr>
        <p:spPr/>
        <p:txBody>
          <a:bodyPr/>
          <a:lstStyle>
            <a:lvl1pPr>
              <a:defRPr/>
            </a:lvl1pPr>
          </a:lstStyle>
          <a:p>
            <a:pPr>
              <a:defRPr/>
            </a:pPr>
            <a:fld id="{E45F35E3-22C8-440F-B6A5-06F1B6566DF2}" type="slidenum">
              <a:rPr lang="en-AU">
                <a:solidFill>
                  <a:srgbClr val="404143"/>
                </a:solidFill>
              </a:rPr>
              <a:pPr>
                <a:defRPr/>
              </a:pPr>
              <a:t>‹#›</a:t>
            </a:fld>
            <a:endParaRPr lang="en-AU" dirty="0">
              <a:solidFill>
                <a:srgbClr val="404143"/>
              </a:solidFill>
            </a:endParaRPr>
          </a:p>
        </p:txBody>
      </p:sp>
    </p:spTree>
    <p:extLst>
      <p:ext uri="{BB962C8B-B14F-4D97-AF65-F5344CB8AC3E}">
        <p14:creationId xmlns:p14="http://schemas.microsoft.com/office/powerpoint/2010/main" val="2239470221"/>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609600" y="6172200"/>
            <a:ext cx="6934200" cy="476250"/>
          </a:xfrm>
          <a:prstGeom prst="rect">
            <a:avLst/>
          </a:prstGeom>
        </p:spPr>
        <p:txBody>
          <a:bodyPr/>
          <a:lstStyle>
            <a:lvl1pPr>
              <a:spcBef>
                <a:spcPct val="25000"/>
              </a:spcBef>
              <a:buClr>
                <a:srgbClr val="A50E29"/>
              </a:buClr>
              <a:buFont typeface="Arial" charset="0"/>
              <a:buNone/>
              <a:defRPr>
                <a:latin typeface="Arial" charset="0"/>
                <a:cs typeface="+mn-cs"/>
              </a:defRPr>
            </a:lvl1pPr>
          </a:lstStyle>
          <a:p>
            <a:pPr fontAlgn="base">
              <a:spcAft>
                <a:spcPct val="0"/>
              </a:spcAft>
              <a:defRPr/>
            </a:pPr>
            <a:r>
              <a:rPr lang="en-AU" sz="2400">
                <a:solidFill>
                  <a:srgbClr val="A50E29"/>
                </a:solidFill>
              </a:rPr>
              <a:t>     </a:t>
            </a:r>
            <a:endParaRPr lang="en-AU" sz="2400" dirty="0">
              <a:solidFill>
                <a:srgbClr val="A50E29"/>
              </a:solidFill>
            </a:endParaRPr>
          </a:p>
        </p:txBody>
      </p:sp>
      <p:sp>
        <p:nvSpPr>
          <p:cNvPr id="3" name="Slide Number Placeholder 2"/>
          <p:cNvSpPr>
            <a:spLocks noGrp="1"/>
          </p:cNvSpPr>
          <p:nvPr>
            <p:ph type="sldNum" sz="quarter" idx="11"/>
          </p:nvPr>
        </p:nvSpPr>
        <p:spPr/>
        <p:txBody>
          <a:bodyPr/>
          <a:lstStyle>
            <a:lvl1pPr>
              <a:defRPr/>
            </a:lvl1pPr>
          </a:lstStyle>
          <a:p>
            <a:pPr>
              <a:defRPr/>
            </a:pPr>
            <a:fld id="{BDFED3DB-0225-44BD-8B40-608C6FB0AA7F}" type="slidenum">
              <a:rPr lang="en-AU">
                <a:solidFill>
                  <a:srgbClr val="404143"/>
                </a:solidFill>
              </a:rPr>
              <a:pPr>
                <a:defRPr/>
              </a:pPr>
              <a:t>‹#›</a:t>
            </a:fld>
            <a:endParaRPr lang="en-AU" dirty="0">
              <a:solidFill>
                <a:srgbClr val="404143"/>
              </a:solidFill>
            </a:endParaRPr>
          </a:p>
        </p:txBody>
      </p:sp>
    </p:spTree>
    <p:extLst>
      <p:ext uri="{BB962C8B-B14F-4D97-AF65-F5344CB8AC3E}">
        <p14:creationId xmlns:p14="http://schemas.microsoft.com/office/powerpoint/2010/main" val="2524310415"/>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itle and Content (2 pan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dirty="0"/>
          </a:p>
        </p:txBody>
      </p:sp>
      <p:sp>
        <p:nvSpPr>
          <p:cNvPr id="3" name="Content Placeholder 2"/>
          <p:cNvSpPr>
            <a:spLocks noGrp="1"/>
          </p:cNvSpPr>
          <p:nvPr>
            <p:ph sz="half" idx="1"/>
          </p:nvPr>
        </p:nvSpPr>
        <p:spPr>
          <a:xfrm>
            <a:off x="606487" y="2257425"/>
            <a:ext cx="3780000" cy="3760788"/>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4" name="Content Placeholder 3"/>
          <p:cNvSpPr>
            <a:spLocks noGrp="1"/>
          </p:cNvSpPr>
          <p:nvPr>
            <p:ph sz="half" idx="2"/>
          </p:nvPr>
        </p:nvSpPr>
        <p:spPr>
          <a:xfrm>
            <a:off x="4736275" y="2257425"/>
            <a:ext cx="3780000" cy="3760788"/>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5" name="Footer Placeholder 4"/>
          <p:cNvSpPr>
            <a:spLocks noGrp="1"/>
          </p:cNvSpPr>
          <p:nvPr>
            <p:ph type="ftr" sz="quarter" idx="10"/>
          </p:nvPr>
        </p:nvSpPr>
        <p:spPr>
          <a:xfrm>
            <a:off x="609600" y="6172200"/>
            <a:ext cx="6934200" cy="476250"/>
          </a:xfrm>
          <a:prstGeom prst="rect">
            <a:avLst/>
          </a:prstGeom>
        </p:spPr>
        <p:txBody>
          <a:bodyPr/>
          <a:lstStyle>
            <a:lvl1pPr>
              <a:spcBef>
                <a:spcPct val="25000"/>
              </a:spcBef>
              <a:buClr>
                <a:srgbClr val="A50E29"/>
              </a:buClr>
              <a:buFont typeface="Arial" charset="0"/>
              <a:buNone/>
              <a:defRPr>
                <a:latin typeface="Arial" charset="0"/>
                <a:cs typeface="+mn-cs"/>
              </a:defRPr>
            </a:lvl1pPr>
          </a:lstStyle>
          <a:p>
            <a:pPr fontAlgn="base">
              <a:spcAft>
                <a:spcPct val="0"/>
              </a:spcAft>
              <a:defRPr/>
            </a:pPr>
            <a:r>
              <a:rPr lang="en-AU" sz="2400">
                <a:solidFill>
                  <a:srgbClr val="A50E29"/>
                </a:solidFill>
              </a:rPr>
              <a:t>     </a:t>
            </a:r>
            <a:endParaRPr lang="en-AU" sz="2400" dirty="0">
              <a:solidFill>
                <a:srgbClr val="A50E29"/>
              </a:solidFill>
            </a:endParaRPr>
          </a:p>
        </p:txBody>
      </p:sp>
      <p:sp>
        <p:nvSpPr>
          <p:cNvPr id="6" name="Slide Number Placeholder 5"/>
          <p:cNvSpPr>
            <a:spLocks noGrp="1"/>
          </p:cNvSpPr>
          <p:nvPr>
            <p:ph type="sldNum" sz="quarter" idx="11"/>
          </p:nvPr>
        </p:nvSpPr>
        <p:spPr/>
        <p:txBody>
          <a:bodyPr/>
          <a:lstStyle>
            <a:lvl1pPr>
              <a:defRPr/>
            </a:lvl1pPr>
          </a:lstStyle>
          <a:p>
            <a:pPr>
              <a:defRPr/>
            </a:pPr>
            <a:fld id="{82CFCE91-9573-4F44-8CE8-60264545FB4C}" type="slidenum">
              <a:rPr lang="en-AU">
                <a:solidFill>
                  <a:srgbClr val="404143"/>
                </a:solidFill>
              </a:rPr>
              <a:pPr>
                <a:defRPr/>
              </a:pPr>
              <a:t>‹#›</a:t>
            </a:fld>
            <a:endParaRPr lang="en-AU" dirty="0">
              <a:solidFill>
                <a:srgbClr val="404143"/>
              </a:solidFill>
            </a:endParaRPr>
          </a:p>
        </p:txBody>
      </p:sp>
    </p:spTree>
    <p:extLst>
      <p:ext uri="{BB962C8B-B14F-4D97-AF65-F5344CB8AC3E}">
        <p14:creationId xmlns:p14="http://schemas.microsoft.com/office/powerpoint/2010/main" val="2540068845"/>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Subtitle and Content (2 pan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dirty="0"/>
          </a:p>
        </p:txBody>
      </p:sp>
      <p:sp>
        <p:nvSpPr>
          <p:cNvPr id="3" name="Content Placeholder 2"/>
          <p:cNvSpPr>
            <a:spLocks noGrp="1"/>
          </p:cNvSpPr>
          <p:nvPr>
            <p:ph sz="half" idx="1"/>
          </p:nvPr>
        </p:nvSpPr>
        <p:spPr>
          <a:xfrm>
            <a:off x="606818" y="2829600"/>
            <a:ext cx="3780000" cy="3189600"/>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4" name="Content Placeholder 3"/>
          <p:cNvSpPr>
            <a:spLocks noGrp="1"/>
          </p:cNvSpPr>
          <p:nvPr>
            <p:ph sz="half" idx="2"/>
          </p:nvPr>
        </p:nvSpPr>
        <p:spPr>
          <a:xfrm>
            <a:off x="4730000" y="2829600"/>
            <a:ext cx="3780000" cy="3189600"/>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7" name="Text Placeholder 2"/>
          <p:cNvSpPr>
            <a:spLocks noGrp="1"/>
          </p:cNvSpPr>
          <p:nvPr>
            <p:ph type="body" idx="12"/>
          </p:nvPr>
        </p:nvSpPr>
        <p:spPr>
          <a:xfrm>
            <a:off x="606818" y="2255838"/>
            <a:ext cx="3780000" cy="432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4"/>
          <p:cNvSpPr>
            <a:spLocks noGrp="1"/>
          </p:cNvSpPr>
          <p:nvPr>
            <p:ph type="body" sz="quarter" idx="3"/>
          </p:nvPr>
        </p:nvSpPr>
        <p:spPr>
          <a:xfrm>
            <a:off x="4730000" y="2255838"/>
            <a:ext cx="3780000" cy="432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9" name="Footer Placeholder 4"/>
          <p:cNvSpPr>
            <a:spLocks noGrp="1"/>
          </p:cNvSpPr>
          <p:nvPr>
            <p:ph type="ftr" sz="quarter" idx="13"/>
          </p:nvPr>
        </p:nvSpPr>
        <p:spPr>
          <a:xfrm>
            <a:off x="609600" y="6172200"/>
            <a:ext cx="6934200" cy="476250"/>
          </a:xfrm>
          <a:prstGeom prst="rect">
            <a:avLst/>
          </a:prstGeom>
        </p:spPr>
        <p:txBody>
          <a:bodyPr/>
          <a:lstStyle>
            <a:lvl1pPr>
              <a:spcBef>
                <a:spcPct val="25000"/>
              </a:spcBef>
              <a:buClr>
                <a:srgbClr val="A50E29"/>
              </a:buClr>
              <a:buFont typeface="Arial" charset="0"/>
              <a:buNone/>
              <a:defRPr>
                <a:latin typeface="Arial" charset="0"/>
                <a:cs typeface="+mn-cs"/>
              </a:defRPr>
            </a:lvl1pPr>
          </a:lstStyle>
          <a:p>
            <a:pPr fontAlgn="base">
              <a:spcAft>
                <a:spcPct val="0"/>
              </a:spcAft>
              <a:defRPr/>
            </a:pPr>
            <a:r>
              <a:rPr lang="en-AU" sz="2400">
                <a:solidFill>
                  <a:srgbClr val="A50E29"/>
                </a:solidFill>
              </a:rPr>
              <a:t>     </a:t>
            </a:r>
            <a:endParaRPr lang="en-AU" sz="2400" dirty="0">
              <a:solidFill>
                <a:srgbClr val="A50E29"/>
              </a:solidFill>
            </a:endParaRPr>
          </a:p>
        </p:txBody>
      </p:sp>
      <p:sp>
        <p:nvSpPr>
          <p:cNvPr id="10" name="Slide Number Placeholder 5"/>
          <p:cNvSpPr>
            <a:spLocks noGrp="1"/>
          </p:cNvSpPr>
          <p:nvPr>
            <p:ph type="sldNum" sz="quarter" idx="14"/>
          </p:nvPr>
        </p:nvSpPr>
        <p:spPr/>
        <p:txBody>
          <a:bodyPr/>
          <a:lstStyle>
            <a:lvl1pPr>
              <a:defRPr/>
            </a:lvl1pPr>
          </a:lstStyle>
          <a:p>
            <a:pPr>
              <a:defRPr/>
            </a:pPr>
            <a:fld id="{5FCA62F0-2D6D-495A-8858-7AE0B6980DF9}" type="slidenum">
              <a:rPr lang="en-AU">
                <a:solidFill>
                  <a:srgbClr val="404143"/>
                </a:solidFill>
              </a:rPr>
              <a:pPr>
                <a:defRPr/>
              </a:pPr>
              <a:t>‹#›</a:t>
            </a:fld>
            <a:endParaRPr lang="en-AU" dirty="0">
              <a:solidFill>
                <a:srgbClr val="404143"/>
              </a:solidFill>
            </a:endParaRPr>
          </a:p>
        </p:txBody>
      </p:sp>
    </p:spTree>
    <p:extLst>
      <p:ext uri="{BB962C8B-B14F-4D97-AF65-F5344CB8AC3E}">
        <p14:creationId xmlns:p14="http://schemas.microsoft.com/office/powerpoint/2010/main" val="1927721428"/>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Final Slide">
    <p:spTree>
      <p:nvGrpSpPr>
        <p:cNvPr id="1" name=""/>
        <p:cNvGrpSpPr/>
        <p:nvPr/>
      </p:nvGrpSpPr>
      <p:grpSpPr>
        <a:xfrm>
          <a:off x="0" y="0"/>
          <a:ext cx="0" cy="0"/>
          <a:chOff x="0" y="0"/>
          <a:chExt cx="0" cy="0"/>
        </a:xfrm>
      </p:grpSpPr>
      <p:sp>
        <p:nvSpPr>
          <p:cNvPr id="6" name="BMDisclaimer"/>
          <p:cNvSpPr txBox="1">
            <a:spLocks noChangeArrowheads="1"/>
          </p:cNvSpPr>
          <p:nvPr/>
        </p:nvSpPr>
        <p:spPr bwMode="auto">
          <a:xfrm>
            <a:off x="601663" y="6107113"/>
            <a:ext cx="792003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eaLnBrk="0" hangingPunct="0">
              <a:spcBef>
                <a:spcPct val="25000"/>
              </a:spcBef>
              <a:buClr>
                <a:srgbClr val="A50E29"/>
              </a:buClr>
              <a:buFont typeface="Arial" charset="0"/>
              <a:defRPr sz="2400">
                <a:solidFill>
                  <a:srgbClr val="A50E29"/>
                </a:solidFill>
                <a:latin typeface="Arial" charset="0"/>
              </a:defRPr>
            </a:lvl1pPr>
            <a:lvl2pPr marL="742950" indent="-285750" eaLnBrk="0" hangingPunct="0">
              <a:spcBef>
                <a:spcPct val="25000"/>
              </a:spcBef>
              <a:buClr>
                <a:srgbClr val="A50E29"/>
              </a:buClr>
              <a:buFont typeface="Arial" charset="0"/>
              <a:defRPr sz="2400">
                <a:solidFill>
                  <a:srgbClr val="A50E29"/>
                </a:solidFill>
                <a:latin typeface="Arial" charset="0"/>
              </a:defRPr>
            </a:lvl2pPr>
            <a:lvl3pPr marL="1143000" indent="-228600" eaLnBrk="0" hangingPunct="0">
              <a:spcBef>
                <a:spcPct val="25000"/>
              </a:spcBef>
              <a:buClr>
                <a:srgbClr val="A50E29"/>
              </a:buClr>
              <a:buFont typeface="Arial" charset="0"/>
              <a:defRPr sz="2400">
                <a:solidFill>
                  <a:srgbClr val="A50E29"/>
                </a:solidFill>
                <a:latin typeface="Arial" charset="0"/>
              </a:defRPr>
            </a:lvl3pPr>
            <a:lvl4pPr marL="1600200" indent="-228600" eaLnBrk="0" hangingPunct="0">
              <a:spcBef>
                <a:spcPct val="25000"/>
              </a:spcBef>
              <a:buClr>
                <a:srgbClr val="A50E29"/>
              </a:buClr>
              <a:buFont typeface="Arial" charset="0"/>
              <a:defRPr sz="2400">
                <a:solidFill>
                  <a:srgbClr val="A50E29"/>
                </a:solidFill>
                <a:latin typeface="Arial" charset="0"/>
              </a:defRPr>
            </a:lvl4pPr>
            <a:lvl5pPr marL="2057400" indent="-228600" eaLnBrk="0" hangingPunct="0">
              <a:spcBef>
                <a:spcPct val="25000"/>
              </a:spcBef>
              <a:buClr>
                <a:srgbClr val="A50E29"/>
              </a:buClr>
              <a:buFont typeface="Arial" charset="0"/>
              <a:defRPr sz="2400">
                <a:solidFill>
                  <a:srgbClr val="A50E29"/>
                </a:solidFill>
                <a:latin typeface="Arial" charset="0"/>
              </a:defRPr>
            </a:lvl5pPr>
            <a:lvl6pPr marL="2514600" indent="-228600" eaLnBrk="0" fontAlgn="base" hangingPunct="0">
              <a:spcBef>
                <a:spcPct val="25000"/>
              </a:spcBef>
              <a:spcAft>
                <a:spcPct val="0"/>
              </a:spcAft>
              <a:buClr>
                <a:srgbClr val="A50E29"/>
              </a:buClr>
              <a:buFont typeface="Arial" charset="0"/>
              <a:defRPr sz="2400">
                <a:solidFill>
                  <a:srgbClr val="A50E29"/>
                </a:solidFill>
                <a:latin typeface="Arial" charset="0"/>
              </a:defRPr>
            </a:lvl6pPr>
            <a:lvl7pPr marL="2971800" indent="-228600" eaLnBrk="0" fontAlgn="base" hangingPunct="0">
              <a:spcBef>
                <a:spcPct val="25000"/>
              </a:spcBef>
              <a:spcAft>
                <a:spcPct val="0"/>
              </a:spcAft>
              <a:buClr>
                <a:srgbClr val="A50E29"/>
              </a:buClr>
              <a:buFont typeface="Arial" charset="0"/>
              <a:defRPr sz="2400">
                <a:solidFill>
                  <a:srgbClr val="A50E29"/>
                </a:solidFill>
                <a:latin typeface="Arial" charset="0"/>
              </a:defRPr>
            </a:lvl7pPr>
            <a:lvl8pPr marL="3429000" indent="-228600" eaLnBrk="0" fontAlgn="base" hangingPunct="0">
              <a:spcBef>
                <a:spcPct val="25000"/>
              </a:spcBef>
              <a:spcAft>
                <a:spcPct val="0"/>
              </a:spcAft>
              <a:buClr>
                <a:srgbClr val="A50E29"/>
              </a:buClr>
              <a:buFont typeface="Arial" charset="0"/>
              <a:defRPr sz="2400">
                <a:solidFill>
                  <a:srgbClr val="A50E29"/>
                </a:solidFill>
                <a:latin typeface="Arial" charset="0"/>
              </a:defRPr>
            </a:lvl8pPr>
            <a:lvl9pPr marL="3886200" indent="-228600" eaLnBrk="0" fontAlgn="base" hangingPunct="0">
              <a:spcBef>
                <a:spcPct val="25000"/>
              </a:spcBef>
              <a:spcAft>
                <a:spcPct val="0"/>
              </a:spcAft>
              <a:buClr>
                <a:srgbClr val="A50E29"/>
              </a:buClr>
              <a:buFont typeface="Arial" charset="0"/>
              <a:defRPr sz="2400">
                <a:solidFill>
                  <a:srgbClr val="A50E29"/>
                </a:solidFill>
                <a:latin typeface="Arial" charset="0"/>
              </a:defRPr>
            </a:lvl9pPr>
          </a:lstStyle>
          <a:p>
            <a:pPr eaLnBrk="1" fontAlgn="base" hangingPunct="1">
              <a:spcBef>
                <a:spcPct val="0"/>
              </a:spcBef>
              <a:spcAft>
                <a:spcPts val="600"/>
              </a:spcAft>
              <a:defRPr/>
            </a:pPr>
            <a:r>
              <a:rPr lang="en-GB" altLang="en-US" sz="800" smtClean="0">
                <a:solidFill>
                  <a:srgbClr val="404143"/>
                </a:solidFill>
                <a:cs typeface="Arial" charset="0"/>
              </a:rPr>
              <a:t>Baker &amp; McKenzie LLP is a member firm of Baker &amp; McKenzie International, a Swiss Verein with member law firms around the world.  In accordance with the common terminology used in professional service organisations, reference to a "partner" means a person who is a partner, or equivalent, in such a law firm.  Similarly, reference to an "office" means an office of any such law firm.</a:t>
            </a:r>
            <a:br>
              <a:rPr lang="en-GB" altLang="en-US" sz="800" smtClean="0">
                <a:solidFill>
                  <a:srgbClr val="404143"/>
                </a:solidFill>
                <a:cs typeface="Arial" charset="0"/>
              </a:rPr>
            </a:br>
            <a:r>
              <a:rPr lang="en-GB" altLang="en-US" sz="800" smtClean="0">
                <a:solidFill>
                  <a:srgbClr val="404143"/>
                </a:solidFill>
                <a:cs typeface="Arial" charset="0"/>
              </a:rPr>
              <a:t>© 2013 Baker &amp; McKenzie LLP</a:t>
            </a:r>
            <a:endParaRPr lang="en-AU" altLang="en-US" sz="800" smtClean="0">
              <a:solidFill>
                <a:srgbClr val="404143"/>
              </a:solidFill>
              <a:cs typeface="Arial" charset="0"/>
            </a:endParaRPr>
          </a:p>
        </p:txBody>
      </p:sp>
      <p:pic>
        <p:nvPicPr>
          <p:cNvPr id="7" name="BMLogo"/>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914400"/>
            <a:ext cx="9144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p:cNvSpPr>
            <a:spLocks noGrp="1" noChangeArrowheads="1"/>
          </p:cNvSpPr>
          <p:nvPr>
            <p:ph type="ctrTitle"/>
          </p:nvPr>
        </p:nvSpPr>
        <p:spPr>
          <a:xfrm>
            <a:off x="601612" y="2258250"/>
            <a:ext cx="7920000" cy="637349"/>
          </a:xfrm>
        </p:spPr>
        <p:txBody>
          <a:bodyPr/>
          <a:lstStyle>
            <a:lvl1pPr>
              <a:defRPr sz="3600">
                <a:solidFill>
                  <a:srgbClr val="404143"/>
                </a:solidFill>
              </a:defRPr>
            </a:lvl1pPr>
          </a:lstStyle>
          <a:p>
            <a:pPr lvl="0"/>
            <a:r>
              <a:rPr lang="en-US" noProof="0" smtClean="0"/>
              <a:t>Click to edit Master title style</a:t>
            </a:r>
            <a:endParaRPr lang="en-AU" noProof="0" dirty="0" smtClean="0"/>
          </a:p>
        </p:txBody>
      </p:sp>
      <p:sp>
        <p:nvSpPr>
          <p:cNvPr id="5" name="Rectangle 23"/>
          <p:cNvSpPr>
            <a:spLocks noGrp="1" noChangeArrowheads="1"/>
          </p:cNvSpPr>
          <p:nvPr>
            <p:ph type="subTitle" sz="quarter" idx="1"/>
          </p:nvPr>
        </p:nvSpPr>
        <p:spPr>
          <a:xfrm>
            <a:off x="601612" y="3135313"/>
            <a:ext cx="7920000" cy="903287"/>
          </a:xfrm>
        </p:spPr>
        <p:txBody>
          <a:bodyPr/>
          <a:lstStyle>
            <a:lvl1pPr marL="0" indent="0">
              <a:buFont typeface="Arial" charset="0"/>
              <a:buNone/>
              <a:defRPr>
                <a:solidFill>
                  <a:srgbClr val="A50E29"/>
                </a:solidFill>
              </a:defRPr>
            </a:lvl1pPr>
          </a:lstStyle>
          <a:p>
            <a:pPr lvl="0"/>
            <a:r>
              <a:rPr lang="en-US" noProof="0" smtClean="0"/>
              <a:t>Click to edit Master subtitle style</a:t>
            </a:r>
            <a:endParaRPr lang="en-AU" noProof="0" dirty="0" smtClean="0"/>
          </a:p>
        </p:txBody>
      </p:sp>
    </p:spTree>
    <p:extLst>
      <p:ext uri="{BB962C8B-B14F-4D97-AF65-F5344CB8AC3E}">
        <p14:creationId xmlns:p14="http://schemas.microsoft.com/office/powerpoint/2010/main" val="245400958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10/5/2018</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E2D2B3B-882E-40F3-A32F-6DD51691504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74675" y="885825"/>
            <a:ext cx="8188325" cy="785813"/>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574675" y="2019300"/>
            <a:ext cx="8188325" cy="4113213"/>
          </a:xfrm>
        </p:spPr>
        <p:txBody>
          <a:bodyPr/>
          <a:lstStyle/>
          <a:p>
            <a:pPr lvl="0"/>
            <a:endParaRPr lang="en-GB" noProof="0" dirty="0"/>
          </a:p>
        </p:txBody>
      </p:sp>
      <p:sp>
        <p:nvSpPr>
          <p:cNvPr id="4" name="Rectangle 26"/>
          <p:cNvSpPr>
            <a:spLocks noGrp="1" noChangeArrowheads="1"/>
          </p:cNvSpPr>
          <p:nvPr>
            <p:ph type="ftr" sz="quarter" idx="10"/>
          </p:nvPr>
        </p:nvSpPr>
        <p:spPr>
          <a:xfrm>
            <a:off x="584200" y="6172200"/>
            <a:ext cx="5969000" cy="476250"/>
          </a:xfrm>
          <a:prstGeom prst="rect">
            <a:avLst/>
          </a:prstGeom>
        </p:spPr>
        <p:txBody>
          <a:bodyPr/>
          <a:lstStyle>
            <a:lvl1pPr>
              <a:spcBef>
                <a:spcPct val="25000"/>
              </a:spcBef>
              <a:buClr>
                <a:srgbClr val="A50E29"/>
              </a:buClr>
              <a:buFont typeface="Arial" charset="0"/>
              <a:buNone/>
              <a:defRPr>
                <a:latin typeface="Arial" charset="0"/>
                <a:cs typeface="+mn-cs"/>
              </a:defRPr>
            </a:lvl1pPr>
          </a:lstStyle>
          <a:p>
            <a:pPr fontAlgn="base">
              <a:spcAft>
                <a:spcPct val="0"/>
              </a:spcAft>
              <a:defRPr/>
            </a:pPr>
            <a:r>
              <a:rPr lang="en-GB" sz="2400">
                <a:solidFill>
                  <a:srgbClr val="A50E29"/>
                </a:solidFill>
              </a:rPr>
              <a:t>     </a:t>
            </a:r>
            <a:endParaRPr lang="en-GB" sz="2400" dirty="0">
              <a:solidFill>
                <a:srgbClr val="A50E29"/>
              </a:solidFill>
            </a:endParaRPr>
          </a:p>
        </p:txBody>
      </p:sp>
      <p:sp>
        <p:nvSpPr>
          <p:cNvPr id="5" name="Rectangle 29"/>
          <p:cNvSpPr>
            <a:spLocks noGrp="1" noChangeArrowheads="1"/>
          </p:cNvSpPr>
          <p:nvPr>
            <p:ph type="sldNum" sz="quarter" idx="11"/>
          </p:nvPr>
        </p:nvSpPr>
        <p:spPr/>
        <p:txBody>
          <a:bodyPr/>
          <a:lstStyle>
            <a:lvl1pPr>
              <a:defRPr/>
            </a:lvl1pPr>
          </a:lstStyle>
          <a:p>
            <a:pPr>
              <a:defRPr/>
            </a:pPr>
            <a:r>
              <a:rPr lang="en-GB">
                <a:solidFill>
                  <a:srgbClr val="404143"/>
                </a:solidFill>
              </a:rPr>
              <a:t>© 2012 Baker &amp; McKenzie  </a:t>
            </a:r>
            <a:fld id="{FB93451E-3B8E-48FF-9F01-B13D796E3892}" type="slidenum">
              <a:rPr lang="en-GB">
                <a:solidFill>
                  <a:srgbClr val="404143"/>
                </a:solidFill>
              </a:rPr>
              <a:pPr>
                <a:defRPr/>
              </a:pPr>
              <a:t>‹#›</a:t>
            </a:fld>
            <a:endParaRPr lang="en-GB">
              <a:solidFill>
                <a:srgbClr val="404143"/>
              </a:solidFill>
            </a:endParaRPr>
          </a:p>
        </p:txBody>
      </p:sp>
    </p:spTree>
    <p:extLst>
      <p:ext uri="{BB962C8B-B14F-4D97-AF65-F5344CB8AC3E}">
        <p14:creationId xmlns:p14="http://schemas.microsoft.com/office/powerpoint/2010/main" val="3339722862"/>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885825"/>
            <a:ext cx="8188325" cy="785813"/>
          </a:xfrm>
        </p:spPr>
        <p:txBody>
          <a:bodyPr/>
          <a:lstStyle/>
          <a:p>
            <a:r>
              <a:rPr lang="en-US" smtClean="0"/>
              <a:t>Click to edit Master title style</a:t>
            </a:r>
            <a:endParaRPr lang="en-GB"/>
          </a:p>
        </p:txBody>
      </p:sp>
      <p:sp>
        <p:nvSpPr>
          <p:cNvPr id="3" name="Content Placeholder 2"/>
          <p:cNvSpPr>
            <a:spLocks noGrp="1"/>
          </p:cNvSpPr>
          <p:nvPr>
            <p:ph sz="half" idx="1"/>
          </p:nvPr>
        </p:nvSpPr>
        <p:spPr>
          <a:xfrm>
            <a:off x="574675" y="2019300"/>
            <a:ext cx="4017963" cy="41132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quarter" idx="2"/>
          </p:nvPr>
        </p:nvSpPr>
        <p:spPr>
          <a:xfrm>
            <a:off x="4745038" y="2019300"/>
            <a:ext cx="4017962" cy="19796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Content Placeholder 4"/>
          <p:cNvSpPr>
            <a:spLocks noGrp="1"/>
          </p:cNvSpPr>
          <p:nvPr>
            <p:ph sz="quarter" idx="3"/>
          </p:nvPr>
        </p:nvSpPr>
        <p:spPr>
          <a:xfrm>
            <a:off x="4745038" y="4151313"/>
            <a:ext cx="40179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Rectangle 26"/>
          <p:cNvSpPr>
            <a:spLocks noGrp="1" noChangeArrowheads="1"/>
          </p:cNvSpPr>
          <p:nvPr>
            <p:ph type="ftr" sz="quarter" idx="10"/>
          </p:nvPr>
        </p:nvSpPr>
        <p:spPr>
          <a:xfrm>
            <a:off x="584200" y="6172200"/>
            <a:ext cx="5969000" cy="476250"/>
          </a:xfrm>
          <a:prstGeom prst="rect">
            <a:avLst/>
          </a:prstGeom>
        </p:spPr>
        <p:txBody>
          <a:bodyPr/>
          <a:lstStyle>
            <a:lvl1pPr>
              <a:spcBef>
                <a:spcPct val="25000"/>
              </a:spcBef>
              <a:buClr>
                <a:srgbClr val="A50E29"/>
              </a:buClr>
              <a:buFont typeface="Arial" charset="0"/>
              <a:buNone/>
              <a:defRPr>
                <a:latin typeface="Arial" charset="0"/>
                <a:cs typeface="+mn-cs"/>
              </a:defRPr>
            </a:lvl1pPr>
          </a:lstStyle>
          <a:p>
            <a:pPr fontAlgn="base">
              <a:spcAft>
                <a:spcPct val="0"/>
              </a:spcAft>
              <a:defRPr/>
            </a:pPr>
            <a:r>
              <a:rPr lang="en-GB" sz="2400">
                <a:solidFill>
                  <a:srgbClr val="A50E29"/>
                </a:solidFill>
              </a:rPr>
              <a:t>					</a:t>
            </a:r>
          </a:p>
        </p:txBody>
      </p:sp>
      <p:sp>
        <p:nvSpPr>
          <p:cNvPr id="7" name="Rectangle 29"/>
          <p:cNvSpPr>
            <a:spLocks noGrp="1" noChangeArrowheads="1"/>
          </p:cNvSpPr>
          <p:nvPr>
            <p:ph type="sldNum" sz="quarter" idx="11"/>
          </p:nvPr>
        </p:nvSpPr>
        <p:spPr/>
        <p:txBody>
          <a:bodyPr/>
          <a:lstStyle>
            <a:lvl1pPr>
              <a:defRPr/>
            </a:lvl1pPr>
          </a:lstStyle>
          <a:p>
            <a:pPr>
              <a:defRPr/>
            </a:pPr>
            <a:r>
              <a:rPr lang="en-GB">
                <a:solidFill>
                  <a:srgbClr val="404143"/>
                </a:solidFill>
              </a:rPr>
              <a:t>© 2012 Baker &amp; McKenzie  </a:t>
            </a:r>
            <a:fld id="{92474DCF-3261-4824-8A2E-E9953CFCA112}" type="slidenum">
              <a:rPr lang="en-GB">
                <a:solidFill>
                  <a:srgbClr val="404143"/>
                </a:solidFill>
              </a:rPr>
              <a:pPr>
                <a:defRPr/>
              </a:pPr>
              <a:t>‹#›</a:t>
            </a:fld>
            <a:endParaRPr lang="en-GB">
              <a:solidFill>
                <a:srgbClr val="404143"/>
              </a:solidFill>
            </a:endParaRPr>
          </a:p>
        </p:txBody>
      </p:sp>
    </p:spTree>
    <p:extLst>
      <p:ext uri="{BB962C8B-B14F-4D97-AF65-F5344CB8AC3E}">
        <p14:creationId xmlns:p14="http://schemas.microsoft.com/office/powerpoint/2010/main" val="378016030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6EE300C-6FC5-4FC3-AF1A-075E4F50620D}" type="datetime1">
              <a:rPr lang="en-US" smtClean="0"/>
              <a:pPr/>
              <a:t>10/5/2018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50D295D-4A77-4DEB-B04C-9F4282A8BC04}" type="datetime1">
              <a:rPr lang="en-US" smtClean="0"/>
              <a:pPr/>
              <a:t>10/5/2018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2B28685-4D0C-42D5-8013-B5904CD1FCBC}" type="datetime1">
              <a:rPr lang="en-US" smtClean="0"/>
              <a:pPr/>
              <a:t>10/5/2018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10/5/2018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10/5/2018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27B613C-1AD7-49D3-885D-F654C5CDBAA6}" type="datetime1">
              <a:rPr lang="en-US" smtClean="0"/>
              <a:pPr/>
              <a:t>10/5/2018</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6E2D2B3B-882E-40F3-A32F-6DD516915044}" type="slidenum">
              <a:rPr lang="en-US" smtClean="0"/>
              <a:pPr/>
              <a:t>‹#›</a:t>
            </a:fld>
            <a:endParaRPr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327B613C-1AD7-49D3-885D-F654C5CDBAA6}" type="datetime1">
              <a:rPr lang="en-US" smtClean="0"/>
              <a:pPr/>
              <a:t>10/5/2018</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E2D2B3B-882E-40F3-A32F-6DD51691504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0075" y="1489075"/>
            <a:ext cx="7920038"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altLang="en-US" smtClean="0"/>
              <a:t>Click to edit Master title style</a:t>
            </a:r>
            <a:endParaRPr lang="en-AU" altLang="en-US" smtClean="0"/>
          </a:p>
        </p:txBody>
      </p:sp>
      <p:sp>
        <p:nvSpPr>
          <p:cNvPr id="1027" name="Rectangle 3"/>
          <p:cNvSpPr>
            <a:spLocks noGrp="1" noChangeArrowheads="1"/>
          </p:cNvSpPr>
          <p:nvPr>
            <p:ph type="body" idx="1"/>
          </p:nvPr>
        </p:nvSpPr>
        <p:spPr bwMode="auto">
          <a:xfrm>
            <a:off x="600075" y="2247900"/>
            <a:ext cx="7920038" cy="377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AU" altLang="en-US" smtClean="0"/>
          </a:p>
        </p:txBody>
      </p:sp>
      <p:sp>
        <p:nvSpPr>
          <p:cNvPr id="1053" name="Rectangle 29"/>
          <p:cNvSpPr>
            <a:spLocks noGrp="1" noChangeArrowheads="1"/>
          </p:cNvSpPr>
          <p:nvPr>
            <p:ph type="sldNum" sz="quarter" idx="4"/>
          </p:nvPr>
        </p:nvSpPr>
        <p:spPr bwMode="auto">
          <a:xfrm>
            <a:off x="7848600" y="6175375"/>
            <a:ext cx="677863"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b" anchorCtr="0" compatLnSpc="1">
            <a:prstTxWarp prst="textNoShape">
              <a:avLst/>
            </a:prstTxWarp>
          </a:bodyPr>
          <a:lstStyle>
            <a:lvl1pPr algn="r">
              <a:spcBef>
                <a:spcPct val="0"/>
              </a:spcBef>
              <a:buClrTx/>
              <a:buFontTx/>
              <a:buNone/>
              <a:defRPr sz="800">
                <a:solidFill>
                  <a:schemeClr val="tx1"/>
                </a:solidFill>
                <a:latin typeface="Arial" charset="0"/>
                <a:cs typeface="+mn-cs"/>
              </a:defRPr>
            </a:lvl1pPr>
          </a:lstStyle>
          <a:p>
            <a:pPr fontAlgn="base">
              <a:spcAft>
                <a:spcPct val="0"/>
              </a:spcAft>
              <a:defRPr/>
            </a:pPr>
            <a:fld id="{DDF06761-49F4-4ACE-A680-485EF36D7040}" type="slidenum">
              <a:rPr lang="en-AU">
                <a:solidFill>
                  <a:srgbClr val="404143"/>
                </a:solidFill>
              </a:rPr>
              <a:pPr fontAlgn="base">
                <a:spcAft>
                  <a:spcPct val="0"/>
                </a:spcAft>
                <a:defRPr/>
              </a:pPr>
              <a:t>‹#›</a:t>
            </a:fld>
            <a:endParaRPr lang="en-AU" dirty="0">
              <a:solidFill>
                <a:srgbClr val="404143"/>
              </a:solidFill>
            </a:endParaRPr>
          </a:p>
        </p:txBody>
      </p:sp>
      <p:pic>
        <p:nvPicPr>
          <p:cNvPr id="1029" name="BMLogo"/>
          <p:cNvPicPr>
            <a:picLocks noChangeAspect="1"/>
          </p:cNvPicPr>
          <p:nvPr userDrawn="1"/>
        </p:nvPicPr>
        <p:blipFill>
          <a:blip r:embed="rId22" cstate="print">
            <a:extLst>
              <a:ext uri="{28A0092B-C50C-407E-A947-70E740481C1C}">
                <a14:useLocalDpi xmlns:a14="http://schemas.microsoft.com/office/drawing/2010/main" val="0"/>
              </a:ext>
            </a:extLst>
          </a:blip>
          <a:srcRect b="41350"/>
          <a:stretch>
            <a:fillRect/>
          </a:stretch>
        </p:blipFill>
        <p:spPr bwMode="auto">
          <a:xfrm>
            <a:off x="0" y="914400"/>
            <a:ext cx="91440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8473026"/>
      </p:ext>
    </p:extLst>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4" r:id="rId10"/>
    <p:sldLayoutId id="2147483985" r:id="rId11"/>
    <p:sldLayoutId id="2147483986" r:id="rId12"/>
    <p:sldLayoutId id="2147483987" r:id="rId13"/>
    <p:sldLayoutId id="2147483988" r:id="rId14"/>
    <p:sldLayoutId id="2147483989" r:id="rId15"/>
    <p:sldLayoutId id="2147483990" r:id="rId16"/>
    <p:sldLayoutId id="2147483991" r:id="rId17"/>
    <p:sldLayoutId id="2147483992" r:id="rId18"/>
    <p:sldLayoutId id="2147483993" r:id="rId19"/>
    <p:sldLayoutId id="2147483994" r:id="rId20"/>
  </p:sldLayoutIdLst>
  <p:transition/>
  <p:timing>
    <p:tnLst>
      <p:par>
        <p:cTn id="1" dur="indefinite" restart="never" nodeType="tmRoot"/>
      </p:par>
    </p:tnLst>
  </p:timing>
  <p:hf sldNum="0" hdr="0" ftr="0" dt="0"/>
  <p:txStyles>
    <p:titleStyle>
      <a:lvl1pPr algn="l" rtl="0" eaLnBrk="0" fontAlgn="base" hangingPunct="0">
        <a:spcBef>
          <a:spcPct val="0"/>
        </a:spcBef>
        <a:spcAft>
          <a:spcPct val="0"/>
        </a:spcAft>
        <a:defRPr sz="3200">
          <a:solidFill>
            <a:srgbClr val="A50E29"/>
          </a:solidFill>
          <a:latin typeface="+mj-lt"/>
          <a:ea typeface="+mj-ea"/>
          <a:cs typeface="+mj-cs"/>
        </a:defRPr>
      </a:lvl1pPr>
      <a:lvl2pPr algn="l" rtl="0" eaLnBrk="0" fontAlgn="base" hangingPunct="0">
        <a:spcBef>
          <a:spcPct val="0"/>
        </a:spcBef>
        <a:spcAft>
          <a:spcPct val="0"/>
        </a:spcAft>
        <a:defRPr sz="3200">
          <a:solidFill>
            <a:srgbClr val="A50E29"/>
          </a:solidFill>
          <a:latin typeface="Arial" charset="0"/>
        </a:defRPr>
      </a:lvl2pPr>
      <a:lvl3pPr algn="l" rtl="0" eaLnBrk="0" fontAlgn="base" hangingPunct="0">
        <a:spcBef>
          <a:spcPct val="0"/>
        </a:spcBef>
        <a:spcAft>
          <a:spcPct val="0"/>
        </a:spcAft>
        <a:defRPr sz="3200">
          <a:solidFill>
            <a:srgbClr val="A50E29"/>
          </a:solidFill>
          <a:latin typeface="Arial" charset="0"/>
        </a:defRPr>
      </a:lvl3pPr>
      <a:lvl4pPr algn="l" rtl="0" eaLnBrk="0" fontAlgn="base" hangingPunct="0">
        <a:spcBef>
          <a:spcPct val="0"/>
        </a:spcBef>
        <a:spcAft>
          <a:spcPct val="0"/>
        </a:spcAft>
        <a:defRPr sz="3200">
          <a:solidFill>
            <a:srgbClr val="A50E29"/>
          </a:solidFill>
          <a:latin typeface="Arial" charset="0"/>
        </a:defRPr>
      </a:lvl4pPr>
      <a:lvl5pPr algn="l" rtl="0" eaLnBrk="0" fontAlgn="base" hangingPunct="0">
        <a:spcBef>
          <a:spcPct val="0"/>
        </a:spcBef>
        <a:spcAft>
          <a:spcPct val="0"/>
        </a:spcAft>
        <a:defRPr sz="3200">
          <a:solidFill>
            <a:srgbClr val="A50E29"/>
          </a:solidFill>
          <a:latin typeface="Arial" charset="0"/>
        </a:defRPr>
      </a:lvl5pPr>
      <a:lvl6pPr marL="457200" algn="l" rtl="0" eaLnBrk="1" fontAlgn="base" hangingPunct="1">
        <a:spcBef>
          <a:spcPct val="0"/>
        </a:spcBef>
        <a:spcAft>
          <a:spcPct val="0"/>
        </a:spcAft>
        <a:defRPr sz="3200">
          <a:solidFill>
            <a:srgbClr val="A50E29"/>
          </a:solidFill>
          <a:latin typeface="Arial" charset="0"/>
        </a:defRPr>
      </a:lvl6pPr>
      <a:lvl7pPr marL="914400" algn="l" rtl="0" eaLnBrk="1" fontAlgn="base" hangingPunct="1">
        <a:spcBef>
          <a:spcPct val="0"/>
        </a:spcBef>
        <a:spcAft>
          <a:spcPct val="0"/>
        </a:spcAft>
        <a:defRPr sz="3200">
          <a:solidFill>
            <a:srgbClr val="A50E29"/>
          </a:solidFill>
          <a:latin typeface="Arial" charset="0"/>
        </a:defRPr>
      </a:lvl7pPr>
      <a:lvl8pPr marL="1371600" algn="l" rtl="0" eaLnBrk="1" fontAlgn="base" hangingPunct="1">
        <a:spcBef>
          <a:spcPct val="0"/>
        </a:spcBef>
        <a:spcAft>
          <a:spcPct val="0"/>
        </a:spcAft>
        <a:defRPr sz="3200">
          <a:solidFill>
            <a:srgbClr val="A50E29"/>
          </a:solidFill>
          <a:latin typeface="Arial" charset="0"/>
        </a:defRPr>
      </a:lvl8pPr>
      <a:lvl9pPr marL="1828800" algn="l" rtl="0" eaLnBrk="1" fontAlgn="base" hangingPunct="1">
        <a:spcBef>
          <a:spcPct val="0"/>
        </a:spcBef>
        <a:spcAft>
          <a:spcPct val="0"/>
        </a:spcAft>
        <a:defRPr sz="3200">
          <a:solidFill>
            <a:srgbClr val="A50E29"/>
          </a:solidFill>
          <a:latin typeface="Arial" charset="0"/>
        </a:defRPr>
      </a:lvl9pPr>
    </p:titleStyle>
    <p:bodyStyle>
      <a:lvl1pPr marL="449263" indent="-449263" algn="l" rtl="0" eaLnBrk="0" fontAlgn="base" hangingPunct="0">
        <a:spcBef>
          <a:spcPct val="25000"/>
        </a:spcBef>
        <a:spcAft>
          <a:spcPct val="0"/>
        </a:spcAft>
        <a:buClr>
          <a:srgbClr val="A50E29"/>
        </a:buClr>
        <a:buFont typeface="Arial" charset="0"/>
        <a:buChar char="–"/>
        <a:defRPr sz="2400">
          <a:solidFill>
            <a:srgbClr val="404143"/>
          </a:solidFill>
          <a:latin typeface="+mn-lt"/>
          <a:ea typeface="+mn-ea"/>
          <a:cs typeface="+mn-cs"/>
        </a:defRPr>
      </a:lvl1pPr>
      <a:lvl2pPr marL="898525" indent="-449263" algn="l" rtl="0" eaLnBrk="0" fontAlgn="base" hangingPunct="0">
        <a:spcBef>
          <a:spcPct val="25000"/>
        </a:spcBef>
        <a:spcAft>
          <a:spcPct val="0"/>
        </a:spcAft>
        <a:buClr>
          <a:srgbClr val="A50E29"/>
        </a:buClr>
        <a:buFont typeface="Wingdings" pitchFamily="2" charset="2"/>
        <a:buChar char="§"/>
        <a:defRPr sz="2200">
          <a:solidFill>
            <a:srgbClr val="404143"/>
          </a:solidFill>
          <a:latin typeface="+mn-lt"/>
        </a:defRPr>
      </a:lvl2pPr>
      <a:lvl3pPr marL="1349375" indent="-449263" algn="l" rtl="0" eaLnBrk="0" fontAlgn="base" hangingPunct="0">
        <a:spcBef>
          <a:spcPct val="25000"/>
        </a:spcBef>
        <a:spcAft>
          <a:spcPct val="0"/>
        </a:spcAft>
        <a:buClr>
          <a:srgbClr val="A50E29"/>
        </a:buClr>
        <a:buFont typeface="Wingdings" pitchFamily="2" charset="2"/>
        <a:buChar char="§"/>
        <a:defRPr sz="2000">
          <a:solidFill>
            <a:srgbClr val="404143"/>
          </a:solidFill>
          <a:latin typeface="+mn-lt"/>
        </a:defRPr>
      </a:lvl3pPr>
      <a:lvl4pPr marL="1798638" indent="-449263" algn="l" rtl="0" eaLnBrk="0" fontAlgn="base" hangingPunct="0">
        <a:spcBef>
          <a:spcPct val="25000"/>
        </a:spcBef>
        <a:spcAft>
          <a:spcPct val="0"/>
        </a:spcAft>
        <a:buClr>
          <a:srgbClr val="A50E29"/>
        </a:buClr>
        <a:buFont typeface="Wingdings" pitchFamily="2" charset="2"/>
        <a:buChar char="§"/>
        <a:defRPr>
          <a:solidFill>
            <a:srgbClr val="404143"/>
          </a:solidFill>
          <a:latin typeface="+mn-lt"/>
        </a:defRPr>
      </a:lvl4pPr>
      <a:lvl5pPr marL="2249488" indent="-449263" algn="l" rtl="0" eaLnBrk="0" fontAlgn="base" hangingPunct="0">
        <a:spcBef>
          <a:spcPct val="25000"/>
        </a:spcBef>
        <a:spcAft>
          <a:spcPct val="0"/>
        </a:spcAft>
        <a:buClr>
          <a:srgbClr val="A50E29"/>
        </a:buClr>
        <a:buFont typeface="Wingdings" pitchFamily="2" charset="2"/>
        <a:buChar char="§"/>
        <a:defRPr sz="1600">
          <a:solidFill>
            <a:srgbClr val="404143"/>
          </a:solidFill>
          <a:latin typeface="+mn-lt"/>
        </a:defRPr>
      </a:lvl5pPr>
      <a:lvl6pPr marL="2057400" indent="-228600" algn="l" rtl="0" eaLnBrk="1" fontAlgn="base" hangingPunct="1">
        <a:spcBef>
          <a:spcPct val="25000"/>
        </a:spcBef>
        <a:spcAft>
          <a:spcPct val="0"/>
        </a:spcAft>
        <a:buClr>
          <a:srgbClr val="A50E29"/>
        </a:buClr>
        <a:buFont typeface="Arial" charset="0"/>
        <a:buChar char="–"/>
        <a:defRPr sz="2400">
          <a:solidFill>
            <a:srgbClr val="404143"/>
          </a:solidFill>
          <a:latin typeface="+mn-lt"/>
        </a:defRPr>
      </a:lvl6pPr>
      <a:lvl7pPr marL="2514600" indent="-228600" algn="l" rtl="0" eaLnBrk="1" fontAlgn="base" hangingPunct="1">
        <a:spcBef>
          <a:spcPct val="25000"/>
        </a:spcBef>
        <a:spcAft>
          <a:spcPct val="0"/>
        </a:spcAft>
        <a:buClr>
          <a:srgbClr val="A50E29"/>
        </a:buClr>
        <a:buFont typeface="Arial" charset="0"/>
        <a:buChar char="–"/>
        <a:defRPr sz="2400">
          <a:solidFill>
            <a:srgbClr val="404143"/>
          </a:solidFill>
          <a:latin typeface="+mn-lt"/>
        </a:defRPr>
      </a:lvl7pPr>
      <a:lvl8pPr marL="2971800" indent="-228600" algn="l" rtl="0" eaLnBrk="1" fontAlgn="base" hangingPunct="1">
        <a:spcBef>
          <a:spcPct val="25000"/>
        </a:spcBef>
        <a:spcAft>
          <a:spcPct val="0"/>
        </a:spcAft>
        <a:buClr>
          <a:srgbClr val="A50E29"/>
        </a:buClr>
        <a:buFont typeface="Arial" charset="0"/>
        <a:buChar char="–"/>
        <a:defRPr sz="2400">
          <a:solidFill>
            <a:srgbClr val="404143"/>
          </a:solidFill>
          <a:latin typeface="+mn-lt"/>
        </a:defRPr>
      </a:lvl8pPr>
      <a:lvl9pPr marL="3429000" indent="-228600" algn="l" rtl="0" eaLnBrk="1" fontAlgn="base" hangingPunct="1">
        <a:spcBef>
          <a:spcPct val="25000"/>
        </a:spcBef>
        <a:spcAft>
          <a:spcPct val="0"/>
        </a:spcAft>
        <a:buClr>
          <a:srgbClr val="A50E29"/>
        </a:buClr>
        <a:buFont typeface="Arial" charset="0"/>
        <a:buChar char="–"/>
        <a:defRPr sz="2400">
          <a:solidFill>
            <a:srgbClr val="404143"/>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2D2B3B-882E-40F3-A32F-6DD516915044}" type="slidenum">
              <a:rPr lang="en-US" smtClean="0"/>
              <a:pPr/>
              <a:t>1</a:t>
            </a:fld>
            <a:endParaRPr lang="en-US" dirty="0"/>
          </a:p>
        </p:txBody>
      </p:sp>
      <p:pic>
        <p:nvPicPr>
          <p:cNvPr id="6" name="Content Placeholder 5" descr="fintech webinar intro slide 1.jpg"/>
          <p:cNvPicPr>
            <a:picLocks noGrp="1" noChangeAspect="1"/>
          </p:cNvPicPr>
          <p:nvPr>
            <p:ph type="pic" idx="1"/>
          </p:nvPr>
        </p:nvPicPr>
        <p:blipFill rotWithShape="1">
          <a:blip r:embed="rId3" cstate="email">
            <a:extLst>
              <a:ext uri="{28A0092B-C50C-407E-A947-70E740481C1C}">
                <a14:useLocalDpi xmlns:a14="http://schemas.microsoft.com/office/drawing/2010/main"/>
              </a:ext>
            </a:extLst>
          </a:blip>
          <a:srcRect l="11912" r="11912"/>
          <a:stretch/>
        </p:blipFill>
        <p:spPr>
          <a:xfrm>
            <a:off x="28074" y="4776536"/>
            <a:ext cx="5486400" cy="19708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p:cNvPicPr>
            <a:picLocks noChangeAspect="1"/>
          </p:cNvPicPr>
          <p:nvPr/>
        </p:nvPicPr>
        <p:blipFill>
          <a:blip r:embed="rId4"/>
          <a:stretch>
            <a:fillRect/>
          </a:stretch>
        </p:blipFill>
        <p:spPr>
          <a:xfrm>
            <a:off x="28074" y="-86430"/>
            <a:ext cx="9115926" cy="4866977"/>
          </a:xfrm>
          <a:prstGeom prst="rect">
            <a:avLst/>
          </a:prstGeom>
        </p:spPr>
      </p:pic>
      <p:sp>
        <p:nvSpPr>
          <p:cNvPr id="5" name="Title 4"/>
          <p:cNvSpPr>
            <a:spLocks noGrp="1"/>
          </p:cNvSpPr>
          <p:nvPr>
            <p:ph type="title"/>
          </p:nvPr>
        </p:nvSpPr>
        <p:spPr>
          <a:xfrm>
            <a:off x="5486399" y="4840224"/>
            <a:ext cx="3657601" cy="1941576"/>
          </a:xfrm>
        </p:spPr>
        <p:txBody>
          <a:bodyPr/>
          <a:lstStyle/>
          <a:p>
            <a:r>
              <a:rPr lang="en-US" b="1" dirty="0" smtClean="0">
                <a:solidFill>
                  <a:srgbClr val="000066"/>
                </a:solidFill>
                <a:latin typeface="Aharoni" pitchFamily="2" charset="-79"/>
                <a:cs typeface="Aharoni" pitchFamily="2" charset="-79"/>
              </a:rPr>
              <a:t>Billing system proposal</a:t>
            </a:r>
            <a:br>
              <a:rPr lang="en-US" b="1" dirty="0" smtClean="0">
                <a:solidFill>
                  <a:srgbClr val="000066"/>
                </a:solidFill>
                <a:latin typeface="Aharoni" pitchFamily="2" charset="-79"/>
                <a:cs typeface="Aharoni" pitchFamily="2" charset="-79"/>
              </a:rPr>
            </a:br>
            <a:r>
              <a:rPr lang="en-US" b="1" dirty="0" err="1" smtClean="0">
                <a:solidFill>
                  <a:srgbClr val="000066"/>
                </a:solidFill>
                <a:latin typeface="Aharoni" pitchFamily="2" charset="-79"/>
                <a:cs typeface="Aharoni" pitchFamily="2" charset="-79"/>
              </a:rPr>
              <a:t>Toptel</a:t>
            </a:r>
            <a:r>
              <a:rPr lang="en-US" b="1" dirty="0" smtClean="0">
                <a:solidFill>
                  <a:srgbClr val="000066"/>
                </a:solidFill>
                <a:latin typeface="Aharoni" pitchFamily="2" charset="-79"/>
                <a:cs typeface="Aharoni" pitchFamily="2" charset="-79"/>
              </a:rPr>
              <a:t> solutions</a:t>
            </a:r>
            <a:br>
              <a:rPr lang="en-US" b="1" dirty="0" smtClean="0">
                <a:solidFill>
                  <a:srgbClr val="000066"/>
                </a:solidFill>
                <a:latin typeface="Aharoni" pitchFamily="2" charset="-79"/>
                <a:cs typeface="Aharoni" pitchFamily="2" charset="-79"/>
              </a:rPr>
            </a:br>
            <a:r>
              <a:rPr lang="en-US" b="1" dirty="0" smtClean="0">
                <a:solidFill>
                  <a:srgbClr val="000066"/>
                </a:solidFill>
                <a:latin typeface="Aharoni" pitchFamily="2" charset="-79"/>
                <a:cs typeface="Aharoni" pitchFamily="2" charset="-79"/>
              </a:rPr>
              <a:t>04 October 2018</a:t>
            </a:r>
            <a:endParaRPr lang="en-US" b="1" dirty="0">
              <a:solidFill>
                <a:srgbClr val="000066"/>
              </a:solidFill>
              <a:latin typeface="Aharoni" pitchFamily="2" charset="-79"/>
              <a:cs typeface="Aharoni" pitchFamily="2" charset="-79"/>
            </a:endParaRPr>
          </a:p>
        </p:txBody>
      </p:sp>
    </p:spTree>
    <p:extLst>
      <p:ext uri="{BB962C8B-B14F-4D97-AF65-F5344CB8AC3E}">
        <p14:creationId xmlns:p14="http://schemas.microsoft.com/office/powerpoint/2010/main" val="12425940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requirements</a:t>
            </a:r>
            <a:endParaRPr lang="en-US" dirty="0"/>
          </a:p>
        </p:txBody>
      </p:sp>
      <p:sp>
        <p:nvSpPr>
          <p:cNvPr id="3" name="Slide Number Placeholder 2"/>
          <p:cNvSpPr>
            <a:spLocks noGrp="1"/>
          </p:cNvSpPr>
          <p:nvPr>
            <p:ph type="sldNum" sz="quarter" idx="12"/>
          </p:nvPr>
        </p:nvSpPr>
        <p:spPr/>
        <p:txBody>
          <a:bodyPr/>
          <a:lstStyle/>
          <a:p>
            <a:fld id="{6E2D2B3B-882E-40F3-A32F-6DD516915044}" type="slidenum">
              <a:rPr lang="en-US" smtClean="0"/>
              <a:pPr/>
              <a:t>10</a:t>
            </a:fld>
            <a:endParaRPr lang="en-US" dirty="0"/>
          </a:p>
        </p:txBody>
      </p:sp>
      <p:pic>
        <p:nvPicPr>
          <p:cNvPr id="5" name="Content Placeholder 4"/>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762000" y="1600200"/>
            <a:ext cx="7315200" cy="3505200"/>
          </a:xfrm>
        </p:spPr>
      </p:pic>
      <p:pic>
        <p:nvPicPr>
          <p:cNvPr id="6" name="Picture 5"/>
          <p:cNvPicPr>
            <a:picLocks noChangeAspect="1"/>
          </p:cNvPicPr>
          <p:nvPr/>
        </p:nvPicPr>
        <p:blipFill>
          <a:blip r:embed="rId4"/>
          <a:stretch>
            <a:fillRect/>
          </a:stretch>
        </p:blipFill>
        <p:spPr>
          <a:xfrm>
            <a:off x="159004" y="5637187"/>
            <a:ext cx="8864352" cy="1030313"/>
          </a:xfrm>
          <a:prstGeom prst="rect">
            <a:avLst/>
          </a:prstGeom>
        </p:spPr>
      </p:pic>
    </p:spTree>
    <p:extLst>
      <p:ext uri="{BB962C8B-B14F-4D97-AF65-F5344CB8AC3E}">
        <p14:creationId xmlns:p14="http://schemas.microsoft.com/office/powerpoint/2010/main" val="41569424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Requirements </a:t>
            </a:r>
            <a:r>
              <a:rPr lang="en-US" dirty="0" err="1" smtClean="0"/>
              <a:t>Cont</a:t>
            </a:r>
            <a:endParaRPr lang="en-US" dirty="0"/>
          </a:p>
        </p:txBody>
      </p:sp>
      <p:sp>
        <p:nvSpPr>
          <p:cNvPr id="3" name="Slide Number Placeholder 2"/>
          <p:cNvSpPr>
            <a:spLocks noGrp="1"/>
          </p:cNvSpPr>
          <p:nvPr>
            <p:ph type="sldNum" sz="quarter" idx="12"/>
          </p:nvPr>
        </p:nvSpPr>
        <p:spPr/>
        <p:txBody>
          <a:bodyPr/>
          <a:lstStyle/>
          <a:p>
            <a:fld id="{6E2D2B3B-882E-40F3-A32F-6DD516915044}" type="slidenum">
              <a:rPr lang="en-US" smtClean="0"/>
              <a:pPr/>
              <a:t>11</a:t>
            </a:fld>
            <a:endParaRPr lang="en-US"/>
          </a:p>
        </p:txBody>
      </p:sp>
      <p:sp>
        <p:nvSpPr>
          <p:cNvPr id="4" name="Content Placeholder 3"/>
          <p:cNvSpPr>
            <a:spLocks noGrp="1"/>
          </p:cNvSpPr>
          <p:nvPr>
            <p:ph sz="quarter" idx="1"/>
          </p:nvPr>
        </p:nvSpPr>
        <p:spPr/>
        <p:txBody>
          <a:bodyPr/>
          <a:lstStyle/>
          <a:p>
            <a:r>
              <a:rPr lang="en-US" dirty="0"/>
              <a:t>CRM (Customer Relationship Management)/OMOF (Order Management and Order </a:t>
            </a:r>
            <a:r>
              <a:rPr lang="en-US" dirty="0" err="1"/>
              <a:t>Fulfilment</a:t>
            </a:r>
            <a:r>
              <a:rPr lang="en-US" dirty="0"/>
              <a:t>) system contacts with the billing system and billing system contacts with provisioning system to provision the services and network inventory system as well to assign phone numbers or IP addresses, etc.</a:t>
            </a:r>
          </a:p>
          <a:p>
            <a:r>
              <a:rPr lang="en-US" dirty="0"/>
              <a:t>Second possibility could be that CRM/OMOF system itself contacts with provisioning system to provision the services and network inventory system as well to assign phone numbers or IP addresses, etc.</a:t>
            </a:r>
          </a:p>
          <a:p>
            <a:endParaRPr lang="en-US" dirty="0"/>
          </a:p>
        </p:txBody>
      </p:sp>
      <p:pic>
        <p:nvPicPr>
          <p:cNvPr id="5" name="Picture 4"/>
          <p:cNvPicPr>
            <a:picLocks noChangeAspect="1"/>
          </p:cNvPicPr>
          <p:nvPr/>
        </p:nvPicPr>
        <p:blipFill>
          <a:blip r:embed="rId3"/>
          <a:stretch>
            <a:fillRect/>
          </a:stretch>
        </p:blipFill>
        <p:spPr>
          <a:xfrm>
            <a:off x="159004" y="5637187"/>
            <a:ext cx="8864352" cy="1030313"/>
          </a:xfrm>
          <a:prstGeom prst="rect">
            <a:avLst/>
          </a:prstGeom>
        </p:spPr>
      </p:pic>
    </p:spTree>
    <p:extLst>
      <p:ext uri="{BB962C8B-B14F-4D97-AF65-F5344CB8AC3E}">
        <p14:creationId xmlns:p14="http://schemas.microsoft.com/office/powerpoint/2010/main" val="3378332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System requirements :Independent apps</a:t>
            </a:r>
            <a:endParaRPr lang="en-US" dirty="0"/>
          </a:p>
        </p:txBody>
      </p:sp>
      <p:sp>
        <p:nvSpPr>
          <p:cNvPr id="3" name="Slide Number Placeholder 2"/>
          <p:cNvSpPr>
            <a:spLocks noGrp="1"/>
          </p:cNvSpPr>
          <p:nvPr>
            <p:ph type="sldNum" sz="quarter" idx="12"/>
          </p:nvPr>
        </p:nvSpPr>
        <p:spPr/>
        <p:txBody>
          <a:bodyPr/>
          <a:lstStyle/>
          <a:p>
            <a:fld id="{6E2D2B3B-882E-40F3-A32F-6DD516915044}" type="slidenum">
              <a:rPr lang="en-US" smtClean="0"/>
              <a:pPr/>
              <a:t>12</a:t>
            </a:fld>
            <a:endParaRPr lang="en-US" dirty="0"/>
          </a:p>
        </p:txBody>
      </p:sp>
      <p:sp>
        <p:nvSpPr>
          <p:cNvPr id="6" name="Content Placeholder 5"/>
          <p:cNvSpPr>
            <a:spLocks noGrp="1"/>
          </p:cNvSpPr>
          <p:nvPr>
            <p:ph sz="quarter" idx="1"/>
          </p:nvPr>
        </p:nvSpPr>
        <p:spPr/>
        <p:txBody>
          <a:bodyPr>
            <a:normAutofit/>
          </a:bodyPr>
          <a:lstStyle/>
          <a:p>
            <a:endParaRPr lang="en-US" dirty="0"/>
          </a:p>
          <a:p>
            <a:r>
              <a:rPr lang="en-US" b="1" dirty="0"/>
              <a:t>Customer-interface Management</a:t>
            </a:r>
            <a:r>
              <a:rPr lang="en-US" dirty="0"/>
              <a:t> </a:t>
            </a:r>
            <a:r>
              <a:rPr lang="en-US" dirty="0" smtClean="0"/>
              <a:t>.</a:t>
            </a:r>
            <a:endParaRPr lang="en-US" dirty="0"/>
          </a:p>
          <a:p>
            <a:r>
              <a:rPr lang="en-US" b="1" dirty="0"/>
              <a:t>Order Management</a:t>
            </a:r>
            <a:r>
              <a:rPr lang="en-US" dirty="0"/>
              <a:t> </a:t>
            </a:r>
            <a:endParaRPr lang="en-US" dirty="0" smtClean="0"/>
          </a:p>
          <a:p>
            <a:r>
              <a:rPr lang="en-US" b="1" dirty="0" smtClean="0"/>
              <a:t>Sales </a:t>
            </a:r>
            <a:r>
              <a:rPr lang="en-US" b="1" dirty="0"/>
              <a:t>and Marketing</a:t>
            </a:r>
            <a:r>
              <a:rPr lang="en-US" dirty="0"/>
              <a:t> </a:t>
            </a:r>
            <a:endParaRPr lang="en-US" dirty="0" smtClean="0"/>
          </a:p>
          <a:p>
            <a:r>
              <a:rPr lang="en-US" b="1" dirty="0" smtClean="0"/>
              <a:t>Rate </a:t>
            </a:r>
            <a:r>
              <a:rPr lang="en-US" b="1" dirty="0"/>
              <a:t>Plans and Rating</a:t>
            </a:r>
            <a:r>
              <a:rPr lang="en-US" dirty="0"/>
              <a:t> </a:t>
            </a:r>
            <a:endParaRPr lang="en-US" dirty="0" smtClean="0"/>
          </a:p>
          <a:p>
            <a:r>
              <a:rPr lang="en-US" b="1" dirty="0" smtClean="0"/>
              <a:t>Discounting</a:t>
            </a:r>
            <a:r>
              <a:rPr lang="en-US" dirty="0"/>
              <a:t> </a:t>
            </a:r>
            <a:endParaRPr lang="en-US" dirty="0" smtClean="0"/>
          </a:p>
          <a:p>
            <a:r>
              <a:rPr lang="en-US" b="1" dirty="0" smtClean="0"/>
              <a:t>Invoicing</a:t>
            </a:r>
            <a:r>
              <a:rPr lang="en-US" dirty="0"/>
              <a:t> </a:t>
            </a:r>
          </a:p>
          <a:p>
            <a:r>
              <a:rPr lang="en-US" b="1" dirty="0"/>
              <a:t>Credit Control &amp; </a:t>
            </a:r>
            <a:r>
              <a:rPr lang="en-US" b="1" dirty="0" smtClean="0"/>
              <a:t>Collection</a:t>
            </a:r>
            <a:endParaRPr lang="en-US" dirty="0"/>
          </a:p>
        </p:txBody>
      </p:sp>
      <p:pic>
        <p:nvPicPr>
          <p:cNvPr id="5" name="Picture 4"/>
          <p:cNvPicPr>
            <a:picLocks noChangeAspect="1"/>
          </p:cNvPicPr>
          <p:nvPr/>
        </p:nvPicPr>
        <p:blipFill>
          <a:blip r:embed="rId3"/>
          <a:stretch>
            <a:fillRect/>
          </a:stretch>
        </p:blipFill>
        <p:spPr>
          <a:xfrm>
            <a:off x="159004" y="5637187"/>
            <a:ext cx="8864352" cy="1030313"/>
          </a:xfrm>
          <a:prstGeom prst="rect">
            <a:avLst/>
          </a:prstGeom>
        </p:spPr>
      </p:pic>
    </p:spTree>
    <p:extLst>
      <p:ext uri="{BB962C8B-B14F-4D97-AF65-F5344CB8AC3E}">
        <p14:creationId xmlns:p14="http://schemas.microsoft.com/office/powerpoint/2010/main" val="37945664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System requirements :Independent </a:t>
            </a:r>
            <a:r>
              <a:rPr lang="en-US" dirty="0" smtClean="0"/>
              <a:t>apps Cont.</a:t>
            </a:r>
            <a:endParaRPr lang="en-US" dirty="0"/>
          </a:p>
        </p:txBody>
      </p:sp>
      <p:sp>
        <p:nvSpPr>
          <p:cNvPr id="3" name="Slide Number Placeholder 2"/>
          <p:cNvSpPr>
            <a:spLocks noGrp="1"/>
          </p:cNvSpPr>
          <p:nvPr>
            <p:ph type="sldNum" sz="quarter" idx="12"/>
          </p:nvPr>
        </p:nvSpPr>
        <p:spPr/>
        <p:txBody>
          <a:bodyPr/>
          <a:lstStyle/>
          <a:p>
            <a:fld id="{6E2D2B3B-882E-40F3-A32F-6DD516915044}" type="slidenum">
              <a:rPr lang="en-US" smtClean="0"/>
              <a:pPr/>
              <a:t>13</a:t>
            </a:fld>
            <a:endParaRPr lang="en-US"/>
          </a:p>
        </p:txBody>
      </p:sp>
      <p:sp>
        <p:nvSpPr>
          <p:cNvPr id="4" name="Content Placeholder 3"/>
          <p:cNvSpPr>
            <a:spLocks noGrp="1"/>
          </p:cNvSpPr>
          <p:nvPr>
            <p:ph sz="quarter" idx="1"/>
          </p:nvPr>
        </p:nvSpPr>
        <p:spPr/>
        <p:txBody>
          <a:bodyPr>
            <a:normAutofit/>
          </a:bodyPr>
          <a:lstStyle/>
          <a:p>
            <a:r>
              <a:rPr lang="en-US" b="1" dirty="0"/>
              <a:t>Problem Handling</a:t>
            </a:r>
            <a:r>
              <a:rPr lang="en-US" dirty="0"/>
              <a:t> </a:t>
            </a:r>
            <a:endParaRPr lang="en-US" dirty="0" smtClean="0"/>
          </a:p>
          <a:p>
            <a:r>
              <a:rPr lang="en-US" b="1" dirty="0" smtClean="0"/>
              <a:t>Performance </a:t>
            </a:r>
            <a:r>
              <a:rPr lang="en-US" b="1" dirty="0"/>
              <a:t>Reporting</a:t>
            </a:r>
            <a:r>
              <a:rPr lang="en-US" dirty="0"/>
              <a:t> </a:t>
            </a:r>
          </a:p>
          <a:p>
            <a:r>
              <a:rPr lang="en-US" b="1" dirty="0"/>
              <a:t>Installation and Maintenance</a:t>
            </a:r>
            <a:r>
              <a:rPr lang="en-US" dirty="0"/>
              <a:t> </a:t>
            </a:r>
            <a:endParaRPr lang="en-US" dirty="0" smtClean="0"/>
          </a:p>
          <a:p>
            <a:r>
              <a:rPr lang="en-US" b="1" dirty="0" smtClean="0"/>
              <a:t>Auditing </a:t>
            </a:r>
            <a:r>
              <a:rPr lang="en-US" b="1" dirty="0"/>
              <a:t>&amp; Security</a:t>
            </a:r>
            <a:r>
              <a:rPr lang="en-US" dirty="0"/>
              <a:t> </a:t>
            </a:r>
          </a:p>
        </p:txBody>
      </p:sp>
      <p:pic>
        <p:nvPicPr>
          <p:cNvPr id="5" name="Picture 4"/>
          <p:cNvPicPr>
            <a:picLocks noChangeAspect="1"/>
          </p:cNvPicPr>
          <p:nvPr/>
        </p:nvPicPr>
        <p:blipFill>
          <a:blip r:embed="rId2"/>
          <a:stretch>
            <a:fillRect/>
          </a:stretch>
        </p:blipFill>
        <p:spPr>
          <a:xfrm>
            <a:off x="159004" y="5637187"/>
            <a:ext cx="8864352" cy="1030313"/>
          </a:xfrm>
          <a:prstGeom prst="rect">
            <a:avLst/>
          </a:prstGeom>
        </p:spPr>
      </p:pic>
    </p:spTree>
    <p:extLst>
      <p:ext uri="{BB962C8B-B14F-4D97-AF65-F5344CB8AC3E}">
        <p14:creationId xmlns:p14="http://schemas.microsoft.com/office/powerpoint/2010/main" val="17263567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Features</a:t>
            </a:r>
            <a:endParaRPr lang="en-US" dirty="0"/>
          </a:p>
        </p:txBody>
      </p:sp>
      <p:sp>
        <p:nvSpPr>
          <p:cNvPr id="3" name="Slide Number Placeholder 2"/>
          <p:cNvSpPr>
            <a:spLocks noGrp="1"/>
          </p:cNvSpPr>
          <p:nvPr>
            <p:ph type="sldNum" sz="quarter" idx="12"/>
          </p:nvPr>
        </p:nvSpPr>
        <p:spPr/>
        <p:txBody>
          <a:bodyPr/>
          <a:lstStyle/>
          <a:p>
            <a:fld id="{6E2D2B3B-882E-40F3-A32F-6DD516915044}" type="slidenum">
              <a:rPr lang="en-US" smtClean="0"/>
              <a:pPr/>
              <a:t>14</a:t>
            </a:fld>
            <a:endParaRPr lang="en-US"/>
          </a:p>
        </p:txBody>
      </p:sp>
      <p:sp>
        <p:nvSpPr>
          <p:cNvPr id="4" name="Content Placeholder 3"/>
          <p:cNvSpPr>
            <a:spLocks noGrp="1"/>
          </p:cNvSpPr>
          <p:nvPr>
            <p:ph sz="quarter" idx="1"/>
          </p:nvPr>
        </p:nvSpPr>
        <p:spPr/>
        <p:txBody>
          <a:bodyPr>
            <a:normAutofit/>
          </a:bodyPr>
          <a:lstStyle/>
          <a:p>
            <a:r>
              <a:rPr lang="en-US" dirty="0" smtClean="0"/>
              <a:t>Rating </a:t>
            </a:r>
            <a:r>
              <a:rPr lang="en-US" dirty="0"/>
              <a:t>&amp; billing − It involves rating the products or services usage and producing monthly bills.</a:t>
            </a:r>
          </a:p>
          <a:p>
            <a:r>
              <a:rPr lang="en-US" dirty="0"/>
              <a:t>Payment processing − It involves posting of the customer's payments into his/her account.</a:t>
            </a:r>
          </a:p>
          <a:p>
            <a:r>
              <a:rPr lang="en-US" dirty="0"/>
              <a:t>Credit control and collections − It involves chasing the outstanding payments and taking appropriate actions to collect the payments</a:t>
            </a:r>
            <a:r>
              <a:rPr lang="en-US" dirty="0" smtClean="0"/>
              <a:t>.</a:t>
            </a:r>
            <a:endParaRPr lang="en-US" dirty="0"/>
          </a:p>
        </p:txBody>
      </p:sp>
      <p:pic>
        <p:nvPicPr>
          <p:cNvPr id="5" name="Picture 4"/>
          <p:cNvPicPr>
            <a:picLocks noChangeAspect="1"/>
          </p:cNvPicPr>
          <p:nvPr/>
        </p:nvPicPr>
        <p:blipFill>
          <a:blip r:embed="rId2"/>
          <a:stretch>
            <a:fillRect/>
          </a:stretch>
        </p:blipFill>
        <p:spPr>
          <a:xfrm>
            <a:off x="159004" y="5637187"/>
            <a:ext cx="8864352" cy="1030313"/>
          </a:xfrm>
          <a:prstGeom prst="rect">
            <a:avLst/>
          </a:prstGeom>
        </p:spPr>
      </p:pic>
    </p:spTree>
    <p:extLst>
      <p:ext uri="{BB962C8B-B14F-4D97-AF65-F5344CB8AC3E}">
        <p14:creationId xmlns:p14="http://schemas.microsoft.com/office/powerpoint/2010/main" val="20496065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features </a:t>
            </a:r>
            <a:r>
              <a:rPr lang="en-US" dirty="0" err="1" smtClean="0"/>
              <a:t>Cont</a:t>
            </a:r>
            <a:endParaRPr lang="en-US" dirty="0"/>
          </a:p>
        </p:txBody>
      </p:sp>
      <p:sp>
        <p:nvSpPr>
          <p:cNvPr id="3" name="Slide Number Placeholder 2"/>
          <p:cNvSpPr>
            <a:spLocks noGrp="1"/>
          </p:cNvSpPr>
          <p:nvPr>
            <p:ph type="sldNum" sz="quarter" idx="12"/>
          </p:nvPr>
        </p:nvSpPr>
        <p:spPr/>
        <p:txBody>
          <a:bodyPr/>
          <a:lstStyle/>
          <a:p>
            <a:fld id="{6E2D2B3B-882E-40F3-A32F-6DD516915044}" type="slidenum">
              <a:rPr lang="en-US" smtClean="0"/>
              <a:pPr/>
              <a:t>15</a:t>
            </a:fld>
            <a:endParaRPr lang="en-US" dirty="0"/>
          </a:p>
        </p:txBody>
      </p:sp>
      <p:sp>
        <p:nvSpPr>
          <p:cNvPr id="4" name="Content Placeholder 3"/>
          <p:cNvSpPr>
            <a:spLocks noGrp="1"/>
          </p:cNvSpPr>
          <p:nvPr>
            <p:ph sz="quarter" idx="1"/>
          </p:nvPr>
        </p:nvSpPr>
        <p:spPr/>
        <p:txBody>
          <a:bodyPr/>
          <a:lstStyle/>
          <a:p>
            <a:r>
              <a:rPr lang="en-US" dirty="0"/>
              <a:t>Disputes and adjustments − It involves recording customer's disputes against their bills and creating adjustment to refund the disputed amount in order to settle the disputes.</a:t>
            </a:r>
          </a:p>
          <a:p>
            <a:r>
              <a:rPr lang="en-US" dirty="0"/>
              <a:t>Pre-pay and post-pay services − It involves supporting both the pre-paid and the post-paid customer bases</a:t>
            </a:r>
          </a:p>
          <a:p>
            <a:endParaRPr lang="en-US" dirty="0"/>
          </a:p>
        </p:txBody>
      </p:sp>
      <p:pic>
        <p:nvPicPr>
          <p:cNvPr id="5" name="Picture 4"/>
          <p:cNvPicPr>
            <a:picLocks noChangeAspect="1"/>
          </p:cNvPicPr>
          <p:nvPr/>
        </p:nvPicPr>
        <p:blipFill>
          <a:blip r:embed="rId2"/>
          <a:stretch>
            <a:fillRect/>
          </a:stretch>
        </p:blipFill>
        <p:spPr>
          <a:xfrm>
            <a:off x="159004" y="5637187"/>
            <a:ext cx="8864352" cy="1030313"/>
          </a:xfrm>
          <a:prstGeom prst="rect">
            <a:avLst/>
          </a:prstGeom>
        </p:spPr>
      </p:pic>
    </p:spTree>
    <p:extLst>
      <p:ext uri="{BB962C8B-B14F-4D97-AF65-F5344CB8AC3E}">
        <p14:creationId xmlns:p14="http://schemas.microsoft.com/office/powerpoint/2010/main" val="35530894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b="1" dirty="0" smtClean="0">
                <a:solidFill>
                  <a:schemeClr val="accent6">
                    <a:lumMod val="60000"/>
                    <a:lumOff val="40000"/>
                  </a:schemeClr>
                </a:solidFill>
              </a:rPr>
              <a:t>Use case and process flow</a:t>
            </a:r>
            <a:endParaRPr lang="en-US" b="1" dirty="0">
              <a:solidFill>
                <a:schemeClr val="accent6">
                  <a:lumMod val="60000"/>
                  <a:lumOff val="40000"/>
                </a:schemeClr>
              </a:solidFill>
            </a:endParaRPr>
          </a:p>
        </p:txBody>
      </p:sp>
      <p:sp>
        <p:nvSpPr>
          <p:cNvPr id="3" name="Slide Number Placeholder 2"/>
          <p:cNvSpPr>
            <a:spLocks noGrp="1"/>
          </p:cNvSpPr>
          <p:nvPr>
            <p:ph type="sldNum" sz="quarter" idx="12"/>
          </p:nvPr>
        </p:nvSpPr>
        <p:spPr/>
        <p:txBody>
          <a:bodyPr/>
          <a:lstStyle/>
          <a:p>
            <a:fld id="{6E2D2B3B-882E-40F3-A32F-6DD516915044}" type="slidenum">
              <a:rPr lang="en-US" smtClean="0"/>
              <a:pPr/>
              <a:t>16</a:t>
            </a:fld>
            <a:endParaRPr lang="en-US"/>
          </a:p>
        </p:txBody>
      </p:sp>
      <p:graphicFrame>
        <p:nvGraphicFramePr>
          <p:cNvPr id="5" name="Content Placeholder 6" title="s"/>
          <p:cNvGraphicFramePr>
            <a:graphicFrameLocks noGrp="1"/>
          </p:cNvGraphicFramePr>
          <p:nvPr>
            <p:ph sz="quarter" idx="1"/>
            <p:extLst>
              <p:ext uri="{D42A27DB-BD31-4B8C-83A1-F6EECF244321}">
                <p14:modId xmlns:p14="http://schemas.microsoft.com/office/powerpoint/2010/main" val="2095903192"/>
              </p:ext>
            </p:extLst>
          </p:nvPr>
        </p:nvGraphicFramePr>
        <p:xfrm>
          <a:off x="381000" y="914399"/>
          <a:ext cx="8305800" cy="4193605"/>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rot="10800000" flipV="1">
            <a:off x="914400" y="5077227"/>
            <a:ext cx="7772400" cy="400110"/>
          </a:xfrm>
          <a:prstGeom prst="rect">
            <a:avLst/>
          </a:prstGeom>
          <a:noFill/>
        </p:spPr>
        <p:txBody>
          <a:bodyPr wrap="square" rtlCol="0">
            <a:spAutoFit/>
          </a:bodyPr>
          <a:lstStyle/>
          <a:p>
            <a:r>
              <a:rPr lang="en-US" sz="2000" dirty="0" smtClean="0"/>
              <a:t>A simple user-case scenario</a:t>
            </a:r>
            <a:endParaRPr lang="en-US" sz="2000" dirty="0"/>
          </a:p>
        </p:txBody>
      </p:sp>
      <p:pic>
        <p:nvPicPr>
          <p:cNvPr id="6" name="Picture 5"/>
          <p:cNvPicPr>
            <a:picLocks noChangeAspect="1"/>
          </p:cNvPicPr>
          <p:nvPr/>
        </p:nvPicPr>
        <p:blipFill>
          <a:blip r:embed="rId4"/>
          <a:stretch>
            <a:fillRect/>
          </a:stretch>
        </p:blipFill>
        <p:spPr>
          <a:xfrm>
            <a:off x="146304" y="5638800"/>
            <a:ext cx="8864346" cy="1028700"/>
          </a:xfrm>
          <a:prstGeom prst="rect">
            <a:avLst/>
          </a:prstGeom>
        </p:spPr>
      </p:pic>
    </p:spTree>
    <p:extLst>
      <p:ext uri="{BB962C8B-B14F-4D97-AF65-F5344CB8AC3E}">
        <p14:creationId xmlns:p14="http://schemas.microsoft.com/office/powerpoint/2010/main" val="19205784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 </a:t>
            </a:r>
            <a:r>
              <a:rPr lang="en-US" b="1" dirty="0" smtClean="0">
                <a:solidFill>
                  <a:schemeClr val="accent6">
                    <a:lumMod val="60000"/>
                    <a:lumOff val="40000"/>
                  </a:schemeClr>
                </a:solidFill>
              </a:rPr>
              <a:t>Use cases Cont.</a:t>
            </a:r>
            <a:endParaRPr lang="en-US" b="1" dirty="0">
              <a:solidFill>
                <a:schemeClr val="accent6">
                  <a:lumMod val="60000"/>
                  <a:lumOff val="40000"/>
                </a:schemeClr>
              </a:solidFill>
            </a:endParaRPr>
          </a:p>
        </p:txBody>
      </p:sp>
      <p:sp>
        <p:nvSpPr>
          <p:cNvPr id="4" name="Slide Number Placeholder 3"/>
          <p:cNvSpPr>
            <a:spLocks noGrp="1"/>
          </p:cNvSpPr>
          <p:nvPr>
            <p:ph type="sldNum" sz="quarter" idx="12"/>
          </p:nvPr>
        </p:nvSpPr>
        <p:spPr/>
        <p:txBody>
          <a:bodyPr/>
          <a:lstStyle/>
          <a:p>
            <a:fld id="{6E2D2B3B-882E-40F3-A32F-6DD516915044}" type="slidenum">
              <a:rPr lang="en-US" smtClean="0"/>
              <a:pPr/>
              <a:t>17</a:t>
            </a:fld>
            <a:endParaRPr lang="en-US" dirty="0"/>
          </a:p>
        </p:txBody>
      </p:sp>
      <p:sp>
        <p:nvSpPr>
          <p:cNvPr id="5" name="Content Placeholder 4"/>
          <p:cNvSpPr>
            <a:spLocks noGrp="1"/>
          </p:cNvSpPr>
          <p:nvPr>
            <p:ph sz="quarter" idx="1"/>
          </p:nvPr>
        </p:nvSpPr>
        <p:spPr/>
        <p:txBody>
          <a:bodyPr>
            <a:normAutofit fontScale="92500" lnSpcReduction="10000"/>
          </a:bodyPr>
          <a:lstStyle/>
          <a:p>
            <a:r>
              <a:rPr lang="en-US" dirty="0" smtClean="0"/>
              <a:t>. </a:t>
            </a:r>
            <a:r>
              <a:rPr lang="en-US" dirty="0"/>
              <a:t>The system user navigates through the company site and views company </a:t>
            </a:r>
            <a:r>
              <a:rPr lang="en-US" dirty="0" smtClean="0"/>
              <a:t>services</a:t>
            </a:r>
          </a:p>
          <a:p>
            <a:pPr marL="0" indent="0">
              <a:buNone/>
            </a:pPr>
            <a:endParaRPr lang="en-US" dirty="0" smtClean="0"/>
          </a:p>
          <a:p>
            <a:r>
              <a:rPr lang="en-US" dirty="0" smtClean="0"/>
              <a:t>  </a:t>
            </a:r>
            <a:r>
              <a:rPr lang="en-US" dirty="0"/>
              <a:t>decides to order one of the available services</a:t>
            </a:r>
            <a:r>
              <a:rPr lang="en-US" dirty="0" smtClean="0"/>
              <a:t>.</a:t>
            </a:r>
          </a:p>
          <a:p>
            <a:pPr marL="0" indent="0">
              <a:buNone/>
            </a:pPr>
            <a:endParaRPr lang="en-US" dirty="0" smtClean="0"/>
          </a:p>
          <a:p>
            <a:r>
              <a:rPr lang="en-US" dirty="0" smtClean="0"/>
              <a:t> </a:t>
            </a:r>
            <a:r>
              <a:rPr lang="en-US" dirty="0"/>
              <a:t>If he has no account, he signs up for a new account, else he signs </a:t>
            </a:r>
            <a:r>
              <a:rPr lang="en-US" dirty="0" smtClean="0"/>
              <a:t>in</a:t>
            </a:r>
          </a:p>
          <a:p>
            <a:endParaRPr lang="en-US" dirty="0"/>
          </a:p>
        </p:txBody>
      </p:sp>
      <p:sp>
        <p:nvSpPr>
          <p:cNvPr id="8" name="Content Placeholder 7"/>
          <p:cNvSpPr>
            <a:spLocks noGrp="1"/>
          </p:cNvSpPr>
          <p:nvPr>
            <p:ph sz="quarter" idx="2"/>
          </p:nvPr>
        </p:nvSpPr>
        <p:spPr/>
        <p:txBody>
          <a:bodyPr>
            <a:normAutofit fontScale="92500" lnSpcReduction="10000"/>
          </a:bodyPr>
          <a:lstStyle/>
          <a:p>
            <a:r>
              <a:rPr lang="en-US" dirty="0"/>
              <a:t>. Then the user asks to conduct an order with the selected service</a:t>
            </a:r>
            <a:r>
              <a:rPr lang="en-US" dirty="0" smtClean="0"/>
              <a:t>.</a:t>
            </a:r>
          </a:p>
          <a:p>
            <a:pPr marL="0" indent="0">
              <a:buNone/>
            </a:pPr>
            <a:endParaRPr lang="en-US" dirty="0"/>
          </a:p>
          <a:p>
            <a:r>
              <a:rPr lang="en-US" dirty="0"/>
              <a:t> The service may be prepaid where he has to pay to have credits to use the service, or it may be postpaid, where he has to pay if the service has installation or setup fees, and later on he will pay for his usage of each billing cycle.</a:t>
            </a:r>
          </a:p>
          <a:p>
            <a:endParaRPr lang="en-US" dirty="0"/>
          </a:p>
        </p:txBody>
      </p:sp>
      <p:pic>
        <p:nvPicPr>
          <p:cNvPr id="7" name="Picture 6"/>
          <p:cNvPicPr>
            <a:picLocks noChangeAspect="1"/>
          </p:cNvPicPr>
          <p:nvPr/>
        </p:nvPicPr>
        <p:blipFill>
          <a:blip r:embed="rId2"/>
          <a:stretch>
            <a:fillRect/>
          </a:stretch>
        </p:blipFill>
        <p:spPr>
          <a:xfrm>
            <a:off x="146304" y="5638800"/>
            <a:ext cx="8864346" cy="1028700"/>
          </a:xfrm>
          <a:prstGeom prst="rect">
            <a:avLst/>
          </a:prstGeom>
        </p:spPr>
      </p:pic>
    </p:spTree>
    <p:extLst>
      <p:ext uri="{BB962C8B-B14F-4D97-AF65-F5344CB8AC3E}">
        <p14:creationId xmlns:p14="http://schemas.microsoft.com/office/powerpoint/2010/main" val="21214965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fontScale="90000"/>
          </a:bodyPr>
          <a:lstStyle/>
          <a:p>
            <a:r>
              <a:rPr lang="en-US" b="1" dirty="0" smtClean="0">
                <a:solidFill>
                  <a:schemeClr val="accent6">
                    <a:lumMod val="60000"/>
                    <a:lumOff val="40000"/>
                  </a:schemeClr>
                </a:solidFill>
              </a:rPr>
              <a:t>Benefits Of Convergence Billing system</a:t>
            </a:r>
            <a:endParaRPr lang="en-US" b="1" dirty="0">
              <a:solidFill>
                <a:schemeClr val="accent6">
                  <a:lumMod val="60000"/>
                  <a:lumOff val="40000"/>
                </a:schemeClr>
              </a:solidFill>
            </a:endParaRPr>
          </a:p>
        </p:txBody>
      </p:sp>
      <p:sp>
        <p:nvSpPr>
          <p:cNvPr id="3" name="Slide Number Placeholder 2"/>
          <p:cNvSpPr>
            <a:spLocks noGrp="1"/>
          </p:cNvSpPr>
          <p:nvPr>
            <p:ph type="sldNum" sz="quarter" idx="12"/>
          </p:nvPr>
        </p:nvSpPr>
        <p:spPr/>
        <p:txBody>
          <a:bodyPr/>
          <a:lstStyle/>
          <a:p>
            <a:fld id="{6E2D2B3B-882E-40F3-A32F-6DD516915044}" type="slidenum">
              <a:rPr lang="en-US" smtClean="0"/>
              <a:pPr/>
              <a:t>18</a:t>
            </a:fld>
            <a:endParaRPr lang="en-US"/>
          </a:p>
        </p:txBody>
      </p:sp>
      <p:sp>
        <p:nvSpPr>
          <p:cNvPr id="5" name="Content Placeholder 4"/>
          <p:cNvSpPr>
            <a:spLocks noGrp="1"/>
          </p:cNvSpPr>
          <p:nvPr>
            <p:ph sz="quarter" idx="1"/>
          </p:nvPr>
        </p:nvSpPr>
        <p:spPr>
          <a:prstGeom prst="roundRect">
            <a:avLst>
              <a:gd name="adj" fmla="val 2713"/>
            </a:avLst>
          </a:prstGeom>
          <a:solidFill>
            <a:srgbClr val="FFFFFF"/>
          </a:solidFill>
          <a:ln w="19050" cap="flat" cmpd="sng" algn="ctr">
            <a:noFill/>
            <a:prstDash val="solid"/>
          </a:ln>
          <a:effectLst>
            <a:outerShdw blurRad="63500" algn="ctr" rotWithShape="0">
              <a:srgbClr val="000000"/>
            </a:outerShdw>
          </a:effectLst>
        </p:spPr>
        <p:txBody>
          <a:bodyPr tIns="91440" rIns="182880" bIns="91440" rtlCol="0" anchor="t" anchorCtr="0">
            <a:normAutofit fontScale="92500" lnSpcReduction="10000"/>
          </a:bodyPr>
          <a:lstStyle/>
          <a:p>
            <a:r>
              <a:rPr lang="en-US" sz="2400" dirty="0"/>
              <a:t>Convergent billing would help operators in achieving the following major benefits −</a:t>
            </a:r>
          </a:p>
          <a:p>
            <a:r>
              <a:rPr lang="en-US" sz="2400" dirty="0"/>
              <a:t>Single product and service catalogue gives better time to market and reduced cost of implementation.</a:t>
            </a:r>
          </a:p>
          <a:p>
            <a:r>
              <a:rPr lang="en-US" sz="2400" dirty="0"/>
              <a:t>A unified bill enables cross-service discounts, so that customers who order multiple services can receive preferential pricing</a:t>
            </a:r>
            <a:r>
              <a:rPr lang="en-US" sz="2400" dirty="0" smtClean="0"/>
              <a:t>.</a:t>
            </a:r>
            <a:endParaRPr lang="en-US" sz="2400" dirty="0"/>
          </a:p>
        </p:txBody>
      </p:sp>
      <p:sp>
        <p:nvSpPr>
          <p:cNvPr id="6" name="Content Placeholder 5"/>
          <p:cNvSpPr>
            <a:spLocks noGrp="1"/>
          </p:cNvSpPr>
          <p:nvPr>
            <p:ph sz="quarter" idx="2"/>
          </p:nvPr>
        </p:nvSpPr>
        <p:spPr/>
        <p:txBody>
          <a:bodyPr>
            <a:normAutofit fontScale="92500" lnSpcReduction="10000"/>
          </a:bodyPr>
          <a:lstStyle/>
          <a:p>
            <a:r>
              <a:rPr lang="en-US" sz="2800" dirty="0"/>
              <a:t>Convergent billing enables multi-service packaging and pricing, whereby existing customers are enticed to add new services and new customers are attracted by innovative service bundles.</a:t>
            </a:r>
          </a:p>
          <a:p>
            <a:r>
              <a:rPr lang="en-US" sz="2800" dirty="0"/>
              <a:t>Centralized customer care and support for both type of customers ( pre-paid and post-paid)</a:t>
            </a:r>
          </a:p>
          <a:p>
            <a:pPr marL="228600" lvl="0" indent="0">
              <a:spcBef>
                <a:spcPts val="0"/>
              </a:spcBef>
              <a:spcAft>
                <a:spcPts val="400"/>
              </a:spcAft>
              <a:buClr>
                <a:srgbClr val="A71930"/>
              </a:buClr>
              <a:buSzTx/>
              <a:buNone/>
              <a:defRPr/>
            </a:pPr>
            <a:endParaRPr lang="en-US" sz="2800" kern="0" dirty="0">
              <a:solidFill>
                <a:srgbClr val="5F5F5F"/>
              </a:solidFill>
              <a:latin typeface="Arial"/>
            </a:endParaRPr>
          </a:p>
          <a:p>
            <a:pPr marL="684213" lvl="0" indent="-455613">
              <a:spcBef>
                <a:spcPts val="0"/>
              </a:spcBef>
              <a:spcAft>
                <a:spcPts val="400"/>
              </a:spcAft>
              <a:buClr>
                <a:srgbClr val="A71930"/>
              </a:buClr>
              <a:buSzTx/>
              <a:buFont typeface="Wingdings" panose="05000000000000000000" pitchFamily="2" charset="2"/>
              <a:buChar char="ü"/>
              <a:defRPr/>
            </a:pPr>
            <a:endParaRPr lang="en-US" sz="2800" kern="0" dirty="0">
              <a:solidFill>
                <a:srgbClr val="5F5F5F"/>
              </a:solidFill>
              <a:latin typeface="Arial"/>
            </a:endParaRPr>
          </a:p>
          <a:p>
            <a:endParaRPr lang="en-US" dirty="0"/>
          </a:p>
        </p:txBody>
      </p:sp>
      <p:pic>
        <p:nvPicPr>
          <p:cNvPr id="4" name="Picture 3"/>
          <p:cNvPicPr>
            <a:picLocks noChangeAspect="1"/>
          </p:cNvPicPr>
          <p:nvPr/>
        </p:nvPicPr>
        <p:blipFill>
          <a:blip r:embed="rId2"/>
          <a:stretch>
            <a:fillRect/>
          </a:stretch>
        </p:blipFill>
        <p:spPr>
          <a:xfrm>
            <a:off x="159004" y="5695143"/>
            <a:ext cx="8864352" cy="1030313"/>
          </a:xfrm>
          <a:prstGeom prst="rect">
            <a:avLst/>
          </a:prstGeom>
        </p:spPr>
      </p:pic>
    </p:spTree>
    <p:extLst>
      <p:ext uri="{BB962C8B-B14F-4D97-AF65-F5344CB8AC3E}">
        <p14:creationId xmlns:p14="http://schemas.microsoft.com/office/powerpoint/2010/main" val="8241700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Time Planning</a:t>
            </a:r>
            <a:endParaRPr lang="en-US" dirty="0"/>
          </a:p>
        </p:txBody>
      </p:sp>
      <p:sp>
        <p:nvSpPr>
          <p:cNvPr id="3" name="Slide Number Placeholder 2"/>
          <p:cNvSpPr>
            <a:spLocks noGrp="1"/>
          </p:cNvSpPr>
          <p:nvPr>
            <p:ph type="sldNum" sz="quarter" idx="12"/>
          </p:nvPr>
        </p:nvSpPr>
        <p:spPr/>
        <p:txBody>
          <a:bodyPr/>
          <a:lstStyle/>
          <a:p>
            <a:fld id="{6E2D2B3B-882E-40F3-A32F-6DD516915044}" type="slidenum">
              <a:rPr lang="en-US" smtClean="0"/>
              <a:pPr/>
              <a:t>19</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 y="1676400"/>
            <a:ext cx="8572500" cy="4267200"/>
          </a:xfrm>
          <a:prstGeom prst="rect">
            <a:avLst/>
          </a:prstGeom>
        </p:spPr>
      </p:pic>
      <p:pic>
        <p:nvPicPr>
          <p:cNvPr id="9" name="Picture 8"/>
          <p:cNvPicPr>
            <a:picLocks noChangeAspect="1"/>
          </p:cNvPicPr>
          <p:nvPr/>
        </p:nvPicPr>
        <p:blipFill>
          <a:blip r:embed="rId3"/>
          <a:stretch>
            <a:fillRect/>
          </a:stretch>
        </p:blipFill>
        <p:spPr>
          <a:xfrm>
            <a:off x="146304" y="5638800"/>
            <a:ext cx="8864346" cy="1028700"/>
          </a:xfrm>
          <a:prstGeom prst="rect">
            <a:avLst/>
          </a:prstGeom>
        </p:spPr>
      </p:pic>
    </p:spTree>
    <p:extLst>
      <p:ext uri="{BB962C8B-B14F-4D97-AF65-F5344CB8AC3E}">
        <p14:creationId xmlns:p14="http://schemas.microsoft.com/office/powerpoint/2010/main" val="734907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Group members</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2</a:t>
            </a:fld>
            <a:endParaRPr lang="en-US" dirty="0"/>
          </a:p>
        </p:txBody>
      </p:sp>
      <p:sp>
        <p:nvSpPr>
          <p:cNvPr id="7" name="Content Placeholder 6"/>
          <p:cNvSpPr>
            <a:spLocks noGrp="1"/>
          </p:cNvSpPr>
          <p:nvPr>
            <p:ph sz="quarter" idx="1"/>
          </p:nvPr>
        </p:nvSpPr>
        <p:spPr/>
        <p:txBody>
          <a:bodyPr/>
          <a:lstStyle/>
          <a:p>
            <a:r>
              <a:rPr lang="en-US" dirty="0" err="1" smtClean="0"/>
              <a:t>Simamkele</a:t>
            </a:r>
            <a:r>
              <a:rPr lang="en-US" dirty="0" smtClean="0"/>
              <a:t> </a:t>
            </a:r>
          </a:p>
          <a:p>
            <a:r>
              <a:rPr lang="en-US" dirty="0" err="1" smtClean="0"/>
              <a:t>Zikhona</a:t>
            </a:r>
            <a:r>
              <a:rPr lang="en-US" dirty="0" smtClean="0"/>
              <a:t> </a:t>
            </a:r>
            <a:r>
              <a:rPr lang="en-US" dirty="0" err="1" smtClean="0"/>
              <a:t>Nqula</a:t>
            </a:r>
            <a:endParaRPr lang="en-US" dirty="0"/>
          </a:p>
        </p:txBody>
      </p:sp>
    </p:spTree>
    <p:extLst>
      <p:ext uri="{BB962C8B-B14F-4D97-AF65-F5344CB8AC3E}">
        <p14:creationId xmlns:p14="http://schemas.microsoft.com/office/powerpoint/2010/main" val="42327300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2629">
              <a:srgbClr val="F5BAC3"/>
            </a:gs>
            <a:gs pos="62080">
              <a:srgbClr val="F3AFB9"/>
            </a:gs>
            <a:gs pos="86000">
              <a:schemeClr val="accent1">
                <a:lumMod val="20000"/>
                <a:lumOff val="80000"/>
              </a:schemeClr>
            </a:gs>
            <a:gs pos="21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685800" y="2362200"/>
            <a:ext cx="7920000" cy="923330"/>
          </a:xfrm>
        </p:spPr>
        <p:txBody>
          <a:bodyPr/>
          <a:lstStyle/>
          <a:p>
            <a:pPr algn="ctr"/>
            <a:r>
              <a:rPr lang="en-US" dirty="0" smtClean="0"/>
              <a:t>Q &amp; A</a:t>
            </a:r>
            <a:endParaRPr lang="en-US" dirty="0"/>
          </a:p>
        </p:txBody>
      </p:sp>
    </p:spTree>
    <p:extLst>
      <p:ext uri="{BB962C8B-B14F-4D97-AF65-F5344CB8AC3E}">
        <p14:creationId xmlns:p14="http://schemas.microsoft.com/office/powerpoint/2010/main" val="42914885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t"/>
          <a:lstStyle/>
          <a:p>
            <a:r>
              <a:rPr lang="en-US" dirty="0" smtClean="0"/>
              <a:t>Content</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3</a:t>
            </a:fld>
            <a:endParaRPr lang="en-US"/>
          </a:p>
        </p:txBody>
      </p:sp>
      <p:sp>
        <p:nvSpPr>
          <p:cNvPr id="7" name="Content Placeholder 6"/>
          <p:cNvSpPr>
            <a:spLocks noGrp="1"/>
          </p:cNvSpPr>
          <p:nvPr>
            <p:ph sz="quarter" idx="1"/>
          </p:nvPr>
        </p:nvSpPr>
        <p:spPr/>
        <p:txBody>
          <a:bodyPr>
            <a:normAutofit fontScale="62500" lnSpcReduction="20000"/>
          </a:bodyPr>
          <a:lstStyle/>
          <a:p>
            <a:r>
              <a:rPr lang="en-US" dirty="0" smtClean="0"/>
              <a:t>Background</a:t>
            </a:r>
          </a:p>
          <a:p>
            <a:r>
              <a:rPr lang="en-US" dirty="0" smtClean="0"/>
              <a:t>Problem statement</a:t>
            </a:r>
          </a:p>
          <a:p>
            <a:r>
              <a:rPr lang="en-US" dirty="0" smtClean="0"/>
              <a:t>Business Requirements</a:t>
            </a:r>
          </a:p>
          <a:p>
            <a:r>
              <a:rPr lang="en-US" dirty="0" smtClean="0"/>
              <a:t>Functional requirements</a:t>
            </a:r>
          </a:p>
          <a:p>
            <a:r>
              <a:rPr lang="en-US" dirty="0" smtClean="0"/>
              <a:t>System design</a:t>
            </a:r>
          </a:p>
          <a:p>
            <a:pPr marL="0" indent="0">
              <a:buNone/>
            </a:pPr>
            <a:r>
              <a:rPr lang="en-US" dirty="0" smtClean="0"/>
              <a:t>	-Use cases</a:t>
            </a:r>
          </a:p>
          <a:p>
            <a:pPr marL="0" indent="0">
              <a:buNone/>
            </a:pPr>
            <a:r>
              <a:rPr lang="en-US" dirty="0" smtClean="0"/>
              <a:t>	- User Interface</a:t>
            </a:r>
          </a:p>
          <a:p>
            <a:r>
              <a:rPr lang="en-US" dirty="0"/>
              <a:t>Project Plan</a:t>
            </a:r>
          </a:p>
          <a:p>
            <a:r>
              <a:rPr lang="en-US" dirty="0"/>
              <a:t>Testing</a:t>
            </a:r>
          </a:p>
          <a:p>
            <a:r>
              <a:rPr lang="en-US" dirty="0"/>
              <a:t>Key take </a:t>
            </a:r>
            <a:r>
              <a:rPr lang="en-US" dirty="0" err="1"/>
              <a:t>aways</a:t>
            </a:r>
            <a:endParaRPr lang="en-US" dirty="0"/>
          </a:p>
          <a:p>
            <a:r>
              <a:rPr lang="en-US" dirty="0"/>
              <a:t>Q&amp;A</a:t>
            </a:r>
          </a:p>
          <a:p>
            <a:pPr marL="0" indent="0">
              <a:buNone/>
            </a:pPr>
            <a:endParaRPr lang="en-US" dirty="0" smtClean="0"/>
          </a:p>
          <a:p>
            <a:pPr marL="0" indent="0">
              <a:buNone/>
            </a:pPr>
            <a:endParaRPr lang="en-US" dirty="0" smtClean="0"/>
          </a:p>
          <a:p>
            <a:endParaRPr lang="en-US" dirty="0" smtClean="0"/>
          </a:p>
          <a:p>
            <a:endParaRPr lang="en-US" dirty="0" smtClean="0"/>
          </a:p>
          <a:p>
            <a:r>
              <a:rPr lang="en-US" dirty="0" smtClean="0"/>
              <a:t> Project </a:t>
            </a:r>
          </a:p>
          <a:p>
            <a:endParaRPr lang="en-US" dirty="0" smtClean="0"/>
          </a:p>
          <a:p>
            <a:endParaRPr lang="en-US" dirty="0"/>
          </a:p>
          <a:p>
            <a:endParaRPr lang="en-US" dirty="0"/>
          </a:p>
        </p:txBody>
      </p:sp>
      <p:pic>
        <p:nvPicPr>
          <p:cNvPr id="3" name="Picture 2"/>
          <p:cNvPicPr>
            <a:picLocks noChangeAspect="1"/>
          </p:cNvPicPr>
          <p:nvPr/>
        </p:nvPicPr>
        <p:blipFill>
          <a:blip r:embed="rId3"/>
          <a:stretch>
            <a:fillRect/>
          </a:stretch>
        </p:blipFill>
        <p:spPr>
          <a:xfrm>
            <a:off x="146304" y="5638800"/>
            <a:ext cx="8864346" cy="1028700"/>
          </a:xfrm>
          <a:prstGeom prst="rect">
            <a:avLst/>
          </a:prstGeom>
        </p:spPr>
      </p:pic>
    </p:spTree>
    <p:extLst>
      <p:ext uri="{BB962C8B-B14F-4D97-AF65-F5344CB8AC3E}">
        <p14:creationId xmlns:p14="http://schemas.microsoft.com/office/powerpoint/2010/main" val="6241018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Background</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4</a:t>
            </a:fld>
            <a:endParaRPr lang="en-US"/>
          </a:p>
        </p:txBody>
      </p:sp>
      <p:sp>
        <p:nvSpPr>
          <p:cNvPr id="7" name="Content Placeholder 6"/>
          <p:cNvSpPr>
            <a:spLocks noGrp="1"/>
          </p:cNvSpPr>
          <p:nvPr>
            <p:ph sz="quarter" idx="1"/>
          </p:nvPr>
        </p:nvSpPr>
        <p:spPr/>
        <p:txBody>
          <a:bodyPr/>
          <a:lstStyle/>
          <a:p>
            <a:r>
              <a:rPr lang="en-US" dirty="0" err="1" smtClean="0"/>
              <a:t>Toptel</a:t>
            </a:r>
            <a:r>
              <a:rPr lang="en-US" dirty="0" smtClean="0"/>
              <a:t> is a Telecomm service provider based </a:t>
            </a:r>
            <a:r>
              <a:rPr lang="en-US" dirty="0" err="1" smtClean="0"/>
              <a:t>Harmunus</a:t>
            </a:r>
            <a:r>
              <a:rPr lang="en-US" dirty="0" smtClean="0"/>
              <a:t>, a small town just outside of Cape Town. It was established in 2013 by </a:t>
            </a:r>
            <a:r>
              <a:rPr lang="en-US" dirty="0" err="1" smtClean="0"/>
              <a:t>Babalwa</a:t>
            </a:r>
            <a:r>
              <a:rPr lang="en-US" dirty="0" smtClean="0"/>
              <a:t> </a:t>
            </a:r>
            <a:r>
              <a:rPr lang="en-US" dirty="0" err="1" smtClean="0"/>
              <a:t>Mvula</a:t>
            </a:r>
            <a:r>
              <a:rPr lang="en-US" dirty="0" smtClean="0"/>
              <a:t> and her Husband Peter van </a:t>
            </a:r>
            <a:r>
              <a:rPr lang="en-US" dirty="0" err="1" smtClean="0"/>
              <a:t>Niekerk</a:t>
            </a:r>
            <a:r>
              <a:rPr lang="en-US" dirty="0" smtClean="0"/>
              <a:t> and operates mainly in </a:t>
            </a:r>
            <a:r>
              <a:rPr lang="en-US" dirty="0" err="1" smtClean="0"/>
              <a:t>Harmunus</a:t>
            </a:r>
            <a:r>
              <a:rPr lang="en-US" dirty="0" smtClean="0"/>
              <a:t> and other surrounding small towns where everyone knows everyone, </a:t>
            </a:r>
            <a:endParaRPr lang="en-US" dirty="0"/>
          </a:p>
        </p:txBody>
      </p:sp>
      <p:pic>
        <p:nvPicPr>
          <p:cNvPr id="2" name="Picture 1"/>
          <p:cNvPicPr>
            <a:picLocks noChangeAspect="1"/>
          </p:cNvPicPr>
          <p:nvPr/>
        </p:nvPicPr>
        <p:blipFill>
          <a:blip r:embed="rId2"/>
          <a:stretch>
            <a:fillRect/>
          </a:stretch>
        </p:blipFill>
        <p:spPr>
          <a:xfrm>
            <a:off x="159004" y="5637187"/>
            <a:ext cx="8864352" cy="1030313"/>
          </a:xfrm>
          <a:prstGeom prst="rect">
            <a:avLst/>
          </a:prstGeom>
        </p:spPr>
      </p:pic>
    </p:spTree>
    <p:extLst>
      <p:ext uri="{BB962C8B-B14F-4D97-AF65-F5344CB8AC3E}">
        <p14:creationId xmlns:p14="http://schemas.microsoft.com/office/powerpoint/2010/main" val="33572133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a:t>
            </a:r>
            <a:r>
              <a:rPr lang="en-US" dirty="0" err="1" smtClean="0"/>
              <a:t>Cont</a:t>
            </a:r>
            <a:endParaRPr lang="en-US" dirty="0"/>
          </a:p>
        </p:txBody>
      </p:sp>
      <p:sp>
        <p:nvSpPr>
          <p:cNvPr id="3" name="Slide Number Placeholder 2"/>
          <p:cNvSpPr>
            <a:spLocks noGrp="1"/>
          </p:cNvSpPr>
          <p:nvPr>
            <p:ph type="sldNum" sz="quarter" idx="12"/>
          </p:nvPr>
        </p:nvSpPr>
        <p:spPr/>
        <p:txBody>
          <a:bodyPr/>
          <a:lstStyle/>
          <a:p>
            <a:fld id="{6E2D2B3B-882E-40F3-A32F-6DD516915044}" type="slidenum">
              <a:rPr lang="en-US" smtClean="0"/>
              <a:pPr/>
              <a:t>5</a:t>
            </a:fld>
            <a:endParaRPr lang="en-US" dirty="0"/>
          </a:p>
        </p:txBody>
      </p:sp>
      <p:sp>
        <p:nvSpPr>
          <p:cNvPr id="4" name="Content Placeholder 3"/>
          <p:cNvSpPr>
            <a:spLocks noGrp="1"/>
          </p:cNvSpPr>
          <p:nvPr>
            <p:ph sz="quarter" idx="1"/>
          </p:nvPr>
        </p:nvSpPr>
        <p:spPr/>
        <p:txBody>
          <a:bodyPr/>
          <a:lstStyle/>
          <a:p>
            <a:r>
              <a:rPr lang="en-US" dirty="0"/>
              <a:t>Recently </a:t>
            </a:r>
            <a:r>
              <a:rPr lang="en-US" dirty="0" err="1"/>
              <a:t>Toptel</a:t>
            </a:r>
            <a:r>
              <a:rPr lang="en-US" dirty="0"/>
              <a:t> has witnessed growth in sales due to their reasonable pricing structure on their data services, seeing that data is expensive in South Africa, and word of mouth has spread all over to reach Cape Town and all other major cities in South Africa. This company has 5 sales consultants who also do the billing process manually </a:t>
            </a:r>
            <a:r>
              <a:rPr lang="en-US" dirty="0" smtClean="0"/>
              <a:t> </a:t>
            </a:r>
            <a:r>
              <a:rPr lang="en-US" dirty="0"/>
              <a:t>on excel.</a:t>
            </a:r>
          </a:p>
          <a:p>
            <a:endParaRPr lang="en-US" dirty="0"/>
          </a:p>
          <a:p>
            <a:endParaRPr lang="en-US" dirty="0"/>
          </a:p>
        </p:txBody>
      </p:sp>
      <p:pic>
        <p:nvPicPr>
          <p:cNvPr id="6" name="Picture 5"/>
          <p:cNvPicPr>
            <a:picLocks noChangeAspect="1"/>
          </p:cNvPicPr>
          <p:nvPr/>
        </p:nvPicPr>
        <p:blipFill>
          <a:blip r:embed="rId2"/>
          <a:stretch>
            <a:fillRect/>
          </a:stretch>
        </p:blipFill>
        <p:spPr>
          <a:xfrm>
            <a:off x="159004" y="5637187"/>
            <a:ext cx="8864352" cy="1030313"/>
          </a:xfrm>
          <a:prstGeom prst="rect">
            <a:avLst/>
          </a:prstGeom>
        </p:spPr>
      </p:pic>
    </p:spTree>
    <p:extLst>
      <p:ext uri="{BB962C8B-B14F-4D97-AF65-F5344CB8AC3E}">
        <p14:creationId xmlns:p14="http://schemas.microsoft.com/office/powerpoint/2010/main" val="17845370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service offering</a:t>
            </a:r>
            <a:endParaRPr lang="en-US" dirty="0"/>
          </a:p>
        </p:txBody>
      </p:sp>
      <p:sp>
        <p:nvSpPr>
          <p:cNvPr id="3" name="Slide Number Placeholder 2"/>
          <p:cNvSpPr>
            <a:spLocks noGrp="1"/>
          </p:cNvSpPr>
          <p:nvPr>
            <p:ph type="sldNum" sz="quarter" idx="12"/>
          </p:nvPr>
        </p:nvSpPr>
        <p:spPr/>
        <p:txBody>
          <a:bodyPr/>
          <a:lstStyle/>
          <a:p>
            <a:fld id="{6E2D2B3B-882E-40F3-A32F-6DD516915044}" type="slidenum">
              <a:rPr lang="en-US" smtClean="0"/>
              <a:pPr/>
              <a:t>6</a:t>
            </a:fld>
            <a:endParaRPr lang="en-US"/>
          </a:p>
        </p:txBody>
      </p:sp>
      <p:sp>
        <p:nvSpPr>
          <p:cNvPr id="4" name="Content Placeholder 3"/>
          <p:cNvSpPr>
            <a:spLocks noGrp="1"/>
          </p:cNvSpPr>
          <p:nvPr>
            <p:ph sz="quarter" idx="1"/>
          </p:nvPr>
        </p:nvSpPr>
        <p:spPr/>
        <p:txBody>
          <a:bodyPr/>
          <a:lstStyle/>
          <a:p>
            <a:pPr marL="0" indent="0">
              <a:buNone/>
            </a:pPr>
            <a:endParaRPr lang="en-US" dirty="0"/>
          </a:p>
          <a:p>
            <a:r>
              <a:rPr lang="en-US" dirty="0"/>
              <a:t>Voice Call</a:t>
            </a:r>
          </a:p>
          <a:p>
            <a:r>
              <a:rPr lang="en-US" dirty="0"/>
              <a:t>SMS &amp; MMS</a:t>
            </a:r>
          </a:p>
          <a:p>
            <a:r>
              <a:rPr lang="en-US" dirty="0"/>
              <a:t>Internet Connection and Data services</a:t>
            </a:r>
          </a:p>
          <a:p>
            <a:r>
              <a:rPr lang="en-US" dirty="0"/>
              <a:t>IP based services, i.e., voice over IP or VPN</a:t>
            </a:r>
          </a:p>
          <a:p>
            <a:endParaRPr lang="en-US" dirty="0"/>
          </a:p>
        </p:txBody>
      </p:sp>
      <p:pic>
        <p:nvPicPr>
          <p:cNvPr id="5" name="Picture 4"/>
          <p:cNvPicPr>
            <a:picLocks noChangeAspect="1"/>
          </p:cNvPicPr>
          <p:nvPr/>
        </p:nvPicPr>
        <p:blipFill>
          <a:blip r:embed="rId2"/>
          <a:stretch>
            <a:fillRect/>
          </a:stretch>
        </p:blipFill>
        <p:spPr>
          <a:xfrm>
            <a:off x="159004" y="5637187"/>
            <a:ext cx="8864352" cy="1030313"/>
          </a:xfrm>
          <a:prstGeom prst="rect">
            <a:avLst/>
          </a:prstGeom>
        </p:spPr>
      </p:pic>
    </p:spTree>
    <p:extLst>
      <p:ext uri="{BB962C8B-B14F-4D97-AF65-F5344CB8AC3E}">
        <p14:creationId xmlns:p14="http://schemas.microsoft.com/office/powerpoint/2010/main" val="34990637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Billing system</a:t>
            </a:r>
            <a:endParaRPr lang="en-US" dirty="0"/>
          </a:p>
        </p:txBody>
      </p:sp>
      <p:sp>
        <p:nvSpPr>
          <p:cNvPr id="5" name="Text Placeholder 4"/>
          <p:cNvSpPr>
            <a:spLocks noGrp="1"/>
          </p:cNvSpPr>
          <p:nvPr>
            <p:ph type="body" idx="1"/>
          </p:nvPr>
        </p:nvSpPr>
        <p:spPr/>
        <p:txBody>
          <a:bodyPr/>
          <a:lstStyle/>
          <a:p>
            <a:r>
              <a:rPr lang="en-US" dirty="0"/>
              <a:t>Rental Charges</a:t>
            </a:r>
          </a:p>
        </p:txBody>
      </p:sp>
      <p:sp>
        <p:nvSpPr>
          <p:cNvPr id="6" name="Text Placeholder 5"/>
          <p:cNvSpPr>
            <a:spLocks noGrp="1"/>
          </p:cNvSpPr>
          <p:nvPr>
            <p:ph type="body" sz="half" idx="3"/>
          </p:nvPr>
        </p:nvSpPr>
        <p:spPr/>
        <p:txBody>
          <a:bodyPr/>
          <a:lstStyle/>
          <a:p>
            <a:r>
              <a:rPr lang="en-US" dirty="0"/>
              <a:t>Usage Charges −</a:t>
            </a:r>
          </a:p>
        </p:txBody>
      </p:sp>
      <p:sp>
        <p:nvSpPr>
          <p:cNvPr id="3" name="Slide Number Placeholder 2"/>
          <p:cNvSpPr>
            <a:spLocks noGrp="1"/>
          </p:cNvSpPr>
          <p:nvPr>
            <p:ph type="sldNum" sz="quarter" idx="12"/>
          </p:nvPr>
        </p:nvSpPr>
        <p:spPr/>
        <p:txBody>
          <a:bodyPr/>
          <a:lstStyle/>
          <a:p>
            <a:fld id="{6E2D2B3B-882E-40F3-A32F-6DD516915044}" type="slidenum">
              <a:rPr lang="en-US" smtClean="0"/>
              <a:pPr/>
              <a:t>7</a:t>
            </a:fld>
            <a:endParaRPr lang="en-US" dirty="0"/>
          </a:p>
        </p:txBody>
      </p:sp>
      <p:sp>
        <p:nvSpPr>
          <p:cNvPr id="4" name="Content Placeholder 3"/>
          <p:cNvSpPr>
            <a:spLocks noGrp="1"/>
          </p:cNvSpPr>
          <p:nvPr>
            <p:ph sz="half" idx="2"/>
          </p:nvPr>
        </p:nvSpPr>
        <p:spPr/>
        <p:txBody>
          <a:bodyPr>
            <a:normAutofit fontScale="92500" lnSpcReduction="10000"/>
          </a:bodyPr>
          <a:lstStyle/>
          <a:p>
            <a:r>
              <a:rPr lang="en-US" dirty="0" smtClean="0"/>
              <a:t>− </a:t>
            </a:r>
            <a:r>
              <a:rPr lang="en-US" dirty="0"/>
              <a:t>These are the charges taken from the customers on monthly basis against the service provided. </a:t>
            </a:r>
            <a:endParaRPr lang="en-US" dirty="0" smtClean="0"/>
          </a:p>
          <a:p>
            <a:r>
              <a:rPr lang="en-US" dirty="0" smtClean="0"/>
              <a:t>For example</a:t>
            </a:r>
            <a:r>
              <a:rPr lang="en-US" dirty="0"/>
              <a:t>, your telephone monthly charges would be R5.00 regardless you use it or not.</a:t>
            </a:r>
          </a:p>
          <a:p>
            <a:pPr marL="0" indent="0">
              <a:buNone/>
            </a:pPr>
            <a:endParaRPr lang="en-US" dirty="0"/>
          </a:p>
          <a:p>
            <a:r>
              <a:rPr lang="en-US" dirty="0" smtClean="0"/>
              <a:t>.</a:t>
            </a:r>
            <a:endParaRPr lang="en-US" dirty="0"/>
          </a:p>
          <a:p>
            <a:endParaRPr lang="en-US" dirty="0"/>
          </a:p>
        </p:txBody>
      </p:sp>
      <p:sp>
        <p:nvSpPr>
          <p:cNvPr id="7" name="Content Placeholder 6"/>
          <p:cNvSpPr>
            <a:spLocks noGrp="1"/>
          </p:cNvSpPr>
          <p:nvPr>
            <p:ph sz="half" idx="4"/>
          </p:nvPr>
        </p:nvSpPr>
        <p:spPr/>
        <p:txBody>
          <a:bodyPr/>
          <a:lstStyle/>
          <a:p>
            <a:r>
              <a:rPr lang="en-US" dirty="0"/>
              <a:t>These are the charges taken from the customers based on the service utilization</a:t>
            </a:r>
            <a:r>
              <a:rPr lang="en-US" dirty="0" smtClean="0"/>
              <a:t>.</a:t>
            </a:r>
          </a:p>
          <a:p>
            <a:r>
              <a:rPr lang="en-US" dirty="0" smtClean="0"/>
              <a:t> </a:t>
            </a:r>
            <a:r>
              <a:rPr lang="en-US" dirty="0"/>
              <a:t>For example, you would be charged for all the calls you made or data downloaded using your phone</a:t>
            </a:r>
          </a:p>
        </p:txBody>
      </p:sp>
      <p:pic>
        <p:nvPicPr>
          <p:cNvPr id="8" name="Picture 7"/>
          <p:cNvPicPr>
            <a:picLocks noChangeAspect="1"/>
          </p:cNvPicPr>
          <p:nvPr/>
        </p:nvPicPr>
        <p:blipFill>
          <a:blip r:embed="rId2"/>
          <a:stretch>
            <a:fillRect/>
          </a:stretch>
        </p:blipFill>
        <p:spPr>
          <a:xfrm>
            <a:off x="159004" y="5637187"/>
            <a:ext cx="8864352" cy="1030313"/>
          </a:xfrm>
          <a:prstGeom prst="rect">
            <a:avLst/>
          </a:prstGeom>
        </p:spPr>
      </p:pic>
    </p:spTree>
    <p:extLst>
      <p:ext uri="{BB962C8B-B14F-4D97-AF65-F5344CB8AC3E}">
        <p14:creationId xmlns:p14="http://schemas.microsoft.com/office/powerpoint/2010/main" val="30928954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Current Billing system Cont.</a:t>
            </a:r>
            <a:endParaRPr lang="en-US" dirty="0"/>
          </a:p>
        </p:txBody>
      </p:sp>
      <p:sp>
        <p:nvSpPr>
          <p:cNvPr id="5" name="Slide Number Placeholder 4"/>
          <p:cNvSpPr>
            <a:spLocks noGrp="1"/>
          </p:cNvSpPr>
          <p:nvPr>
            <p:ph type="sldNum" sz="quarter" idx="12"/>
          </p:nvPr>
        </p:nvSpPr>
        <p:spPr/>
        <p:txBody>
          <a:bodyPr/>
          <a:lstStyle/>
          <a:p>
            <a:fld id="{6E2D2B3B-882E-40F3-A32F-6DD516915044}" type="slidenum">
              <a:rPr lang="en-US" smtClean="0"/>
              <a:pPr/>
              <a:t>8</a:t>
            </a:fld>
            <a:endParaRPr lang="en-US"/>
          </a:p>
        </p:txBody>
      </p:sp>
      <p:pic>
        <p:nvPicPr>
          <p:cNvPr id="11" name="Picture 10"/>
          <p:cNvPicPr>
            <a:picLocks noChangeAspect="1"/>
          </p:cNvPicPr>
          <p:nvPr/>
        </p:nvPicPr>
        <p:blipFill>
          <a:blip r:embed="rId2"/>
          <a:stretch>
            <a:fillRect/>
          </a:stretch>
        </p:blipFill>
        <p:spPr>
          <a:xfrm>
            <a:off x="146304" y="5638800"/>
            <a:ext cx="8864346" cy="1028700"/>
          </a:xfrm>
          <a:prstGeom prst="rect">
            <a:avLst/>
          </a:prstGeom>
        </p:spPr>
      </p:pic>
      <p:sp>
        <p:nvSpPr>
          <p:cNvPr id="12" name="Content Placeholder 11"/>
          <p:cNvSpPr>
            <a:spLocks noGrp="1"/>
          </p:cNvSpPr>
          <p:nvPr>
            <p:ph sz="quarter" idx="1"/>
          </p:nvPr>
        </p:nvSpPr>
        <p:spPr/>
        <p:txBody>
          <a:bodyPr/>
          <a:lstStyle/>
          <a:p>
            <a:r>
              <a:rPr lang="en-US" dirty="0" smtClean="0"/>
              <a:t>Apart </a:t>
            </a:r>
            <a:r>
              <a:rPr lang="en-US" dirty="0"/>
              <a:t>from monthly rental and usage charges, </a:t>
            </a:r>
            <a:r>
              <a:rPr lang="en-US" dirty="0" err="1"/>
              <a:t>Toptel</a:t>
            </a:r>
            <a:r>
              <a:rPr lang="en-US" dirty="0"/>
              <a:t> may charge you for service initiation, installation, service suspension or termination as well. And all this billing is made by hand on excel.</a:t>
            </a:r>
          </a:p>
        </p:txBody>
      </p:sp>
    </p:spTree>
    <p:extLst>
      <p:ext uri="{BB962C8B-B14F-4D97-AF65-F5344CB8AC3E}">
        <p14:creationId xmlns:p14="http://schemas.microsoft.com/office/powerpoint/2010/main" val="36022041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Requirements</a:t>
            </a:r>
            <a:endParaRPr lang="en-US" dirty="0"/>
          </a:p>
        </p:txBody>
      </p:sp>
      <p:sp>
        <p:nvSpPr>
          <p:cNvPr id="3" name="Slide Number Placeholder 2"/>
          <p:cNvSpPr>
            <a:spLocks noGrp="1"/>
          </p:cNvSpPr>
          <p:nvPr>
            <p:ph type="sldNum" sz="quarter" idx="12"/>
          </p:nvPr>
        </p:nvSpPr>
        <p:spPr/>
        <p:txBody>
          <a:bodyPr/>
          <a:lstStyle/>
          <a:p>
            <a:fld id="{6E2D2B3B-882E-40F3-A32F-6DD516915044}" type="slidenum">
              <a:rPr lang="en-US" smtClean="0"/>
              <a:pPr/>
              <a:t>9</a:t>
            </a:fld>
            <a:endParaRPr lang="en-US"/>
          </a:p>
        </p:txBody>
      </p:sp>
      <p:sp>
        <p:nvSpPr>
          <p:cNvPr id="4" name="Content Placeholder 3"/>
          <p:cNvSpPr>
            <a:spLocks noGrp="1"/>
          </p:cNvSpPr>
          <p:nvPr>
            <p:ph sz="quarter" idx="1"/>
          </p:nvPr>
        </p:nvSpPr>
        <p:spPr/>
        <p:txBody>
          <a:bodyPr/>
          <a:lstStyle/>
          <a:p>
            <a:r>
              <a:rPr lang="en-US" dirty="0" err="1"/>
              <a:t>Toptel</a:t>
            </a:r>
            <a:r>
              <a:rPr lang="en-US" dirty="0"/>
              <a:t> needs an automated billing software that </a:t>
            </a:r>
            <a:r>
              <a:rPr lang="en-US" dirty="0" smtClean="0"/>
              <a:t>will:</a:t>
            </a:r>
          </a:p>
          <a:p>
            <a:pPr marL="0" indent="0">
              <a:buNone/>
            </a:pPr>
            <a:endParaRPr lang="en-US" dirty="0" smtClean="0"/>
          </a:p>
          <a:p>
            <a:r>
              <a:rPr lang="en-US" dirty="0" smtClean="0"/>
              <a:t>Integrate </a:t>
            </a:r>
            <a:r>
              <a:rPr lang="en-US" dirty="0"/>
              <a:t>all service charges onto a single customer invoice thereby creating a unified view of the customer and all services (Mobile, Fixed, IP, etc.,) provided to that </a:t>
            </a:r>
            <a:r>
              <a:rPr lang="en-US" dirty="0" smtClean="0"/>
              <a:t>customer</a:t>
            </a:r>
          </a:p>
          <a:p>
            <a:pPr marL="0" indent="0">
              <a:buNone/>
            </a:pPr>
            <a:r>
              <a:rPr lang="en-US" dirty="0" smtClean="0"/>
              <a:t>.</a:t>
            </a:r>
            <a:endParaRPr lang="en-US" dirty="0"/>
          </a:p>
          <a:p>
            <a:r>
              <a:rPr lang="en-US" dirty="0"/>
              <a:t>Lessen process delay in terms of releasing customer bill. -improve efficiency -reduce cost -improve accuracy ensure that the </a:t>
            </a:r>
            <a:r>
              <a:rPr lang="en-US" dirty="0" smtClean="0"/>
              <a:t>bill is delivered to customer</a:t>
            </a:r>
            <a:endParaRPr lang="en-US" dirty="0"/>
          </a:p>
          <a:p>
            <a:pPr marL="0" indent="0">
              <a:buNone/>
            </a:pPr>
            <a:endParaRPr lang="en-US" dirty="0"/>
          </a:p>
          <a:p>
            <a:endParaRPr lang="en-US" dirty="0"/>
          </a:p>
        </p:txBody>
      </p:sp>
      <p:pic>
        <p:nvPicPr>
          <p:cNvPr id="5" name="Picture 4"/>
          <p:cNvPicPr>
            <a:picLocks noChangeAspect="1"/>
          </p:cNvPicPr>
          <p:nvPr/>
        </p:nvPicPr>
        <p:blipFill>
          <a:blip r:embed="rId2"/>
          <a:stretch>
            <a:fillRect/>
          </a:stretch>
        </p:blipFill>
        <p:spPr>
          <a:xfrm>
            <a:off x="159004" y="5637187"/>
            <a:ext cx="8864352" cy="1030313"/>
          </a:xfrm>
          <a:prstGeom prst="rect">
            <a:avLst/>
          </a:prstGeom>
        </p:spPr>
      </p:pic>
    </p:spTree>
    <p:extLst>
      <p:ext uri="{BB962C8B-B14F-4D97-AF65-F5344CB8AC3E}">
        <p14:creationId xmlns:p14="http://schemas.microsoft.com/office/powerpoint/2010/main" val="5545885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1_Theme1">
  <a:themeElements>
    <a:clrScheme name="B&amp;M">
      <a:dk1>
        <a:srgbClr val="404143"/>
      </a:dk1>
      <a:lt1>
        <a:srgbClr val="FFFFFF"/>
      </a:lt1>
      <a:dk2>
        <a:srgbClr val="404144"/>
      </a:dk2>
      <a:lt2>
        <a:srgbClr val="FFFFFF"/>
      </a:lt2>
      <a:accent1>
        <a:srgbClr val="A71930"/>
      </a:accent1>
      <a:accent2>
        <a:srgbClr val="EBB700"/>
      </a:accent2>
      <a:accent3>
        <a:srgbClr val="6773B6"/>
      </a:accent3>
      <a:accent4>
        <a:srgbClr val="A2AD00"/>
      </a:accent4>
      <a:accent5>
        <a:srgbClr val="8B8D8E"/>
      </a:accent5>
      <a:accent6>
        <a:srgbClr val="404143"/>
      </a:accent6>
      <a:hlink>
        <a:srgbClr val="00AEEF"/>
      </a:hlink>
      <a:folHlink>
        <a:srgbClr val="A8BBC6"/>
      </a:folHlink>
    </a:clrScheme>
    <a:fontScheme name="B&amp;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A50E2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25000"/>
          </a:spcBef>
          <a:spcAft>
            <a:spcPct val="0"/>
          </a:spcAft>
          <a:buClr>
            <a:srgbClr val="A50E29"/>
          </a:buClr>
          <a:buSzTx/>
          <a:buFont typeface="Arial" charset="0"/>
          <a:buNone/>
          <a:tabLst/>
          <a:defRPr kumimoji="0" lang="en-AU" sz="2400" b="0" i="0" u="none" strike="noStrike" cap="none" normalizeH="0" baseline="0" smtClean="0">
            <a:ln>
              <a:noFill/>
            </a:ln>
            <a:solidFill>
              <a:srgbClr val="A50E29"/>
            </a:solidFill>
            <a:effectLst/>
            <a:latin typeface="Arial" charset="0"/>
          </a:defRPr>
        </a:defPPr>
      </a:lstStyle>
    </a:spDef>
    <a:lnDef>
      <a:spPr bwMode="auto">
        <a:xfrm>
          <a:off x="0" y="0"/>
          <a:ext cx="1" cy="1"/>
        </a:xfrm>
        <a:custGeom>
          <a:avLst/>
          <a:gdLst/>
          <a:ahLst/>
          <a:cxnLst/>
          <a:rect l="0" t="0" r="0" b="0"/>
          <a:pathLst/>
        </a:custGeom>
        <a:solidFill>
          <a:srgbClr val="A50E2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25000"/>
          </a:spcBef>
          <a:spcAft>
            <a:spcPct val="0"/>
          </a:spcAft>
          <a:buClr>
            <a:srgbClr val="A50E29"/>
          </a:buClr>
          <a:buSzTx/>
          <a:buFont typeface="Arial" charset="0"/>
          <a:buNone/>
          <a:tabLst/>
          <a:defRPr kumimoji="0" lang="en-AU" sz="2400" b="0" i="0" u="none" strike="noStrike" cap="none" normalizeH="0" baseline="0" smtClean="0">
            <a:ln>
              <a:noFill/>
            </a:ln>
            <a:solidFill>
              <a:srgbClr val="A50E29"/>
            </a:solidFill>
            <a:effectLst/>
            <a:latin typeface="Arial" charset="0"/>
          </a:defRPr>
        </a:defPPr>
      </a:lstStyle>
    </a:lnDef>
  </a:objectDefaults>
  <a:extraClrSchemeLst>
    <a:extraClrScheme>
      <a:clrScheme name="PowerPoint_blue 1">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owerPoint_blue 2">
        <a:dk1>
          <a:srgbClr val="404143"/>
        </a:dk1>
        <a:lt1>
          <a:srgbClr val="FFFFFF"/>
        </a:lt1>
        <a:dk2>
          <a:srgbClr val="A50E29"/>
        </a:dk2>
        <a:lt2>
          <a:srgbClr val="404143"/>
        </a:lt2>
        <a:accent1>
          <a:srgbClr val="A50E29"/>
        </a:accent1>
        <a:accent2>
          <a:srgbClr val="C8A004"/>
        </a:accent2>
        <a:accent3>
          <a:srgbClr val="FFFFFF"/>
        </a:accent3>
        <a:accent4>
          <a:srgbClr val="353638"/>
        </a:accent4>
        <a:accent5>
          <a:srgbClr val="CFAAAC"/>
        </a:accent5>
        <a:accent6>
          <a:srgbClr val="B59103"/>
        </a:accent6>
        <a:hlink>
          <a:srgbClr val="546288"/>
        </a:hlink>
        <a:folHlink>
          <a:srgbClr val="7D8414"/>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1342</TotalTime>
  <Words>1023</Words>
  <Application>Microsoft Office PowerPoint</Application>
  <PresentationFormat>On-screen Show (4:3)</PresentationFormat>
  <Paragraphs>125</Paragraphs>
  <Slides>20</Slides>
  <Notes>6</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Equity</vt:lpstr>
      <vt:lpstr>1_Theme1</vt:lpstr>
      <vt:lpstr>Billing system proposal Toptel solutions 04 October 2018</vt:lpstr>
      <vt:lpstr>Group members</vt:lpstr>
      <vt:lpstr>Content</vt:lpstr>
      <vt:lpstr>Background</vt:lpstr>
      <vt:lpstr>Background Cont</vt:lpstr>
      <vt:lpstr>Basic service offering</vt:lpstr>
      <vt:lpstr>Current Billing system</vt:lpstr>
      <vt:lpstr>Current Billing system Cont.</vt:lpstr>
      <vt:lpstr>Business Requirements</vt:lpstr>
      <vt:lpstr>Functional requirements</vt:lpstr>
      <vt:lpstr>System Requirements Cont</vt:lpstr>
      <vt:lpstr> System requirements :Independent apps</vt:lpstr>
      <vt:lpstr> System requirements :Independent apps Cont.</vt:lpstr>
      <vt:lpstr>Major Features</vt:lpstr>
      <vt:lpstr>Major features Cont</vt:lpstr>
      <vt:lpstr>Use case and process flow</vt:lpstr>
      <vt:lpstr> Use cases Cont.</vt:lpstr>
      <vt:lpstr>Benefits Of Convergence Billing system</vt:lpstr>
      <vt:lpstr>Time Planning</vt:lpstr>
      <vt:lpstr>Q &amp; 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FINTECH</dc:title>
  <dc:creator>user</dc:creator>
  <cp:lastModifiedBy>user</cp:lastModifiedBy>
  <cp:revision>61</cp:revision>
  <dcterms:created xsi:type="dcterms:W3CDTF">2018-09-30T09:43:53Z</dcterms:created>
  <dcterms:modified xsi:type="dcterms:W3CDTF">2018-10-05T10:13:45Z</dcterms:modified>
</cp:coreProperties>
</file>