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董 镕涛" initials="董" lastIdx="2" clrIdx="0">
    <p:extLst>
      <p:ext uri="{19B8F6BF-5375-455C-9EA6-DF929625EA0E}">
        <p15:presenceInfo xmlns:p15="http://schemas.microsoft.com/office/powerpoint/2012/main" userId="c12672706ad3fb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董 镕涛" userId="c12672706ad3fb0b" providerId="LiveId" clId="{635887CA-3B37-447A-93F5-DCBB3B38391E}"/>
    <pc:docChg chg="custSel modSld">
      <pc:chgData name="董 镕涛" userId="c12672706ad3fb0b" providerId="LiveId" clId="{635887CA-3B37-447A-93F5-DCBB3B38391E}" dt="2022-06-06T14:15:15.105" v="45" actId="1076"/>
      <pc:docMkLst>
        <pc:docMk/>
      </pc:docMkLst>
      <pc:sldChg chg="addSp modSp mod">
        <pc:chgData name="董 镕涛" userId="c12672706ad3fb0b" providerId="LiveId" clId="{635887CA-3B37-447A-93F5-DCBB3B38391E}" dt="2022-06-06T14:15:15.105" v="45" actId="1076"/>
        <pc:sldMkLst>
          <pc:docMk/>
          <pc:sldMk cId="181231428" sldId="258"/>
        </pc:sldMkLst>
        <pc:spChg chg="add mod">
          <ac:chgData name="董 镕涛" userId="c12672706ad3fb0b" providerId="LiveId" clId="{635887CA-3B37-447A-93F5-DCBB3B38391E}" dt="2022-06-06T14:14:27.849" v="38" actId="1076"/>
          <ac:spMkLst>
            <pc:docMk/>
            <pc:sldMk cId="181231428" sldId="258"/>
            <ac:spMk id="3" creationId="{50B1E375-6328-B25F-0846-3A605B72EEFF}"/>
          </ac:spMkLst>
        </pc:spChg>
        <pc:spChg chg="add mod">
          <ac:chgData name="董 镕涛" userId="c12672706ad3fb0b" providerId="LiveId" clId="{635887CA-3B37-447A-93F5-DCBB3B38391E}" dt="2022-06-06T14:14:51.759" v="42"/>
          <ac:spMkLst>
            <pc:docMk/>
            <pc:sldMk cId="181231428" sldId="258"/>
            <ac:spMk id="5" creationId="{77F75372-6EA5-D9E1-4925-AEF3E95620C5}"/>
          </ac:spMkLst>
        </pc:spChg>
        <pc:spChg chg="add mod">
          <ac:chgData name="董 镕涛" userId="c12672706ad3fb0b" providerId="LiveId" clId="{635887CA-3B37-447A-93F5-DCBB3B38391E}" dt="2022-06-06T14:15:15.105" v="45" actId="1076"/>
          <ac:spMkLst>
            <pc:docMk/>
            <pc:sldMk cId="181231428" sldId="258"/>
            <ac:spMk id="6" creationId="{BC36085F-BFB3-9AC8-93BE-6B76A3E2E552}"/>
          </ac:spMkLst>
        </pc:spChg>
        <pc:graphicFrameChg chg="mod">
          <ac:chgData name="董 镕涛" userId="c12672706ad3fb0b" providerId="LiveId" clId="{635887CA-3B37-447A-93F5-DCBB3B38391E}" dt="2022-06-06T14:14:36.304" v="40" actId="1076"/>
          <ac:graphicFrameMkLst>
            <pc:docMk/>
            <pc:sldMk cId="181231428" sldId="258"/>
            <ac:graphicFrameMk id="4" creationId="{C1DE1577-4B7C-D9DE-A781-933325633E36}"/>
          </ac:graphicFrameMkLst>
        </pc:graphicFrameChg>
      </pc:sldChg>
      <pc:sldChg chg="addSp delSp modSp mod">
        <pc:chgData name="董 镕涛" userId="c12672706ad3fb0b" providerId="LiveId" clId="{635887CA-3B37-447A-93F5-DCBB3B38391E}" dt="2022-06-06T13:58:56.364" v="27" actId="255"/>
        <pc:sldMkLst>
          <pc:docMk/>
          <pc:sldMk cId="1043066173" sldId="259"/>
        </pc:sldMkLst>
        <pc:spChg chg="add del mod">
          <ac:chgData name="董 镕涛" userId="c12672706ad3fb0b" providerId="LiveId" clId="{635887CA-3B37-447A-93F5-DCBB3B38391E}" dt="2022-06-06T13:57:49.073" v="9"/>
          <ac:spMkLst>
            <pc:docMk/>
            <pc:sldMk cId="1043066173" sldId="259"/>
            <ac:spMk id="3" creationId="{47AEAB3C-44C2-3891-9454-540CC34701E4}"/>
          </ac:spMkLst>
        </pc:spChg>
        <pc:spChg chg="add mod">
          <ac:chgData name="董 镕涛" userId="c12672706ad3fb0b" providerId="LiveId" clId="{635887CA-3B37-447A-93F5-DCBB3B38391E}" dt="2022-06-06T13:58:56.364" v="27" actId="255"/>
          <ac:spMkLst>
            <pc:docMk/>
            <pc:sldMk cId="1043066173" sldId="259"/>
            <ac:spMk id="5" creationId="{2AE40E31-BE79-458F-BE4A-69B4048F8813}"/>
          </ac:spMkLst>
        </pc:spChg>
        <pc:graphicFrameChg chg="mod">
          <ac:chgData name="董 镕涛" userId="c12672706ad3fb0b" providerId="LiveId" clId="{635887CA-3B37-447A-93F5-DCBB3B38391E}" dt="2022-06-06T13:57:47.875" v="7" actId="14100"/>
          <ac:graphicFrameMkLst>
            <pc:docMk/>
            <pc:sldMk cId="1043066173" sldId="259"/>
            <ac:graphicFrameMk id="4" creationId="{998CCFA5-24E7-8B1D-7521-3306AB4A7176}"/>
          </ac:graphicFrameMkLst>
        </pc:graphicFrameChg>
      </pc:sldChg>
      <pc:sldChg chg="modSp mod">
        <pc:chgData name="董 镕涛" userId="c12672706ad3fb0b" providerId="LiveId" clId="{635887CA-3B37-447A-93F5-DCBB3B38391E}" dt="2022-06-06T13:52:52.378" v="3" actId="27636"/>
        <pc:sldMkLst>
          <pc:docMk/>
          <pc:sldMk cId="3771083093" sldId="260"/>
        </pc:sldMkLst>
        <pc:spChg chg="mod">
          <ac:chgData name="董 镕涛" userId="c12672706ad3fb0b" providerId="LiveId" clId="{635887CA-3B37-447A-93F5-DCBB3B38391E}" dt="2022-06-06T13:52:52.378" v="3" actId="27636"/>
          <ac:spMkLst>
            <pc:docMk/>
            <pc:sldMk cId="3771083093" sldId="260"/>
            <ac:spMk id="3" creationId="{F94595ED-9B64-12B0-8621-A082C6B357D9}"/>
          </ac:spMkLst>
        </pc:spChg>
      </pc:sldChg>
      <pc:sldChg chg="modSp mod">
        <pc:chgData name="董 镕涛" userId="c12672706ad3fb0b" providerId="LiveId" clId="{635887CA-3B37-447A-93F5-DCBB3B38391E}" dt="2022-06-06T13:53:05.980" v="4"/>
        <pc:sldMkLst>
          <pc:docMk/>
          <pc:sldMk cId="1214064461" sldId="261"/>
        </pc:sldMkLst>
        <pc:spChg chg="mod">
          <ac:chgData name="董 镕涛" userId="c12672706ad3fb0b" providerId="LiveId" clId="{635887CA-3B37-447A-93F5-DCBB3B38391E}" dt="2022-06-06T13:53:05.980" v="4"/>
          <ac:spMkLst>
            <pc:docMk/>
            <pc:sldMk cId="1214064461" sldId="261"/>
            <ac:spMk id="3" creationId="{5B593465-60D8-01F5-27D9-64DBC82ADE3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6T00:58:30.65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6B74C-C171-4AA6-BCC4-9645F0619A2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472C46-91A2-4E20-B0F2-5FFA2F112255}">
      <dgm:prSet phldrT="[文本]"/>
      <dgm:spPr/>
      <dgm:t>
        <a:bodyPr/>
        <a:lstStyle/>
        <a:p>
          <a:r>
            <a:rPr lang="zh-CN" altLang="en-US" dirty="0"/>
            <a:t>学生成绩管理系统</a:t>
          </a:r>
        </a:p>
      </dgm:t>
    </dgm:pt>
    <dgm:pt modelId="{099B95FD-3FCA-485C-A0F9-5B34D2ECD4D5}" type="parTrans" cxnId="{4271E544-2557-4E5F-9035-7463BB679746}">
      <dgm:prSet/>
      <dgm:spPr/>
      <dgm:t>
        <a:bodyPr/>
        <a:lstStyle/>
        <a:p>
          <a:endParaRPr lang="zh-CN" altLang="en-US"/>
        </a:p>
      </dgm:t>
    </dgm:pt>
    <dgm:pt modelId="{06DD01E0-259D-4026-86F3-2C7FEAD12C6C}" type="sibTrans" cxnId="{4271E544-2557-4E5F-9035-7463BB679746}">
      <dgm:prSet/>
      <dgm:spPr/>
      <dgm:t>
        <a:bodyPr/>
        <a:lstStyle/>
        <a:p>
          <a:endParaRPr lang="zh-CN" altLang="en-US"/>
        </a:p>
      </dgm:t>
    </dgm:pt>
    <dgm:pt modelId="{2C418F58-C47C-423F-A9AC-9D2086EFA09F}">
      <dgm:prSet phldrT="[文本]"/>
      <dgm:spPr/>
      <dgm:t>
        <a:bodyPr/>
        <a:lstStyle/>
        <a:p>
          <a:r>
            <a:rPr lang="zh-CN" altLang="en-US" dirty="0"/>
            <a:t>学生信息类</a:t>
          </a:r>
        </a:p>
      </dgm:t>
    </dgm:pt>
    <dgm:pt modelId="{277C7630-3949-445B-B378-525E4EC51048}" type="parTrans" cxnId="{9A3EC6D5-3282-489D-9C85-BA2DDC1C91F1}">
      <dgm:prSet/>
      <dgm:spPr/>
      <dgm:t>
        <a:bodyPr/>
        <a:lstStyle/>
        <a:p>
          <a:endParaRPr lang="zh-CN" altLang="en-US"/>
        </a:p>
      </dgm:t>
    </dgm:pt>
    <dgm:pt modelId="{803B0EA5-AABA-406A-95CB-01129BB132AC}" type="sibTrans" cxnId="{9A3EC6D5-3282-489D-9C85-BA2DDC1C91F1}">
      <dgm:prSet/>
      <dgm:spPr/>
      <dgm:t>
        <a:bodyPr/>
        <a:lstStyle/>
        <a:p>
          <a:endParaRPr lang="zh-CN" altLang="en-US"/>
        </a:p>
      </dgm:t>
    </dgm:pt>
    <dgm:pt modelId="{4DEB8500-F229-4D42-B7B6-7F40359284B3}">
      <dgm:prSet phldrT="[文本]"/>
      <dgm:spPr/>
      <dgm:t>
        <a:bodyPr/>
        <a:lstStyle/>
        <a:p>
          <a:r>
            <a:rPr lang="zh-CN" altLang="en-US" dirty="0"/>
            <a:t>课程分数类</a:t>
          </a:r>
        </a:p>
      </dgm:t>
    </dgm:pt>
    <dgm:pt modelId="{E9A820D5-2AA4-45DA-8CFE-64E47E6EAB35}" type="parTrans" cxnId="{13CBACA2-864D-4FD1-A719-6EA836C8F8E3}">
      <dgm:prSet/>
      <dgm:spPr/>
      <dgm:t>
        <a:bodyPr/>
        <a:lstStyle/>
        <a:p>
          <a:endParaRPr lang="zh-CN" altLang="en-US"/>
        </a:p>
      </dgm:t>
    </dgm:pt>
    <dgm:pt modelId="{01075BE1-5C88-4E55-BC7D-E91DBB0B12DA}" type="sibTrans" cxnId="{13CBACA2-864D-4FD1-A719-6EA836C8F8E3}">
      <dgm:prSet/>
      <dgm:spPr/>
      <dgm:t>
        <a:bodyPr/>
        <a:lstStyle/>
        <a:p>
          <a:endParaRPr lang="zh-CN" altLang="en-US"/>
        </a:p>
      </dgm:t>
    </dgm:pt>
    <dgm:pt modelId="{590CE356-DCB1-4D20-9E2B-B233BA2B6C85}">
      <dgm:prSet phldrT="[文本]"/>
      <dgm:spPr/>
      <dgm:t>
        <a:bodyPr/>
        <a:lstStyle/>
        <a:p>
          <a:r>
            <a:rPr lang="zh-CN" altLang="en-US" dirty="0"/>
            <a:t>全体数据类</a:t>
          </a:r>
        </a:p>
      </dgm:t>
    </dgm:pt>
    <dgm:pt modelId="{4956B8D5-2196-4CEA-9090-D88316C5BEA7}" type="sibTrans" cxnId="{4AA72C3F-833D-485C-BE99-3C5F818886FD}">
      <dgm:prSet/>
      <dgm:spPr/>
      <dgm:t>
        <a:bodyPr/>
        <a:lstStyle/>
        <a:p>
          <a:endParaRPr lang="zh-CN" altLang="en-US"/>
        </a:p>
      </dgm:t>
    </dgm:pt>
    <dgm:pt modelId="{AE02A1F6-0588-481F-85CB-AB336FC1C658}" type="parTrans" cxnId="{4AA72C3F-833D-485C-BE99-3C5F818886FD}">
      <dgm:prSet/>
      <dgm:spPr/>
      <dgm:t>
        <a:bodyPr/>
        <a:lstStyle/>
        <a:p>
          <a:endParaRPr lang="zh-CN" altLang="en-US"/>
        </a:p>
      </dgm:t>
    </dgm:pt>
    <dgm:pt modelId="{9FC0EB14-3D3A-40F3-AB38-796FC58FFD1E}" type="pres">
      <dgm:prSet presAssocID="{DB16B74C-C171-4AA6-BCC4-9645F0619A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8954B1-5878-417B-BFB4-C489C18A4979}" type="pres">
      <dgm:prSet presAssocID="{53472C46-91A2-4E20-B0F2-5FFA2F112255}" presName="hierRoot1" presStyleCnt="0"/>
      <dgm:spPr/>
    </dgm:pt>
    <dgm:pt modelId="{191064F6-40AB-4E91-9147-A42C0D967898}" type="pres">
      <dgm:prSet presAssocID="{53472C46-91A2-4E20-B0F2-5FFA2F112255}" presName="composite" presStyleCnt="0"/>
      <dgm:spPr/>
    </dgm:pt>
    <dgm:pt modelId="{4474C63B-6237-4ABA-BB1C-4E104BD80F5A}" type="pres">
      <dgm:prSet presAssocID="{53472C46-91A2-4E20-B0F2-5FFA2F112255}" presName="background" presStyleLbl="node0" presStyleIdx="0" presStyleCnt="1"/>
      <dgm:spPr/>
    </dgm:pt>
    <dgm:pt modelId="{FF41D673-402B-4E06-BC60-7D36E753DB33}" type="pres">
      <dgm:prSet presAssocID="{53472C46-91A2-4E20-B0F2-5FFA2F112255}" presName="text" presStyleLbl="fgAcc0" presStyleIdx="0" presStyleCnt="1">
        <dgm:presLayoutVars>
          <dgm:chPref val="3"/>
        </dgm:presLayoutVars>
      </dgm:prSet>
      <dgm:spPr/>
    </dgm:pt>
    <dgm:pt modelId="{DFB64461-1007-41B8-87F5-3DBF8125955B}" type="pres">
      <dgm:prSet presAssocID="{53472C46-91A2-4E20-B0F2-5FFA2F112255}" presName="hierChild2" presStyleCnt="0"/>
      <dgm:spPr/>
    </dgm:pt>
    <dgm:pt modelId="{F1D7A22A-54A9-4CD5-A074-FA653A3C3E0F}" type="pres">
      <dgm:prSet presAssocID="{277C7630-3949-445B-B378-525E4EC51048}" presName="Name10" presStyleLbl="parChTrans1D2" presStyleIdx="0" presStyleCnt="3"/>
      <dgm:spPr/>
    </dgm:pt>
    <dgm:pt modelId="{1381F362-7784-4185-AF8D-782811C8D808}" type="pres">
      <dgm:prSet presAssocID="{2C418F58-C47C-423F-A9AC-9D2086EFA09F}" presName="hierRoot2" presStyleCnt="0"/>
      <dgm:spPr/>
    </dgm:pt>
    <dgm:pt modelId="{40DA97A2-3475-4766-8DB6-FAC895AE774D}" type="pres">
      <dgm:prSet presAssocID="{2C418F58-C47C-423F-A9AC-9D2086EFA09F}" presName="composite2" presStyleCnt="0"/>
      <dgm:spPr/>
    </dgm:pt>
    <dgm:pt modelId="{1CD0D2A2-E830-4B4F-B620-417362D5CE67}" type="pres">
      <dgm:prSet presAssocID="{2C418F58-C47C-423F-A9AC-9D2086EFA09F}" presName="background2" presStyleLbl="node2" presStyleIdx="0" presStyleCnt="3"/>
      <dgm:spPr/>
    </dgm:pt>
    <dgm:pt modelId="{73174705-D87A-4541-B922-70F72DACCFC6}" type="pres">
      <dgm:prSet presAssocID="{2C418F58-C47C-423F-A9AC-9D2086EFA09F}" presName="text2" presStyleLbl="fgAcc2" presStyleIdx="0" presStyleCnt="3">
        <dgm:presLayoutVars>
          <dgm:chPref val="3"/>
        </dgm:presLayoutVars>
      </dgm:prSet>
      <dgm:spPr/>
    </dgm:pt>
    <dgm:pt modelId="{A2B7EC0A-64CA-41DD-8C9B-931B8182E41B}" type="pres">
      <dgm:prSet presAssocID="{2C418F58-C47C-423F-A9AC-9D2086EFA09F}" presName="hierChild3" presStyleCnt="0"/>
      <dgm:spPr/>
    </dgm:pt>
    <dgm:pt modelId="{39B0543B-F036-4C85-A930-D96D8597F2B9}" type="pres">
      <dgm:prSet presAssocID="{E9A820D5-2AA4-45DA-8CFE-64E47E6EAB35}" presName="Name10" presStyleLbl="parChTrans1D2" presStyleIdx="1" presStyleCnt="3"/>
      <dgm:spPr/>
    </dgm:pt>
    <dgm:pt modelId="{C6F64091-D221-484A-B8FB-7301D72EC496}" type="pres">
      <dgm:prSet presAssocID="{4DEB8500-F229-4D42-B7B6-7F40359284B3}" presName="hierRoot2" presStyleCnt="0"/>
      <dgm:spPr/>
    </dgm:pt>
    <dgm:pt modelId="{81FA125D-9D23-4007-ADCB-B6EAF4A8C74A}" type="pres">
      <dgm:prSet presAssocID="{4DEB8500-F229-4D42-B7B6-7F40359284B3}" presName="composite2" presStyleCnt="0"/>
      <dgm:spPr/>
    </dgm:pt>
    <dgm:pt modelId="{58114FF6-267C-4CC5-9A93-FC3F7525F28B}" type="pres">
      <dgm:prSet presAssocID="{4DEB8500-F229-4D42-B7B6-7F40359284B3}" presName="background2" presStyleLbl="node2" presStyleIdx="1" presStyleCnt="3"/>
      <dgm:spPr/>
    </dgm:pt>
    <dgm:pt modelId="{CC9BA346-A709-43AA-B293-3FE9E0330E7F}" type="pres">
      <dgm:prSet presAssocID="{4DEB8500-F229-4D42-B7B6-7F40359284B3}" presName="text2" presStyleLbl="fgAcc2" presStyleIdx="1" presStyleCnt="3">
        <dgm:presLayoutVars>
          <dgm:chPref val="3"/>
        </dgm:presLayoutVars>
      </dgm:prSet>
      <dgm:spPr/>
    </dgm:pt>
    <dgm:pt modelId="{D8460A1C-A90E-44BE-BF56-B9EEBB24DA64}" type="pres">
      <dgm:prSet presAssocID="{4DEB8500-F229-4D42-B7B6-7F40359284B3}" presName="hierChild3" presStyleCnt="0"/>
      <dgm:spPr/>
    </dgm:pt>
    <dgm:pt modelId="{97E7F1AB-5459-4C5E-B153-A6A1A48669F3}" type="pres">
      <dgm:prSet presAssocID="{AE02A1F6-0588-481F-85CB-AB336FC1C658}" presName="Name10" presStyleLbl="parChTrans1D2" presStyleIdx="2" presStyleCnt="3"/>
      <dgm:spPr/>
    </dgm:pt>
    <dgm:pt modelId="{AB31ACF2-957B-4A88-AF73-0E69D49429F0}" type="pres">
      <dgm:prSet presAssocID="{590CE356-DCB1-4D20-9E2B-B233BA2B6C85}" presName="hierRoot2" presStyleCnt="0"/>
      <dgm:spPr/>
    </dgm:pt>
    <dgm:pt modelId="{203A9531-2222-48B5-BDCA-F3866FB14F7A}" type="pres">
      <dgm:prSet presAssocID="{590CE356-DCB1-4D20-9E2B-B233BA2B6C85}" presName="composite2" presStyleCnt="0"/>
      <dgm:spPr/>
    </dgm:pt>
    <dgm:pt modelId="{F005F577-2115-46EE-A215-3DA9B3469D10}" type="pres">
      <dgm:prSet presAssocID="{590CE356-DCB1-4D20-9E2B-B233BA2B6C85}" presName="background2" presStyleLbl="node2" presStyleIdx="2" presStyleCnt="3"/>
      <dgm:spPr/>
    </dgm:pt>
    <dgm:pt modelId="{FB9D56CA-4220-42B5-A961-A901B2665522}" type="pres">
      <dgm:prSet presAssocID="{590CE356-DCB1-4D20-9E2B-B233BA2B6C85}" presName="text2" presStyleLbl="fgAcc2" presStyleIdx="2" presStyleCnt="3">
        <dgm:presLayoutVars>
          <dgm:chPref val="3"/>
        </dgm:presLayoutVars>
      </dgm:prSet>
      <dgm:spPr/>
    </dgm:pt>
    <dgm:pt modelId="{911E14B1-F8D5-4397-952A-4FE2E1C97F8E}" type="pres">
      <dgm:prSet presAssocID="{590CE356-DCB1-4D20-9E2B-B233BA2B6C85}" presName="hierChild3" presStyleCnt="0"/>
      <dgm:spPr/>
    </dgm:pt>
  </dgm:ptLst>
  <dgm:cxnLst>
    <dgm:cxn modelId="{E8B4B622-D976-47E6-A413-1540FC6D1B88}" type="presOf" srcId="{590CE356-DCB1-4D20-9E2B-B233BA2B6C85}" destId="{FB9D56CA-4220-42B5-A961-A901B2665522}" srcOrd="0" destOrd="0" presId="urn:microsoft.com/office/officeart/2005/8/layout/hierarchy1"/>
    <dgm:cxn modelId="{4AA72C3F-833D-485C-BE99-3C5F818886FD}" srcId="{53472C46-91A2-4E20-B0F2-5FFA2F112255}" destId="{590CE356-DCB1-4D20-9E2B-B233BA2B6C85}" srcOrd="2" destOrd="0" parTransId="{AE02A1F6-0588-481F-85CB-AB336FC1C658}" sibTransId="{4956B8D5-2196-4CEA-9090-D88316C5BEA7}"/>
    <dgm:cxn modelId="{C4F80763-AE3B-42E5-8520-F2E7DD1438E5}" type="presOf" srcId="{53472C46-91A2-4E20-B0F2-5FFA2F112255}" destId="{FF41D673-402B-4E06-BC60-7D36E753DB33}" srcOrd="0" destOrd="0" presId="urn:microsoft.com/office/officeart/2005/8/layout/hierarchy1"/>
    <dgm:cxn modelId="{4271E544-2557-4E5F-9035-7463BB679746}" srcId="{DB16B74C-C171-4AA6-BCC4-9645F0619A2D}" destId="{53472C46-91A2-4E20-B0F2-5FFA2F112255}" srcOrd="0" destOrd="0" parTransId="{099B95FD-3FCA-485C-A0F9-5B34D2ECD4D5}" sibTransId="{06DD01E0-259D-4026-86F3-2C7FEAD12C6C}"/>
    <dgm:cxn modelId="{FEFA6C66-59C3-4308-8D9D-4F1F02F110A4}" type="presOf" srcId="{AE02A1F6-0588-481F-85CB-AB336FC1C658}" destId="{97E7F1AB-5459-4C5E-B153-A6A1A48669F3}" srcOrd="0" destOrd="0" presId="urn:microsoft.com/office/officeart/2005/8/layout/hierarchy1"/>
    <dgm:cxn modelId="{678D6A4E-B390-4104-8EC0-630069D9EF33}" type="presOf" srcId="{4DEB8500-F229-4D42-B7B6-7F40359284B3}" destId="{CC9BA346-A709-43AA-B293-3FE9E0330E7F}" srcOrd="0" destOrd="0" presId="urn:microsoft.com/office/officeart/2005/8/layout/hierarchy1"/>
    <dgm:cxn modelId="{9D1CAE7C-F572-4982-B99D-CF94BB4E5679}" type="presOf" srcId="{DB16B74C-C171-4AA6-BCC4-9645F0619A2D}" destId="{9FC0EB14-3D3A-40F3-AB38-796FC58FFD1E}" srcOrd="0" destOrd="0" presId="urn:microsoft.com/office/officeart/2005/8/layout/hierarchy1"/>
    <dgm:cxn modelId="{C4227FA0-EBC1-4E03-985B-876DEC8273C4}" type="presOf" srcId="{2C418F58-C47C-423F-A9AC-9D2086EFA09F}" destId="{73174705-D87A-4541-B922-70F72DACCFC6}" srcOrd="0" destOrd="0" presId="urn:microsoft.com/office/officeart/2005/8/layout/hierarchy1"/>
    <dgm:cxn modelId="{13CBACA2-864D-4FD1-A719-6EA836C8F8E3}" srcId="{53472C46-91A2-4E20-B0F2-5FFA2F112255}" destId="{4DEB8500-F229-4D42-B7B6-7F40359284B3}" srcOrd="1" destOrd="0" parTransId="{E9A820D5-2AA4-45DA-8CFE-64E47E6EAB35}" sibTransId="{01075BE1-5C88-4E55-BC7D-E91DBB0B12DA}"/>
    <dgm:cxn modelId="{B831C7BC-975A-4155-B878-CBD9E553859C}" type="presOf" srcId="{277C7630-3949-445B-B378-525E4EC51048}" destId="{F1D7A22A-54A9-4CD5-A074-FA653A3C3E0F}" srcOrd="0" destOrd="0" presId="urn:microsoft.com/office/officeart/2005/8/layout/hierarchy1"/>
    <dgm:cxn modelId="{F54907BF-1F70-4EB1-9172-8373BC3EC63B}" type="presOf" srcId="{E9A820D5-2AA4-45DA-8CFE-64E47E6EAB35}" destId="{39B0543B-F036-4C85-A930-D96D8597F2B9}" srcOrd="0" destOrd="0" presId="urn:microsoft.com/office/officeart/2005/8/layout/hierarchy1"/>
    <dgm:cxn modelId="{9A3EC6D5-3282-489D-9C85-BA2DDC1C91F1}" srcId="{53472C46-91A2-4E20-B0F2-5FFA2F112255}" destId="{2C418F58-C47C-423F-A9AC-9D2086EFA09F}" srcOrd="0" destOrd="0" parTransId="{277C7630-3949-445B-B378-525E4EC51048}" sibTransId="{803B0EA5-AABA-406A-95CB-01129BB132AC}"/>
    <dgm:cxn modelId="{2B6A8B47-E777-435C-BD4D-90B92D3E0CC3}" type="presParOf" srcId="{9FC0EB14-3D3A-40F3-AB38-796FC58FFD1E}" destId="{968954B1-5878-417B-BFB4-C489C18A4979}" srcOrd="0" destOrd="0" presId="urn:microsoft.com/office/officeart/2005/8/layout/hierarchy1"/>
    <dgm:cxn modelId="{2A1B4EA0-016D-4797-AE2D-A3101651A685}" type="presParOf" srcId="{968954B1-5878-417B-BFB4-C489C18A4979}" destId="{191064F6-40AB-4E91-9147-A42C0D967898}" srcOrd="0" destOrd="0" presId="urn:microsoft.com/office/officeart/2005/8/layout/hierarchy1"/>
    <dgm:cxn modelId="{E5562DB3-5BE5-4DB1-BC7D-8A57A3D986BD}" type="presParOf" srcId="{191064F6-40AB-4E91-9147-A42C0D967898}" destId="{4474C63B-6237-4ABA-BB1C-4E104BD80F5A}" srcOrd="0" destOrd="0" presId="urn:microsoft.com/office/officeart/2005/8/layout/hierarchy1"/>
    <dgm:cxn modelId="{8A6193A6-4FBA-488F-967C-9E3FC26F4205}" type="presParOf" srcId="{191064F6-40AB-4E91-9147-A42C0D967898}" destId="{FF41D673-402B-4E06-BC60-7D36E753DB33}" srcOrd="1" destOrd="0" presId="urn:microsoft.com/office/officeart/2005/8/layout/hierarchy1"/>
    <dgm:cxn modelId="{EA3A782E-6869-46AA-A409-79F56A06C0BF}" type="presParOf" srcId="{968954B1-5878-417B-BFB4-C489C18A4979}" destId="{DFB64461-1007-41B8-87F5-3DBF8125955B}" srcOrd="1" destOrd="0" presId="urn:microsoft.com/office/officeart/2005/8/layout/hierarchy1"/>
    <dgm:cxn modelId="{036DF921-37C8-43D0-B483-62303E7D2198}" type="presParOf" srcId="{DFB64461-1007-41B8-87F5-3DBF8125955B}" destId="{F1D7A22A-54A9-4CD5-A074-FA653A3C3E0F}" srcOrd="0" destOrd="0" presId="urn:microsoft.com/office/officeart/2005/8/layout/hierarchy1"/>
    <dgm:cxn modelId="{DFB7C8AE-5AB5-4F08-9FED-F54C8E4940F2}" type="presParOf" srcId="{DFB64461-1007-41B8-87F5-3DBF8125955B}" destId="{1381F362-7784-4185-AF8D-782811C8D808}" srcOrd="1" destOrd="0" presId="urn:microsoft.com/office/officeart/2005/8/layout/hierarchy1"/>
    <dgm:cxn modelId="{892DFE5E-B653-435C-95E3-0905674666D8}" type="presParOf" srcId="{1381F362-7784-4185-AF8D-782811C8D808}" destId="{40DA97A2-3475-4766-8DB6-FAC895AE774D}" srcOrd="0" destOrd="0" presId="urn:microsoft.com/office/officeart/2005/8/layout/hierarchy1"/>
    <dgm:cxn modelId="{096D36B7-AF29-458E-8628-3724DEEFF456}" type="presParOf" srcId="{40DA97A2-3475-4766-8DB6-FAC895AE774D}" destId="{1CD0D2A2-E830-4B4F-B620-417362D5CE67}" srcOrd="0" destOrd="0" presId="urn:microsoft.com/office/officeart/2005/8/layout/hierarchy1"/>
    <dgm:cxn modelId="{613EBBCF-1C32-4228-9433-42AF1B7223C5}" type="presParOf" srcId="{40DA97A2-3475-4766-8DB6-FAC895AE774D}" destId="{73174705-D87A-4541-B922-70F72DACCFC6}" srcOrd="1" destOrd="0" presId="urn:microsoft.com/office/officeart/2005/8/layout/hierarchy1"/>
    <dgm:cxn modelId="{2FE19BC1-F5F5-4CE0-849F-3B0A5DE5BE75}" type="presParOf" srcId="{1381F362-7784-4185-AF8D-782811C8D808}" destId="{A2B7EC0A-64CA-41DD-8C9B-931B8182E41B}" srcOrd="1" destOrd="0" presId="urn:microsoft.com/office/officeart/2005/8/layout/hierarchy1"/>
    <dgm:cxn modelId="{E82F4E8F-F02F-4823-9D47-22D5848C2EFC}" type="presParOf" srcId="{DFB64461-1007-41B8-87F5-3DBF8125955B}" destId="{39B0543B-F036-4C85-A930-D96D8597F2B9}" srcOrd="2" destOrd="0" presId="urn:microsoft.com/office/officeart/2005/8/layout/hierarchy1"/>
    <dgm:cxn modelId="{585B554F-9DB3-4F14-9CD3-BC0D61520CB8}" type="presParOf" srcId="{DFB64461-1007-41B8-87F5-3DBF8125955B}" destId="{C6F64091-D221-484A-B8FB-7301D72EC496}" srcOrd="3" destOrd="0" presId="urn:microsoft.com/office/officeart/2005/8/layout/hierarchy1"/>
    <dgm:cxn modelId="{2A3751D3-2AE9-4175-8943-F093EE581D16}" type="presParOf" srcId="{C6F64091-D221-484A-B8FB-7301D72EC496}" destId="{81FA125D-9D23-4007-ADCB-B6EAF4A8C74A}" srcOrd="0" destOrd="0" presId="urn:microsoft.com/office/officeart/2005/8/layout/hierarchy1"/>
    <dgm:cxn modelId="{A8F8F91C-3A31-413F-868E-C1C0883DB051}" type="presParOf" srcId="{81FA125D-9D23-4007-ADCB-B6EAF4A8C74A}" destId="{58114FF6-267C-4CC5-9A93-FC3F7525F28B}" srcOrd="0" destOrd="0" presId="urn:microsoft.com/office/officeart/2005/8/layout/hierarchy1"/>
    <dgm:cxn modelId="{6A973E42-7BAE-4C48-A03B-5DBBB6A6E5EC}" type="presParOf" srcId="{81FA125D-9D23-4007-ADCB-B6EAF4A8C74A}" destId="{CC9BA346-A709-43AA-B293-3FE9E0330E7F}" srcOrd="1" destOrd="0" presId="urn:microsoft.com/office/officeart/2005/8/layout/hierarchy1"/>
    <dgm:cxn modelId="{82FC1C5E-3CD4-4903-AE7F-CA44A89F86B6}" type="presParOf" srcId="{C6F64091-D221-484A-B8FB-7301D72EC496}" destId="{D8460A1C-A90E-44BE-BF56-B9EEBB24DA64}" srcOrd="1" destOrd="0" presId="urn:microsoft.com/office/officeart/2005/8/layout/hierarchy1"/>
    <dgm:cxn modelId="{308A57EA-2410-4F5D-B95B-F0698CB8E7B8}" type="presParOf" srcId="{DFB64461-1007-41B8-87F5-3DBF8125955B}" destId="{97E7F1AB-5459-4C5E-B153-A6A1A48669F3}" srcOrd="4" destOrd="0" presId="urn:microsoft.com/office/officeart/2005/8/layout/hierarchy1"/>
    <dgm:cxn modelId="{C4876A5D-49FF-498D-9C7B-BF303D43A68A}" type="presParOf" srcId="{DFB64461-1007-41B8-87F5-3DBF8125955B}" destId="{AB31ACF2-957B-4A88-AF73-0E69D49429F0}" srcOrd="5" destOrd="0" presId="urn:microsoft.com/office/officeart/2005/8/layout/hierarchy1"/>
    <dgm:cxn modelId="{8C6C3F4B-CB4B-4671-A341-DC7FD21CD525}" type="presParOf" srcId="{AB31ACF2-957B-4A88-AF73-0E69D49429F0}" destId="{203A9531-2222-48B5-BDCA-F3866FB14F7A}" srcOrd="0" destOrd="0" presId="urn:microsoft.com/office/officeart/2005/8/layout/hierarchy1"/>
    <dgm:cxn modelId="{96876AFB-CCFB-4C9C-A952-8B5EDB20AB7F}" type="presParOf" srcId="{203A9531-2222-48B5-BDCA-F3866FB14F7A}" destId="{F005F577-2115-46EE-A215-3DA9B3469D10}" srcOrd="0" destOrd="0" presId="urn:microsoft.com/office/officeart/2005/8/layout/hierarchy1"/>
    <dgm:cxn modelId="{A479307D-7719-4A82-B6E1-2D0CE88ADB03}" type="presParOf" srcId="{203A9531-2222-48B5-BDCA-F3866FB14F7A}" destId="{FB9D56CA-4220-42B5-A961-A901B2665522}" srcOrd="1" destOrd="0" presId="urn:microsoft.com/office/officeart/2005/8/layout/hierarchy1"/>
    <dgm:cxn modelId="{C6DF5BE4-615A-4C9D-9C67-BEF0A931B929}" type="presParOf" srcId="{AB31ACF2-957B-4A88-AF73-0E69D49429F0}" destId="{911E14B1-F8D5-4397-952A-4FE2E1C97F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197A16-3BEE-43D1-B716-099EEE8918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1D817A-9C38-4F2C-B7A8-ECD52BE3F5FE}">
      <dgm:prSet phldrT="[文本]"/>
      <dgm:spPr/>
      <dgm:t>
        <a:bodyPr/>
        <a:lstStyle/>
        <a:p>
          <a:r>
            <a:rPr lang="zh-CN" altLang="en-US" dirty="0"/>
            <a:t>主菜单</a:t>
          </a:r>
        </a:p>
      </dgm:t>
    </dgm:pt>
    <dgm:pt modelId="{6D9B6763-9B95-4178-BC72-A35D66DC0AD7}" type="parTrans" cxnId="{B33F9AC6-A72E-474E-ADAC-72D9C8D09749}">
      <dgm:prSet/>
      <dgm:spPr/>
      <dgm:t>
        <a:bodyPr/>
        <a:lstStyle/>
        <a:p>
          <a:endParaRPr lang="zh-CN" altLang="en-US"/>
        </a:p>
      </dgm:t>
    </dgm:pt>
    <dgm:pt modelId="{41B1F3CB-84DB-473B-9674-23949AD61D36}" type="sibTrans" cxnId="{B33F9AC6-A72E-474E-ADAC-72D9C8D09749}">
      <dgm:prSet/>
      <dgm:spPr/>
      <dgm:t>
        <a:bodyPr/>
        <a:lstStyle/>
        <a:p>
          <a:endParaRPr lang="zh-CN" altLang="en-US"/>
        </a:p>
      </dgm:t>
    </dgm:pt>
    <dgm:pt modelId="{71B9F0C5-9583-4A8A-9E29-1FC2DFEC5232}">
      <dgm:prSet phldrT="[文本]"/>
      <dgm:spPr/>
      <dgm:t>
        <a:bodyPr/>
        <a:lstStyle/>
        <a:p>
          <a:r>
            <a:rPr lang="zh-CN" altLang="en-US" dirty="0"/>
            <a:t>查看信息</a:t>
          </a:r>
        </a:p>
      </dgm:t>
    </dgm:pt>
    <dgm:pt modelId="{40FAAF6C-CA1E-49B7-ADD6-2203C8F68B1D}" type="parTrans" cxnId="{FC8B562B-A301-426F-B16E-47FD68F09DA6}">
      <dgm:prSet/>
      <dgm:spPr/>
      <dgm:t>
        <a:bodyPr/>
        <a:lstStyle/>
        <a:p>
          <a:endParaRPr lang="zh-CN" altLang="en-US"/>
        </a:p>
      </dgm:t>
    </dgm:pt>
    <dgm:pt modelId="{F4568E61-A122-43E0-8D18-4ECE25D03BC3}" type="sibTrans" cxnId="{FC8B562B-A301-426F-B16E-47FD68F09DA6}">
      <dgm:prSet/>
      <dgm:spPr/>
      <dgm:t>
        <a:bodyPr/>
        <a:lstStyle/>
        <a:p>
          <a:endParaRPr lang="zh-CN" altLang="en-US"/>
        </a:p>
      </dgm:t>
    </dgm:pt>
    <dgm:pt modelId="{85D4D95B-43EC-4237-BAF1-E055B06CC805}">
      <dgm:prSet phldrT="[文本]"/>
      <dgm:spPr/>
      <dgm:t>
        <a:bodyPr/>
        <a:lstStyle/>
        <a:p>
          <a:r>
            <a:rPr lang="en-US" altLang="zh-CN" dirty="0"/>
            <a:t> </a:t>
          </a:r>
          <a:r>
            <a:rPr lang="zh-CN" altLang="en-US" dirty="0"/>
            <a:t>成绩排序</a:t>
          </a:r>
        </a:p>
      </dgm:t>
    </dgm:pt>
    <dgm:pt modelId="{E5F3180F-F6C6-4D98-9FCC-C3DE1C2E5D55}" type="parTrans" cxnId="{A2F61305-1AD5-4F90-9CAC-6F4842AF4BCB}">
      <dgm:prSet/>
      <dgm:spPr/>
      <dgm:t>
        <a:bodyPr/>
        <a:lstStyle/>
        <a:p>
          <a:endParaRPr lang="zh-CN" altLang="en-US" dirty="0"/>
        </a:p>
      </dgm:t>
    </dgm:pt>
    <dgm:pt modelId="{9CD281C0-E923-4A93-85B4-7B3029656E73}" type="sibTrans" cxnId="{A2F61305-1AD5-4F90-9CAC-6F4842AF4BCB}">
      <dgm:prSet/>
      <dgm:spPr/>
      <dgm:t>
        <a:bodyPr/>
        <a:lstStyle/>
        <a:p>
          <a:endParaRPr lang="zh-CN" altLang="en-US"/>
        </a:p>
      </dgm:t>
    </dgm:pt>
    <dgm:pt modelId="{CDB75C19-3F06-4FCA-8B48-7B04500CBF97}">
      <dgm:prSet phldrT="[文本]"/>
      <dgm:spPr/>
      <dgm:t>
        <a:bodyPr/>
        <a:lstStyle/>
        <a:p>
          <a:r>
            <a:rPr lang="zh-CN" altLang="en-US" dirty="0"/>
            <a:t>修改信息</a:t>
          </a:r>
          <a:endParaRPr lang="en-US" altLang="zh-CN" dirty="0"/>
        </a:p>
      </dgm:t>
    </dgm:pt>
    <dgm:pt modelId="{FC590DB8-F6AC-4157-A688-C6DD1E5ED1B9}" type="parTrans" cxnId="{5C9A422F-6B3C-4ECA-BC44-5756014A074C}">
      <dgm:prSet/>
      <dgm:spPr/>
      <dgm:t>
        <a:bodyPr/>
        <a:lstStyle/>
        <a:p>
          <a:endParaRPr lang="zh-CN" altLang="en-US"/>
        </a:p>
      </dgm:t>
    </dgm:pt>
    <dgm:pt modelId="{1E81C440-8B80-49A9-BAB7-851E4D21FD8D}" type="sibTrans" cxnId="{5C9A422F-6B3C-4ECA-BC44-5756014A074C}">
      <dgm:prSet/>
      <dgm:spPr/>
      <dgm:t>
        <a:bodyPr/>
        <a:lstStyle/>
        <a:p>
          <a:endParaRPr lang="zh-CN" altLang="en-US"/>
        </a:p>
      </dgm:t>
    </dgm:pt>
    <dgm:pt modelId="{098FCA9D-DAE8-4C63-8703-16C54BB76840}">
      <dgm:prSet phldrT="[文本]"/>
      <dgm:spPr/>
      <dgm:t>
        <a:bodyPr/>
        <a:lstStyle/>
        <a:p>
          <a:r>
            <a:rPr lang="zh-CN" altLang="en-US" dirty="0"/>
            <a:t>信息管理</a:t>
          </a:r>
          <a:endParaRPr lang="en-US" altLang="zh-CN" dirty="0"/>
        </a:p>
      </dgm:t>
    </dgm:pt>
    <dgm:pt modelId="{A4CEDEFF-EE0D-4D73-BE13-3B43A071A8CC}" type="parTrans" cxnId="{14E0EEA4-0DC0-4383-9E3A-70A7393B80A4}">
      <dgm:prSet/>
      <dgm:spPr/>
      <dgm:t>
        <a:bodyPr/>
        <a:lstStyle/>
        <a:p>
          <a:endParaRPr lang="zh-CN" altLang="en-US"/>
        </a:p>
      </dgm:t>
    </dgm:pt>
    <dgm:pt modelId="{FBBBB517-5F44-4AB8-9CE2-B852F0038B5E}" type="sibTrans" cxnId="{14E0EEA4-0DC0-4383-9E3A-70A7393B80A4}">
      <dgm:prSet/>
      <dgm:spPr/>
      <dgm:t>
        <a:bodyPr/>
        <a:lstStyle/>
        <a:p>
          <a:endParaRPr lang="zh-CN" altLang="en-US"/>
        </a:p>
      </dgm:t>
    </dgm:pt>
    <dgm:pt modelId="{303057D3-CCBE-496B-8966-E3D4FA638E0D}">
      <dgm:prSet phldrT="[文本]"/>
      <dgm:spPr/>
      <dgm:t>
        <a:bodyPr/>
        <a:lstStyle/>
        <a:p>
          <a:r>
            <a:rPr lang="zh-CN" altLang="en-US" dirty="0"/>
            <a:t>计算平均成绩</a:t>
          </a:r>
        </a:p>
      </dgm:t>
    </dgm:pt>
    <dgm:pt modelId="{43F3DD3B-E78E-4417-91A8-5547F4F876A3}" type="parTrans" cxnId="{6987CF1F-7826-4B25-84E6-96364EE609C3}">
      <dgm:prSet/>
      <dgm:spPr/>
      <dgm:t>
        <a:bodyPr/>
        <a:lstStyle/>
        <a:p>
          <a:endParaRPr lang="zh-CN" altLang="en-US"/>
        </a:p>
      </dgm:t>
    </dgm:pt>
    <dgm:pt modelId="{6ADE5169-8B11-4E0A-BF0F-DE6EAE3E3B74}" type="sibTrans" cxnId="{6987CF1F-7826-4B25-84E6-96364EE609C3}">
      <dgm:prSet/>
      <dgm:spPr/>
      <dgm:t>
        <a:bodyPr/>
        <a:lstStyle/>
        <a:p>
          <a:endParaRPr lang="zh-CN" altLang="en-US"/>
        </a:p>
      </dgm:t>
    </dgm:pt>
    <dgm:pt modelId="{009DD240-E3E8-45A8-B5AC-771C9DC3DAD1}">
      <dgm:prSet phldrT="[文本]"/>
      <dgm:spPr/>
      <dgm:t>
        <a:bodyPr/>
        <a:lstStyle/>
        <a:p>
          <a:r>
            <a:rPr lang="zh-CN" altLang="en-US" dirty="0"/>
            <a:t> 录入信息 </a:t>
          </a:r>
        </a:p>
      </dgm:t>
    </dgm:pt>
    <dgm:pt modelId="{4D1ADF0D-0F6C-4DD4-B517-7C1F43C37DDD}" type="sibTrans" cxnId="{CF6F9273-A203-4C8B-932A-141824892BC8}">
      <dgm:prSet/>
      <dgm:spPr/>
      <dgm:t>
        <a:bodyPr/>
        <a:lstStyle/>
        <a:p>
          <a:endParaRPr lang="zh-CN" altLang="en-US"/>
        </a:p>
      </dgm:t>
    </dgm:pt>
    <dgm:pt modelId="{9BC44A38-F1D5-4833-B549-F72C4D2AAB16}" type="parTrans" cxnId="{CF6F9273-A203-4C8B-932A-141824892BC8}">
      <dgm:prSet/>
      <dgm:spPr/>
      <dgm:t>
        <a:bodyPr/>
        <a:lstStyle/>
        <a:p>
          <a:endParaRPr lang="zh-CN" altLang="en-US"/>
        </a:p>
      </dgm:t>
    </dgm:pt>
    <dgm:pt modelId="{2BEBEAAF-B98D-4563-8651-0519A370A525}" type="pres">
      <dgm:prSet presAssocID="{D6197A16-3BEE-43D1-B716-099EEE8918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33E86F-4813-47F4-8DF9-C1BAC1372D7E}" type="pres">
      <dgm:prSet presAssocID="{021D817A-9C38-4F2C-B7A8-ECD52BE3F5FE}" presName="root1" presStyleCnt="0"/>
      <dgm:spPr/>
    </dgm:pt>
    <dgm:pt modelId="{2E85CE07-C47A-4F4C-AEEC-8AB61090878B}" type="pres">
      <dgm:prSet presAssocID="{021D817A-9C38-4F2C-B7A8-ECD52BE3F5FE}" presName="LevelOneTextNode" presStyleLbl="node0" presStyleIdx="0" presStyleCnt="1">
        <dgm:presLayoutVars>
          <dgm:chPref val="3"/>
        </dgm:presLayoutVars>
      </dgm:prSet>
      <dgm:spPr/>
    </dgm:pt>
    <dgm:pt modelId="{7F9490F3-1409-4D0A-AE35-C94EDA719D40}" type="pres">
      <dgm:prSet presAssocID="{021D817A-9C38-4F2C-B7A8-ECD52BE3F5FE}" presName="level2hierChild" presStyleCnt="0"/>
      <dgm:spPr/>
    </dgm:pt>
    <dgm:pt modelId="{CA30C23D-6514-43EA-8022-76EEF4D7C308}" type="pres">
      <dgm:prSet presAssocID="{40FAAF6C-CA1E-49B7-ADD6-2203C8F68B1D}" presName="conn2-1" presStyleLbl="parChTrans1D2" presStyleIdx="0" presStyleCnt="4"/>
      <dgm:spPr/>
    </dgm:pt>
    <dgm:pt modelId="{170F24A7-8AFB-481D-B776-B280F63B204F}" type="pres">
      <dgm:prSet presAssocID="{40FAAF6C-CA1E-49B7-ADD6-2203C8F68B1D}" presName="connTx" presStyleLbl="parChTrans1D2" presStyleIdx="0" presStyleCnt="4"/>
      <dgm:spPr/>
    </dgm:pt>
    <dgm:pt modelId="{487478CA-0DAB-4E58-8D8E-78400F2737C4}" type="pres">
      <dgm:prSet presAssocID="{71B9F0C5-9583-4A8A-9E29-1FC2DFEC5232}" presName="root2" presStyleCnt="0"/>
      <dgm:spPr/>
    </dgm:pt>
    <dgm:pt modelId="{B72F1C25-28D9-466E-BFAC-949341DCEE9E}" type="pres">
      <dgm:prSet presAssocID="{71B9F0C5-9583-4A8A-9E29-1FC2DFEC5232}" presName="LevelTwoTextNode" presStyleLbl="node2" presStyleIdx="0" presStyleCnt="4">
        <dgm:presLayoutVars>
          <dgm:chPref val="3"/>
        </dgm:presLayoutVars>
      </dgm:prSet>
      <dgm:spPr/>
    </dgm:pt>
    <dgm:pt modelId="{F585331A-5D9D-4760-84FE-DB92C7F8724B}" type="pres">
      <dgm:prSet presAssocID="{71B9F0C5-9583-4A8A-9E29-1FC2DFEC5232}" presName="level3hierChild" presStyleCnt="0"/>
      <dgm:spPr/>
    </dgm:pt>
    <dgm:pt modelId="{2A42F646-916B-493F-8A0C-FAD64C299771}" type="pres">
      <dgm:prSet presAssocID="{9BC44A38-F1D5-4833-B549-F72C4D2AAB16}" presName="conn2-1" presStyleLbl="parChTrans1D2" presStyleIdx="1" presStyleCnt="4"/>
      <dgm:spPr/>
    </dgm:pt>
    <dgm:pt modelId="{2176B163-652C-4AC3-9996-F7EA364E1DC0}" type="pres">
      <dgm:prSet presAssocID="{9BC44A38-F1D5-4833-B549-F72C4D2AAB16}" presName="connTx" presStyleLbl="parChTrans1D2" presStyleIdx="1" presStyleCnt="4"/>
      <dgm:spPr/>
    </dgm:pt>
    <dgm:pt modelId="{54CCBB83-BDBA-4C1F-BAA8-56D14A375AC3}" type="pres">
      <dgm:prSet presAssocID="{009DD240-E3E8-45A8-B5AC-771C9DC3DAD1}" presName="root2" presStyleCnt="0"/>
      <dgm:spPr/>
    </dgm:pt>
    <dgm:pt modelId="{CA1335DC-602A-4D84-870A-68F6D035C39D}" type="pres">
      <dgm:prSet presAssocID="{009DD240-E3E8-45A8-B5AC-771C9DC3DAD1}" presName="LevelTwoTextNode" presStyleLbl="node2" presStyleIdx="1" presStyleCnt="4">
        <dgm:presLayoutVars>
          <dgm:chPref val="3"/>
        </dgm:presLayoutVars>
      </dgm:prSet>
      <dgm:spPr/>
    </dgm:pt>
    <dgm:pt modelId="{76584825-A850-4AA1-AF27-960EE01CCB5A}" type="pres">
      <dgm:prSet presAssocID="{009DD240-E3E8-45A8-B5AC-771C9DC3DAD1}" presName="level3hierChild" presStyleCnt="0"/>
      <dgm:spPr/>
    </dgm:pt>
    <dgm:pt modelId="{E8CE77E9-8978-4EB4-9BFB-57C921F1D10F}" type="pres">
      <dgm:prSet presAssocID="{FC590DB8-F6AC-4157-A688-C6DD1E5ED1B9}" presName="conn2-1" presStyleLbl="parChTrans1D2" presStyleIdx="2" presStyleCnt="4"/>
      <dgm:spPr/>
    </dgm:pt>
    <dgm:pt modelId="{AD51065F-A03D-4011-9CD9-777CF2282523}" type="pres">
      <dgm:prSet presAssocID="{FC590DB8-F6AC-4157-A688-C6DD1E5ED1B9}" presName="connTx" presStyleLbl="parChTrans1D2" presStyleIdx="2" presStyleCnt="4"/>
      <dgm:spPr/>
    </dgm:pt>
    <dgm:pt modelId="{F16CB888-0E95-4BAC-8CF6-E4971880E649}" type="pres">
      <dgm:prSet presAssocID="{CDB75C19-3F06-4FCA-8B48-7B04500CBF97}" presName="root2" presStyleCnt="0"/>
      <dgm:spPr/>
    </dgm:pt>
    <dgm:pt modelId="{20975CE6-9966-46D1-B11A-38F13F1C265D}" type="pres">
      <dgm:prSet presAssocID="{CDB75C19-3F06-4FCA-8B48-7B04500CBF97}" presName="LevelTwoTextNode" presStyleLbl="node2" presStyleIdx="2" presStyleCnt="4">
        <dgm:presLayoutVars>
          <dgm:chPref val="3"/>
        </dgm:presLayoutVars>
      </dgm:prSet>
      <dgm:spPr/>
    </dgm:pt>
    <dgm:pt modelId="{7CC701C3-781E-4137-9E03-736167E1434F}" type="pres">
      <dgm:prSet presAssocID="{CDB75C19-3F06-4FCA-8B48-7B04500CBF97}" presName="level3hierChild" presStyleCnt="0"/>
      <dgm:spPr/>
    </dgm:pt>
    <dgm:pt modelId="{8CD37091-E449-4FE4-9726-699E19CF5D6D}" type="pres">
      <dgm:prSet presAssocID="{A4CEDEFF-EE0D-4D73-BE13-3B43A071A8CC}" presName="conn2-1" presStyleLbl="parChTrans1D2" presStyleIdx="3" presStyleCnt="4"/>
      <dgm:spPr/>
    </dgm:pt>
    <dgm:pt modelId="{4B6EE604-E177-4287-AB0F-EDC033CD183F}" type="pres">
      <dgm:prSet presAssocID="{A4CEDEFF-EE0D-4D73-BE13-3B43A071A8CC}" presName="connTx" presStyleLbl="parChTrans1D2" presStyleIdx="3" presStyleCnt="4"/>
      <dgm:spPr/>
    </dgm:pt>
    <dgm:pt modelId="{E4FBCB7D-C883-4B70-A35D-44B283164350}" type="pres">
      <dgm:prSet presAssocID="{098FCA9D-DAE8-4C63-8703-16C54BB76840}" presName="root2" presStyleCnt="0"/>
      <dgm:spPr/>
    </dgm:pt>
    <dgm:pt modelId="{8F23B02A-4C24-4DBF-837F-FC2EDD1FA006}" type="pres">
      <dgm:prSet presAssocID="{098FCA9D-DAE8-4C63-8703-16C54BB76840}" presName="LevelTwoTextNode" presStyleLbl="node2" presStyleIdx="3" presStyleCnt="4">
        <dgm:presLayoutVars>
          <dgm:chPref val="3"/>
        </dgm:presLayoutVars>
      </dgm:prSet>
      <dgm:spPr/>
    </dgm:pt>
    <dgm:pt modelId="{E36311BA-D9A1-41C7-8EF2-95E8E72A74AB}" type="pres">
      <dgm:prSet presAssocID="{098FCA9D-DAE8-4C63-8703-16C54BB76840}" presName="level3hierChild" presStyleCnt="0"/>
      <dgm:spPr/>
    </dgm:pt>
    <dgm:pt modelId="{A63520DC-B122-45B9-8E35-9653919E4A48}" type="pres">
      <dgm:prSet presAssocID="{E5F3180F-F6C6-4D98-9FCC-C3DE1C2E5D55}" presName="conn2-1" presStyleLbl="parChTrans1D3" presStyleIdx="0" presStyleCnt="2"/>
      <dgm:spPr/>
    </dgm:pt>
    <dgm:pt modelId="{644E2E60-1698-4AF6-97F5-CDD1C425EB3B}" type="pres">
      <dgm:prSet presAssocID="{E5F3180F-F6C6-4D98-9FCC-C3DE1C2E5D55}" presName="connTx" presStyleLbl="parChTrans1D3" presStyleIdx="0" presStyleCnt="2"/>
      <dgm:spPr/>
    </dgm:pt>
    <dgm:pt modelId="{A613ECCA-E839-4CD7-94D5-3A678066E719}" type="pres">
      <dgm:prSet presAssocID="{85D4D95B-43EC-4237-BAF1-E055B06CC805}" presName="root2" presStyleCnt="0"/>
      <dgm:spPr/>
    </dgm:pt>
    <dgm:pt modelId="{D91E8E68-B947-4AC0-8B93-8B6541E31B02}" type="pres">
      <dgm:prSet presAssocID="{85D4D95B-43EC-4237-BAF1-E055B06CC805}" presName="LevelTwoTextNode" presStyleLbl="node3" presStyleIdx="0" presStyleCnt="2">
        <dgm:presLayoutVars>
          <dgm:chPref val="3"/>
        </dgm:presLayoutVars>
      </dgm:prSet>
      <dgm:spPr/>
    </dgm:pt>
    <dgm:pt modelId="{DD5F0D8E-7B80-42F7-9D9D-D362449C2924}" type="pres">
      <dgm:prSet presAssocID="{85D4D95B-43EC-4237-BAF1-E055B06CC805}" presName="level3hierChild" presStyleCnt="0"/>
      <dgm:spPr/>
    </dgm:pt>
    <dgm:pt modelId="{4E7BF7F6-7C5E-4852-BA3D-34513B60DCDC}" type="pres">
      <dgm:prSet presAssocID="{43F3DD3B-E78E-4417-91A8-5547F4F876A3}" presName="conn2-1" presStyleLbl="parChTrans1D3" presStyleIdx="1" presStyleCnt="2"/>
      <dgm:spPr/>
    </dgm:pt>
    <dgm:pt modelId="{DFF22146-1716-4584-866B-83404DA645AE}" type="pres">
      <dgm:prSet presAssocID="{43F3DD3B-E78E-4417-91A8-5547F4F876A3}" presName="connTx" presStyleLbl="parChTrans1D3" presStyleIdx="1" presStyleCnt="2"/>
      <dgm:spPr/>
    </dgm:pt>
    <dgm:pt modelId="{810BBCB4-7836-49EC-BAA8-70E098C3D43D}" type="pres">
      <dgm:prSet presAssocID="{303057D3-CCBE-496B-8966-E3D4FA638E0D}" presName="root2" presStyleCnt="0"/>
      <dgm:spPr/>
    </dgm:pt>
    <dgm:pt modelId="{A1E459CF-BF6F-4945-8CBD-2F9C75F399BA}" type="pres">
      <dgm:prSet presAssocID="{303057D3-CCBE-496B-8966-E3D4FA638E0D}" presName="LevelTwoTextNode" presStyleLbl="node3" presStyleIdx="1" presStyleCnt="2">
        <dgm:presLayoutVars>
          <dgm:chPref val="3"/>
        </dgm:presLayoutVars>
      </dgm:prSet>
      <dgm:spPr/>
    </dgm:pt>
    <dgm:pt modelId="{69EAD37D-E7AA-45E0-91BE-1AD5D4FE458D}" type="pres">
      <dgm:prSet presAssocID="{303057D3-CCBE-496B-8966-E3D4FA638E0D}" presName="level3hierChild" presStyleCnt="0"/>
      <dgm:spPr/>
    </dgm:pt>
  </dgm:ptLst>
  <dgm:cxnLst>
    <dgm:cxn modelId="{BECD5202-517B-4357-A42F-51049F3ECD71}" type="presOf" srcId="{43F3DD3B-E78E-4417-91A8-5547F4F876A3}" destId="{DFF22146-1716-4584-866B-83404DA645AE}" srcOrd="1" destOrd="0" presId="urn:microsoft.com/office/officeart/2005/8/layout/hierarchy2"/>
    <dgm:cxn modelId="{A2F61305-1AD5-4F90-9CAC-6F4842AF4BCB}" srcId="{098FCA9D-DAE8-4C63-8703-16C54BB76840}" destId="{85D4D95B-43EC-4237-BAF1-E055B06CC805}" srcOrd="0" destOrd="0" parTransId="{E5F3180F-F6C6-4D98-9FCC-C3DE1C2E5D55}" sibTransId="{9CD281C0-E923-4A93-85B4-7B3029656E73}"/>
    <dgm:cxn modelId="{DAF0C90C-C76C-48C4-8810-934141F58255}" type="presOf" srcId="{9BC44A38-F1D5-4833-B549-F72C4D2AAB16}" destId="{2176B163-652C-4AC3-9996-F7EA364E1DC0}" srcOrd="1" destOrd="0" presId="urn:microsoft.com/office/officeart/2005/8/layout/hierarchy2"/>
    <dgm:cxn modelId="{333F051C-74AE-4449-82EE-1056257EE627}" type="presOf" srcId="{9BC44A38-F1D5-4833-B549-F72C4D2AAB16}" destId="{2A42F646-916B-493F-8A0C-FAD64C299771}" srcOrd="0" destOrd="0" presId="urn:microsoft.com/office/officeart/2005/8/layout/hierarchy2"/>
    <dgm:cxn modelId="{F60B1B1E-AF3C-4107-834C-BC6CA1124288}" type="presOf" srcId="{40FAAF6C-CA1E-49B7-ADD6-2203C8F68B1D}" destId="{CA30C23D-6514-43EA-8022-76EEF4D7C308}" srcOrd="0" destOrd="0" presId="urn:microsoft.com/office/officeart/2005/8/layout/hierarchy2"/>
    <dgm:cxn modelId="{6987CF1F-7826-4B25-84E6-96364EE609C3}" srcId="{098FCA9D-DAE8-4C63-8703-16C54BB76840}" destId="{303057D3-CCBE-496B-8966-E3D4FA638E0D}" srcOrd="1" destOrd="0" parTransId="{43F3DD3B-E78E-4417-91A8-5547F4F876A3}" sibTransId="{6ADE5169-8B11-4E0A-BF0F-DE6EAE3E3B74}"/>
    <dgm:cxn modelId="{B0C34825-9310-4888-B4D0-B5167C4478B5}" type="presOf" srcId="{021D817A-9C38-4F2C-B7A8-ECD52BE3F5FE}" destId="{2E85CE07-C47A-4F4C-AEEC-8AB61090878B}" srcOrd="0" destOrd="0" presId="urn:microsoft.com/office/officeart/2005/8/layout/hierarchy2"/>
    <dgm:cxn modelId="{F8E55626-2915-428B-8285-9AC7E928207E}" type="presOf" srcId="{A4CEDEFF-EE0D-4D73-BE13-3B43A071A8CC}" destId="{4B6EE604-E177-4287-AB0F-EDC033CD183F}" srcOrd="1" destOrd="0" presId="urn:microsoft.com/office/officeart/2005/8/layout/hierarchy2"/>
    <dgm:cxn modelId="{FC8B562B-A301-426F-B16E-47FD68F09DA6}" srcId="{021D817A-9C38-4F2C-B7A8-ECD52BE3F5FE}" destId="{71B9F0C5-9583-4A8A-9E29-1FC2DFEC5232}" srcOrd="0" destOrd="0" parTransId="{40FAAF6C-CA1E-49B7-ADD6-2203C8F68B1D}" sibTransId="{F4568E61-A122-43E0-8D18-4ECE25D03BC3}"/>
    <dgm:cxn modelId="{5C9A422F-6B3C-4ECA-BC44-5756014A074C}" srcId="{021D817A-9C38-4F2C-B7A8-ECD52BE3F5FE}" destId="{CDB75C19-3F06-4FCA-8B48-7B04500CBF97}" srcOrd="2" destOrd="0" parTransId="{FC590DB8-F6AC-4157-A688-C6DD1E5ED1B9}" sibTransId="{1E81C440-8B80-49A9-BAB7-851E4D21FD8D}"/>
    <dgm:cxn modelId="{95F34E4F-3656-4962-A3CC-B6DFC1634172}" type="presOf" srcId="{FC590DB8-F6AC-4157-A688-C6DD1E5ED1B9}" destId="{E8CE77E9-8978-4EB4-9BFB-57C921F1D10F}" srcOrd="0" destOrd="0" presId="urn:microsoft.com/office/officeart/2005/8/layout/hierarchy2"/>
    <dgm:cxn modelId="{AE118F4F-B4E2-42C2-B679-00015AA7A9E9}" type="presOf" srcId="{71B9F0C5-9583-4A8A-9E29-1FC2DFEC5232}" destId="{B72F1C25-28D9-466E-BFAC-949341DCEE9E}" srcOrd="0" destOrd="0" presId="urn:microsoft.com/office/officeart/2005/8/layout/hierarchy2"/>
    <dgm:cxn modelId="{CF6F9273-A203-4C8B-932A-141824892BC8}" srcId="{021D817A-9C38-4F2C-B7A8-ECD52BE3F5FE}" destId="{009DD240-E3E8-45A8-B5AC-771C9DC3DAD1}" srcOrd="1" destOrd="0" parTransId="{9BC44A38-F1D5-4833-B549-F72C4D2AAB16}" sibTransId="{4D1ADF0D-0F6C-4DD4-B517-7C1F43C37DDD}"/>
    <dgm:cxn modelId="{055E9B53-8485-4CBA-8E07-C7C6EDC79046}" type="presOf" srcId="{CDB75C19-3F06-4FCA-8B48-7B04500CBF97}" destId="{20975CE6-9966-46D1-B11A-38F13F1C265D}" srcOrd="0" destOrd="0" presId="urn:microsoft.com/office/officeart/2005/8/layout/hierarchy2"/>
    <dgm:cxn modelId="{18C13857-1665-4576-A0F1-61534FA67D9B}" type="presOf" srcId="{FC590DB8-F6AC-4157-A688-C6DD1E5ED1B9}" destId="{AD51065F-A03D-4011-9CD9-777CF2282523}" srcOrd="1" destOrd="0" presId="urn:microsoft.com/office/officeart/2005/8/layout/hierarchy2"/>
    <dgm:cxn modelId="{9A82627C-2987-46B5-A7ED-0498E3712853}" type="presOf" srcId="{009DD240-E3E8-45A8-B5AC-771C9DC3DAD1}" destId="{CA1335DC-602A-4D84-870A-68F6D035C39D}" srcOrd="0" destOrd="0" presId="urn:microsoft.com/office/officeart/2005/8/layout/hierarchy2"/>
    <dgm:cxn modelId="{5DED6C8D-2487-46BB-B309-47A79315A1AD}" type="presOf" srcId="{098FCA9D-DAE8-4C63-8703-16C54BB76840}" destId="{8F23B02A-4C24-4DBF-837F-FC2EDD1FA006}" srcOrd="0" destOrd="0" presId="urn:microsoft.com/office/officeart/2005/8/layout/hierarchy2"/>
    <dgm:cxn modelId="{79279B97-F18B-4D00-B317-595C016D1ED8}" type="presOf" srcId="{E5F3180F-F6C6-4D98-9FCC-C3DE1C2E5D55}" destId="{644E2E60-1698-4AF6-97F5-CDD1C425EB3B}" srcOrd="1" destOrd="0" presId="urn:microsoft.com/office/officeart/2005/8/layout/hierarchy2"/>
    <dgm:cxn modelId="{17F5CE9D-1529-4D0D-92E6-6C36514DA626}" type="presOf" srcId="{E5F3180F-F6C6-4D98-9FCC-C3DE1C2E5D55}" destId="{A63520DC-B122-45B9-8E35-9653919E4A48}" srcOrd="0" destOrd="0" presId="urn:microsoft.com/office/officeart/2005/8/layout/hierarchy2"/>
    <dgm:cxn modelId="{614629A0-5513-485D-8E0A-DC1985E444E6}" type="presOf" srcId="{A4CEDEFF-EE0D-4D73-BE13-3B43A071A8CC}" destId="{8CD37091-E449-4FE4-9726-699E19CF5D6D}" srcOrd="0" destOrd="0" presId="urn:microsoft.com/office/officeart/2005/8/layout/hierarchy2"/>
    <dgm:cxn modelId="{14E0EEA4-0DC0-4383-9E3A-70A7393B80A4}" srcId="{021D817A-9C38-4F2C-B7A8-ECD52BE3F5FE}" destId="{098FCA9D-DAE8-4C63-8703-16C54BB76840}" srcOrd="3" destOrd="0" parTransId="{A4CEDEFF-EE0D-4D73-BE13-3B43A071A8CC}" sibTransId="{FBBBB517-5F44-4AB8-9CE2-B852F0038B5E}"/>
    <dgm:cxn modelId="{776867A5-FC72-4726-8694-00A4CABF1D30}" type="presOf" srcId="{303057D3-CCBE-496B-8966-E3D4FA638E0D}" destId="{A1E459CF-BF6F-4945-8CBD-2F9C75F399BA}" srcOrd="0" destOrd="0" presId="urn:microsoft.com/office/officeart/2005/8/layout/hierarchy2"/>
    <dgm:cxn modelId="{59E01AA6-3570-4F6B-B9D9-ECC2CC86D20A}" type="presOf" srcId="{D6197A16-3BEE-43D1-B716-099EEE891840}" destId="{2BEBEAAF-B98D-4563-8651-0519A370A525}" srcOrd="0" destOrd="0" presId="urn:microsoft.com/office/officeart/2005/8/layout/hierarchy2"/>
    <dgm:cxn modelId="{A3D629B2-9B2B-47F3-9868-53C43B8B2A20}" type="presOf" srcId="{85D4D95B-43EC-4237-BAF1-E055B06CC805}" destId="{D91E8E68-B947-4AC0-8B93-8B6541E31B02}" srcOrd="0" destOrd="0" presId="urn:microsoft.com/office/officeart/2005/8/layout/hierarchy2"/>
    <dgm:cxn modelId="{B33F9AC6-A72E-474E-ADAC-72D9C8D09749}" srcId="{D6197A16-3BEE-43D1-B716-099EEE891840}" destId="{021D817A-9C38-4F2C-B7A8-ECD52BE3F5FE}" srcOrd="0" destOrd="0" parTransId="{6D9B6763-9B95-4178-BC72-A35D66DC0AD7}" sibTransId="{41B1F3CB-84DB-473B-9674-23949AD61D36}"/>
    <dgm:cxn modelId="{2E70D4E0-600F-4300-96F4-B563F54DAD6F}" type="presOf" srcId="{40FAAF6C-CA1E-49B7-ADD6-2203C8F68B1D}" destId="{170F24A7-8AFB-481D-B776-B280F63B204F}" srcOrd="1" destOrd="0" presId="urn:microsoft.com/office/officeart/2005/8/layout/hierarchy2"/>
    <dgm:cxn modelId="{03B866F1-FEBB-4046-814B-C4F23516A913}" type="presOf" srcId="{43F3DD3B-E78E-4417-91A8-5547F4F876A3}" destId="{4E7BF7F6-7C5E-4852-BA3D-34513B60DCDC}" srcOrd="0" destOrd="0" presId="urn:microsoft.com/office/officeart/2005/8/layout/hierarchy2"/>
    <dgm:cxn modelId="{5A7422FA-18EC-4626-B827-53CFB7796168}" type="presParOf" srcId="{2BEBEAAF-B98D-4563-8651-0519A370A525}" destId="{6733E86F-4813-47F4-8DF9-C1BAC1372D7E}" srcOrd="0" destOrd="0" presId="urn:microsoft.com/office/officeart/2005/8/layout/hierarchy2"/>
    <dgm:cxn modelId="{06163520-E48F-4D06-82A8-A4126652AEA8}" type="presParOf" srcId="{6733E86F-4813-47F4-8DF9-C1BAC1372D7E}" destId="{2E85CE07-C47A-4F4C-AEEC-8AB61090878B}" srcOrd="0" destOrd="0" presId="urn:microsoft.com/office/officeart/2005/8/layout/hierarchy2"/>
    <dgm:cxn modelId="{61EE30B2-990A-495F-9545-DD854522A96A}" type="presParOf" srcId="{6733E86F-4813-47F4-8DF9-C1BAC1372D7E}" destId="{7F9490F3-1409-4D0A-AE35-C94EDA719D40}" srcOrd="1" destOrd="0" presId="urn:microsoft.com/office/officeart/2005/8/layout/hierarchy2"/>
    <dgm:cxn modelId="{55E62E0F-0342-4082-827A-4352091FB08F}" type="presParOf" srcId="{7F9490F3-1409-4D0A-AE35-C94EDA719D40}" destId="{CA30C23D-6514-43EA-8022-76EEF4D7C308}" srcOrd="0" destOrd="0" presId="urn:microsoft.com/office/officeart/2005/8/layout/hierarchy2"/>
    <dgm:cxn modelId="{9B1E0AFE-C624-4206-B3A8-575E2052B2DC}" type="presParOf" srcId="{CA30C23D-6514-43EA-8022-76EEF4D7C308}" destId="{170F24A7-8AFB-481D-B776-B280F63B204F}" srcOrd="0" destOrd="0" presId="urn:microsoft.com/office/officeart/2005/8/layout/hierarchy2"/>
    <dgm:cxn modelId="{B10A337A-79D1-4B82-AEF0-191C6557645E}" type="presParOf" srcId="{7F9490F3-1409-4D0A-AE35-C94EDA719D40}" destId="{487478CA-0DAB-4E58-8D8E-78400F2737C4}" srcOrd="1" destOrd="0" presId="urn:microsoft.com/office/officeart/2005/8/layout/hierarchy2"/>
    <dgm:cxn modelId="{4056FE9B-DDD3-4115-80F3-DED0226449EB}" type="presParOf" srcId="{487478CA-0DAB-4E58-8D8E-78400F2737C4}" destId="{B72F1C25-28D9-466E-BFAC-949341DCEE9E}" srcOrd="0" destOrd="0" presId="urn:microsoft.com/office/officeart/2005/8/layout/hierarchy2"/>
    <dgm:cxn modelId="{36E3468A-EF1C-4CE8-AB27-92FBF98EE870}" type="presParOf" srcId="{487478CA-0DAB-4E58-8D8E-78400F2737C4}" destId="{F585331A-5D9D-4760-84FE-DB92C7F8724B}" srcOrd="1" destOrd="0" presId="urn:microsoft.com/office/officeart/2005/8/layout/hierarchy2"/>
    <dgm:cxn modelId="{F2279588-A1A1-4D26-B571-5335166D0141}" type="presParOf" srcId="{7F9490F3-1409-4D0A-AE35-C94EDA719D40}" destId="{2A42F646-916B-493F-8A0C-FAD64C299771}" srcOrd="2" destOrd="0" presId="urn:microsoft.com/office/officeart/2005/8/layout/hierarchy2"/>
    <dgm:cxn modelId="{31C535C3-0D6E-4F34-A223-D4CEC040EB33}" type="presParOf" srcId="{2A42F646-916B-493F-8A0C-FAD64C299771}" destId="{2176B163-652C-4AC3-9996-F7EA364E1DC0}" srcOrd="0" destOrd="0" presId="urn:microsoft.com/office/officeart/2005/8/layout/hierarchy2"/>
    <dgm:cxn modelId="{2D4C6653-83FF-4679-9636-66BB48766388}" type="presParOf" srcId="{7F9490F3-1409-4D0A-AE35-C94EDA719D40}" destId="{54CCBB83-BDBA-4C1F-BAA8-56D14A375AC3}" srcOrd="3" destOrd="0" presId="urn:microsoft.com/office/officeart/2005/8/layout/hierarchy2"/>
    <dgm:cxn modelId="{6F498585-5942-4BE0-9E0B-8682F5074E2F}" type="presParOf" srcId="{54CCBB83-BDBA-4C1F-BAA8-56D14A375AC3}" destId="{CA1335DC-602A-4D84-870A-68F6D035C39D}" srcOrd="0" destOrd="0" presId="urn:microsoft.com/office/officeart/2005/8/layout/hierarchy2"/>
    <dgm:cxn modelId="{B9123982-B65C-4152-AB8C-6EB433794F9A}" type="presParOf" srcId="{54CCBB83-BDBA-4C1F-BAA8-56D14A375AC3}" destId="{76584825-A850-4AA1-AF27-960EE01CCB5A}" srcOrd="1" destOrd="0" presId="urn:microsoft.com/office/officeart/2005/8/layout/hierarchy2"/>
    <dgm:cxn modelId="{AC02F8D4-6D48-477E-AE0E-AB4ADF7C611D}" type="presParOf" srcId="{7F9490F3-1409-4D0A-AE35-C94EDA719D40}" destId="{E8CE77E9-8978-4EB4-9BFB-57C921F1D10F}" srcOrd="4" destOrd="0" presId="urn:microsoft.com/office/officeart/2005/8/layout/hierarchy2"/>
    <dgm:cxn modelId="{F18C9729-98B3-4695-995D-3B55EC7EB39B}" type="presParOf" srcId="{E8CE77E9-8978-4EB4-9BFB-57C921F1D10F}" destId="{AD51065F-A03D-4011-9CD9-777CF2282523}" srcOrd="0" destOrd="0" presId="urn:microsoft.com/office/officeart/2005/8/layout/hierarchy2"/>
    <dgm:cxn modelId="{534F24A3-FAF6-4D0A-9FA3-0B60666CAA8F}" type="presParOf" srcId="{7F9490F3-1409-4D0A-AE35-C94EDA719D40}" destId="{F16CB888-0E95-4BAC-8CF6-E4971880E649}" srcOrd="5" destOrd="0" presId="urn:microsoft.com/office/officeart/2005/8/layout/hierarchy2"/>
    <dgm:cxn modelId="{19A053D2-B135-4D68-BFF1-D008AAB86DBA}" type="presParOf" srcId="{F16CB888-0E95-4BAC-8CF6-E4971880E649}" destId="{20975CE6-9966-46D1-B11A-38F13F1C265D}" srcOrd="0" destOrd="0" presId="urn:microsoft.com/office/officeart/2005/8/layout/hierarchy2"/>
    <dgm:cxn modelId="{ECCF71A7-4A13-4854-AF0C-301A5C8B2D4A}" type="presParOf" srcId="{F16CB888-0E95-4BAC-8CF6-E4971880E649}" destId="{7CC701C3-781E-4137-9E03-736167E1434F}" srcOrd="1" destOrd="0" presId="urn:microsoft.com/office/officeart/2005/8/layout/hierarchy2"/>
    <dgm:cxn modelId="{9E3D4A82-A9D9-430C-B98A-739B43F4E483}" type="presParOf" srcId="{7F9490F3-1409-4D0A-AE35-C94EDA719D40}" destId="{8CD37091-E449-4FE4-9726-699E19CF5D6D}" srcOrd="6" destOrd="0" presId="urn:microsoft.com/office/officeart/2005/8/layout/hierarchy2"/>
    <dgm:cxn modelId="{48B321D0-CD80-47B0-8AA6-1CBE089A9325}" type="presParOf" srcId="{8CD37091-E449-4FE4-9726-699E19CF5D6D}" destId="{4B6EE604-E177-4287-AB0F-EDC033CD183F}" srcOrd="0" destOrd="0" presId="urn:microsoft.com/office/officeart/2005/8/layout/hierarchy2"/>
    <dgm:cxn modelId="{05FD2DA0-228D-40CF-9CAB-E7AFFBEF3D94}" type="presParOf" srcId="{7F9490F3-1409-4D0A-AE35-C94EDA719D40}" destId="{E4FBCB7D-C883-4B70-A35D-44B283164350}" srcOrd="7" destOrd="0" presId="urn:microsoft.com/office/officeart/2005/8/layout/hierarchy2"/>
    <dgm:cxn modelId="{6CF2C016-C67D-4D0D-9FF3-3C993956B913}" type="presParOf" srcId="{E4FBCB7D-C883-4B70-A35D-44B283164350}" destId="{8F23B02A-4C24-4DBF-837F-FC2EDD1FA006}" srcOrd="0" destOrd="0" presId="urn:microsoft.com/office/officeart/2005/8/layout/hierarchy2"/>
    <dgm:cxn modelId="{A04CC3C6-97C6-423D-B15B-489260577CE0}" type="presParOf" srcId="{E4FBCB7D-C883-4B70-A35D-44B283164350}" destId="{E36311BA-D9A1-41C7-8EF2-95E8E72A74AB}" srcOrd="1" destOrd="0" presId="urn:microsoft.com/office/officeart/2005/8/layout/hierarchy2"/>
    <dgm:cxn modelId="{2F151986-13BC-4935-B12B-87DB60321D9B}" type="presParOf" srcId="{E36311BA-D9A1-41C7-8EF2-95E8E72A74AB}" destId="{A63520DC-B122-45B9-8E35-9653919E4A48}" srcOrd="0" destOrd="0" presId="urn:microsoft.com/office/officeart/2005/8/layout/hierarchy2"/>
    <dgm:cxn modelId="{A780596B-2702-43B5-9897-4F7E7B6A838B}" type="presParOf" srcId="{A63520DC-B122-45B9-8E35-9653919E4A48}" destId="{644E2E60-1698-4AF6-97F5-CDD1C425EB3B}" srcOrd="0" destOrd="0" presId="urn:microsoft.com/office/officeart/2005/8/layout/hierarchy2"/>
    <dgm:cxn modelId="{EC6FFF39-666E-440D-B226-974499FEA71C}" type="presParOf" srcId="{E36311BA-D9A1-41C7-8EF2-95E8E72A74AB}" destId="{A613ECCA-E839-4CD7-94D5-3A678066E719}" srcOrd="1" destOrd="0" presId="urn:microsoft.com/office/officeart/2005/8/layout/hierarchy2"/>
    <dgm:cxn modelId="{BA33EEC4-F087-43BF-A28F-7F2CCE2E5BA2}" type="presParOf" srcId="{A613ECCA-E839-4CD7-94D5-3A678066E719}" destId="{D91E8E68-B947-4AC0-8B93-8B6541E31B02}" srcOrd="0" destOrd="0" presId="urn:microsoft.com/office/officeart/2005/8/layout/hierarchy2"/>
    <dgm:cxn modelId="{487023D9-3119-4023-BC8C-26261BD85D4A}" type="presParOf" srcId="{A613ECCA-E839-4CD7-94D5-3A678066E719}" destId="{DD5F0D8E-7B80-42F7-9D9D-D362449C2924}" srcOrd="1" destOrd="0" presId="urn:microsoft.com/office/officeart/2005/8/layout/hierarchy2"/>
    <dgm:cxn modelId="{6C04F416-A6C0-4887-802B-D8E68725E9CC}" type="presParOf" srcId="{E36311BA-D9A1-41C7-8EF2-95E8E72A74AB}" destId="{4E7BF7F6-7C5E-4852-BA3D-34513B60DCDC}" srcOrd="2" destOrd="0" presId="urn:microsoft.com/office/officeart/2005/8/layout/hierarchy2"/>
    <dgm:cxn modelId="{D2280460-E793-4AEF-A189-64A4A888AEFC}" type="presParOf" srcId="{4E7BF7F6-7C5E-4852-BA3D-34513B60DCDC}" destId="{DFF22146-1716-4584-866B-83404DA645AE}" srcOrd="0" destOrd="0" presId="urn:microsoft.com/office/officeart/2005/8/layout/hierarchy2"/>
    <dgm:cxn modelId="{C0F07469-FF0D-477B-8FCF-1B1844B15118}" type="presParOf" srcId="{E36311BA-D9A1-41C7-8EF2-95E8E72A74AB}" destId="{810BBCB4-7836-49EC-BAA8-70E098C3D43D}" srcOrd="3" destOrd="0" presId="urn:microsoft.com/office/officeart/2005/8/layout/hierarchy2"/>
    <dgm:cxn modelId="{749AF51B-18C2-4B43-BF26-BCBBD113D00C}" type="presParOf" srcId="{810BBCB4-7836-49EC-BAA8-70E098C3D43D}" destId="{A1E459CF-BF6F-4945-8CBD-2F9C75F399BA}" srcOrd="0" destOrd="0" presId="urn:microsoft.com/office/officeart/2005/8/layout/hierarchy2"/>
    <dgm:cxn modelId="{C4D3DE6E-0D36-4430-B781-C31202969C17}" type="presParOf" srcId="{810BBCB4-7836-49EC-BAA8-70E098C3D43D}" destId="{69EAD37D-E7AA-45E0-91BE-1AD5D4FE45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7F1AB-5459-4C5E-B153-A6A1A48669F3}">
      <dsp:nvSpPr>
        <dsp:cNvPr id="0" name=""/>
        <dsp:cNvSpPr/>
      </dsp:nvSpPr>
      <dsp:spPr>
        <a:xfrm>
          <a:off x="4303644" y="826552"/>
          <a:ext cx="1588814" cy="37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40"/>
              </a:lnTo>
              <a:lnTo>
                <a:pt x="1588814" y="257640"/>
              </a:lnTo>
              <a:lnTo>
                <a:pt x="1588814" y="37806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0543B-F036-4C85-A930-D96D8597F2B9}">
      <dsp:nvSpPr>
        <dsp:cNvPr id="0" name=""/>
        <dsp:cNvSpPr/>
      </dsp:nvSpPr>
      <dsp:spPr>
        <a:xfrm>
          <a:off x="4257924" y="826552"/>
          <a:ext cx="91440" cy="378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7A22A-54A9-4CD5-A074-FA653A3C3E0F}">
      <dsp:nvSpPr>
        <dsp:cNvPr id="0" name=""/>
        <dsp:cNvSpPr/>
      </dsp:nvSpPr>
      <dsp:spPr>
        <a:xfrm>
          <a:off x="2714830" y="826552"/>
          <a:ext cx="1588814" cy="378065"/>
        </a:xfrm>
        <a:custGeom>
          <a:avLst/>
          <a:gdLst/>
          <a:ahLst/>
          <a:cxnLst/>
          <a:rect l="0" t="0" r="0" b="0"/>
          <a:pathLst>
            <a:path>
              <a:moveTo>
                <a:pt x="1588814" y="0"/>
              </a:moveTo>
              <a:lnTo>
                <a:pt x="1588814" y="257640"/>
              </a:lnTo>
              <a:lnTo>
                <a:pt x="0" y="257640"/>
              </a:lnTo>
              <a:lnTo>
                <a:pt x="0" y="37806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C63B-6237-4ABA-BB1C-4E104BD80F5A}">
      <dsp:nvSpPr>
        <dsp:cNvPr id="0" name=""/>
        <dsp:cNvSpPr/>
      </dsp:nvSpPr>
      <dsp:spPr>
        <a:xfrm>
          <a:off x="3653675" y="1091"/>
          <a:ext cx="1299939" cy="825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1D673-402B-4E06-BC60-7D36E753DB33}">
      <dsp:nvSpPr>
        <dsp:cNvPr id="0" name=""/>
        <dsp:cNvSpPr/>
      </dsp:nvSpPr>
      <dsp:spPr>
        <a:xfrm>
          <a:off x="3798112" y="138307"/>
          <a:ext cx="1299939" cy="82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学生成绩管理系统</a:t>
          </a:r>
        </a:p>
      </dsp:txBody>
      <dsp:txXfrm>
        <a:off x="3822289" y="162484"/>
        <a:ext cx="1251585" cy="777107"/>
      </dsp:txXfrm>
    </dsp:sp>
    <dsp:sp modelId="{1CD0D2A2-E830-4B4F-B620-417362D5CE67}">
      <dsp:nvSpPr>
        <dsp:cNvPr id="0" name=""/>
        <dsp:cNvSpPr/>
      </dsp:nvSpPr>
      <dsp:spPr>
        <a:xfrm>
          <a:off x="2064860" y="1204618"/>
          <a:ext cx="1299939" cy="825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74705-D87A-4541-B922-70F72DACCFC6}">
      <dsp:nvSpPr>
        <dsp:cNvPr id="0" name=""/>
        <dsp:cNvSpPr/>
      </dsp:nvSpPr>
      <dsp:spPr>
        <a:xfrm>
          <a:off x="2209298" y="1341834"/>
          <a:ext cx="1299939" cy="82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学生信息类</a:t>
          </a:r>
        </a:p>
      </dsp:txBody>
      <dsp:txXfrm>
        <a:off x="2233475" y="1366011"/>
        <a:ext cx="1251585" cy="777107"/>
      </dsp:txXfrm>
    </dsp:sp>
    <dsp:sp modelId="{58114FF6-267C-4CC5-9A93-FC3F7525F28B}">
      <dsp:nvSpPr>
        <dsp:cNvPr id="0" name=""/>
        <dsp:cNvSpPr/>
      </dsp:nvSpPr>
      <dsp:spPr>
        <a:xfrm>
          <a:off x="3653675" y="1204618"/>
          <a:ext cx="1299939" cy="825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BA346-A709-43AA-B293-3FE9E0330E7F}">
      <dsp:nvSpPr>
        <dsp:cNvPr id="0" name=""/>
        <dsp:cNvSpPr/>
      </dsp:nvSpPr>
      <dsp:spPr>
        <a:xfrm>
          <a:off x="3798112" y="1341834"/>
          <a:ext cx="1299939" cy="82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课程分数类</a:t>
          </a:r>
        </a:p>
      </dsp:txBody>
      <dsp:txXfrm>
        <a:off x="3822289" y="1366011"/>
        <a:ext cx="1251585" cy="777107"/>
      </dsp:txXfrm>
    </dsp:sp>
    <dsp:sp modelId="{F005F577-2115-46EE-A215-3DA9B3469D10}">
      <dsp:nvSpPr>
        <dsp:cNvPr id="0" name=""/>
        <dsp:cNvSpPr/>
      </dsp:nvSpPr>
      <dsp:spPr>
        <a:xfrm>
          <a:off x="5242489" y="1204618"/>
          <a:ext cx="1299939" cy="825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D56CA-4220-42B5-A961-A901B2665522}">
      <dsp:nvSpPr>
        <dsp:cNvPr id="0" name=""/>
        <dsp:cNvSpPr/>
      </dsp:nvSpPr>
      <dsp:spPr>
        <a:xfrm>
          <a:off x="5386927" y="1341834"/>
          <a:ext cx="1299939" cy="825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全体数据类</a:t>
          </a:r>
        </a:p>
      </dsp:txBody>
      <dsp:txXfrm>
        <a:off x="5411104" y="1366011"/>
        <a:ext cx="1251585" cy="777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5CE07-C47A-4F4C-AEEC-8AB61090878B}">
      <dsp:nvSpPr>
        <dsp:cNvPr id="0" name=""/>
        <dsp:cNvSpPr/>
      </dsp:nvSpPr>
      <dsp:spPr>
        <a:xfrm>
          <a:off x="245" y="1267716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主菜单</a:t>
          </a:r>
        </a:p>
      </dsp:txBody>
      <dsp:txXfrm>
        <a:off x="21497" y="1288968"/>
        <a:ext cx="1408675" cy="683085"/>
      </dsp:txXfrm>
    </dsp:sp>
    <dsp:sp modelId="{CA30C23D-6514-43EA-8022-76EEF4D7C308}">
      <dsp:nvSpPr>
        <dsp:cNvPr id="0" name=""/>
        <dsp:cNvSpPr/>
      </dsp:nvSpPr>
      <dsp:spPr>
        <a:xfrm rot="17692822">
          <a:off x="1051814" y="986936"/>
          <a:ext cx="137969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9694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7169" y="970198"/>
        <a:ext cx="68984" cy="68984"/>
      </dsp:txXfrm>
    </dsp:sp>
    <dsp:sp modelId="{B72F1C25-28D9-466E-BFAC-949341DCEE9E}">
      <dsp:nvSpPr>
        <dsp:cNvPr id="0" name=""/>
        <dsp:cNvSpPr/>
      </dsp:nvSpPr>
      <dsp:spPr>
        <a:xfrm>
          <a:off x="2031897" y="16074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查看信息</a:t>
          </a:r>
        </a:p>
      </dsp:txBody>
      <dsp:txXfrm>
        <a:off x="2053149" y="37326"/>
        <a:ext cx="1408675" cy="683085"/>
      </dsp:txXfrm>
    </dsp:sp>
    <dsp:sp modelId="{2A42F646-916B-493F-8A0C-FAD64C299771}">
      <dsp:nvSpPr>
        <dsp:cNvPr id="0" name=""/>
        <dsp:cNvSpPr/>
      </dsp:nvSpPr>
      <dsp:spPr>
        <a:xfrm rot="19457599">
          <a:off x="1384234" y="1404150"/>
          <a:ext cx="71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14853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23790" y="1404033"/>
        <a:ext cx="35742" cy="35742"/>
      </dsp:txXfrm>
    </dsp:sp>
    <dsp:sp modelId="{CA1335DC-602A-4D84-870A-68F6D035C39D}">
      <dsp:nvSpPr>
        <dsp:cNvPr id="0" name=""/>
        <dsp:cNvSpPr/>
      </dsp:nvSpPr>
      <dsp:spPr>
        <a:xfrm>
          <a:off x="2031897" y="850502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 录入信息 </a:t>
          </a:r>
        </a:p>
      </dsp:txBody>
      <dsp:txXfrm>
        <a:off x="2053149" y="871754"/>
        <a:ext cx="1408675" cy="683085"/>
      </dsp:txXfrm>
    </dsp:sp>
    <dsp:sp modelId="{E8CE77E9-8978-4EB4-9BFB-57C921F1D10F}">
      <dsp:nvSpPr>
        <dsp:cNvPr id="0" name=""/>
        <dsp:cNvSpPr/>
      </dsp:nvSpPr>
      <dsp:spPr>
        <a:xfrm rot="2142401">
          <a:off x="1384234" y="1821365"/>
          <a:ext cx="71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14853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23790" y="1821247"/>
        <a:ext cx="35742" cy="35742"/>
      </dsp:txXfrm>
    </dsp:sp>
    <dsp:sp modelId="{20975CE6-9966-46D1-B11A-38F13F1C265D}">
      <dsp:nvSpPr>
        <dsp:cNvPr id="0" name=""/>
        <dsp:cNvSpPr/>
      </dsp:nvSpPr>
      <dsp:spPr>
        <a:xfrm>
          <a:off x="2031897" y="1684931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修改信息</a:t>
          </a:r>
          <a:endParaRPr lang="en-US" altLang="zh-CN" sz="1900" kern="1200" dirty="0"/>
        </a:p>
      </dsp:txBody>
      <dsp:txXfrm>
        <a:off x="2053149" y="1706183"/>
        <a:ext cx="1408675" cy="683085"/>
      </dsp:txXfrm>
    </dsp:sp>
    <dsp:sp modelId="{8CD37091-E449-4FE4-9726-699E19CF5D6D}">
      <dsp:nvSpPr>
        <dsp:cNvPr id="0" name=""/>
        <dsp:cNvSpPr/>
      </dsp:nvSpPr>
      <dsp:spPr>
        <a:xfrm rot="3907178">
          <a:off x="1051814" y="2238579"/>
          <a:ext cx="137969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79694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7169" y="2221840"/>
        <a:ext cx="68984" cy="68984"/>
      </dsp:txXfrm>
    </dsp:sp>
    <dsp:sp modelId="{8F23B02A-4C24-4DBF-837F-FC2EDD1FA006}">
      <dsp:nvSpPr>
        <dsp:cNvPr id="0" name=""/>
        <dsp:cNvSpPr/>
      </dsp:nvSpPr>
      <dsp:spPr>
        <a:xfrm>
          <a:off x="2031897" y="2519359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信息管理</a:t>
          </a:r>
          <a:endParaRPr lang="en-US" altLang="zh-CN" sz="1900" kern="1200" dirty="0"/>
        </a:p>
      </dsp:txBody>
      <dsp:txXfrm>
        <a:off x="2053149" y="2540611"/>
        <a:ext cx="1408675" cy="683085"/>
      </dsp:txXfrm>
    </dsp:sp>
    <dsp:sp modelId="{A63520DC-B122-45B9-8E35-9653919E4A48}">
      <dsp:nvSpPr>
        <dsp:cNvPr id="0" name=""/>
        <dsp:cNvSpPr/>
      </dsp:nvSpPr>
      <dsp:spPr>
        <a:xfrm rot="19457599">
          <a:off x="3415886" y="2655793"/>
          <a:ext cx="71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1485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 dirty="0"/>
        </a:p>
      </dsp:txBody>
      <dsp:txXfrm>
        <a:off x="3755442" y="2655676"/>
        <a:ext cx="35742" cy="35742"/>
      </dsp:txXfrm>
    </dsp:sp>
    <dsp:sp modelId="{D91E8E68-B947-4AC0-8B93-8B6541E31B02}">
      <dsp:nvSpPr>
        <dsp:cNvPr id="0" name=""/>
        <dsp:cNvSpPr/>
      </dsp:nvSpPr>
      <dsp:spPr>
        <a:xfrm>
          <a:off x="4063549" y="2102145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r>
            <a:rPr lang="zh-CN" altLang="en-US" sz="1900" kern="1200" dirty="0"/>
            <a:t>成绩排序</a:t>
          </a:r>
        </a:p>
      </dsp:txBody>
      <dsp:txXfrm>
        <a:off x="4084801" y="2123397"/>
        <a:ext cx="1408675" cy="683085"/>
      </dsp:txXfrm>
    </dsp:sp>
    <dsp:sp modelId="{4E7BF7F6-7C5E-4852-BA3D-34513B60DCDC}">
      <dsp:nvSpPr>
        <dsp:cNvPr id="0" name=""/>
        <dsp:cNvSpPr/>
      </dsp:nvSpPr>
      <dsp:spPr>
        <a:xfrm rot="2142401">
          <a:off x="3415886" y="3073007"/>
          <a:ext cx="71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1485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55442" y="3072890"/>
        <a:ext cx="35742" cy="35742"/>
      </dsp:txXfrm>
    </dsp:sp>
    <dsp:sp modelId="{A1E459CF-BF6F-4945-8CBD-2F9C75F399BA}">
      <dsp:nvSpPr>
        <dsp:cNvPr id="0" name=""/>
        <dsp:cNvSpPr/>
      </dsp:nvSpPr>
      <dsp:spPr>
        <a:xfrm>
          <a:off x="4063549" y="2936573"/>
          <a:ext cx="1451179" cy="725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计算平均成绩</a:t>
          </a:r>
        </a:p>
      </dsp:txBody>
      <dsp:txXfrm>
        <a:off x="4084801" y="2957825"/>
        <a:ext cx="1408675" cy="683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8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9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2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9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49D510-4B27-4112-9CDA-BC2E36DA561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FC0CC8-1D78-4F78-8906-27C36007B8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05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2F59-5E05-EE3C-0F09-C14E79EF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2483D-56A6-9938-D46C-F272642E3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ZIKONDA NYIRENDA 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2020521221001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郭珂桢 （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2020131210013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</a:p>
          <a:p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董镕涛 （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2021141410384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4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CBB99-86F8-1E0F-A9A1-460079F7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7200" dirty="0"/>
              <a:t>作业概述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D63A1-0D1F-7EFA-4E6C-E04CE63D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计算机的流行，计算机在处理数据方面显示出了无法比拟的优势，在各个领域用计算机处理数据早已成为常态。在学校，用计算机处理学生成绩更显得恰如其分，本程序就是为了让老师方便处理学生的成绩，让学生能查询自己的系统。</a:t>
            </a:r>
          </a:p>
        </p:txBody>
      </p:sp>
    </p:spTree>
    <p:extLst>
      <p:ext uri="{BB962C8B-B14F-4D97-AF65-F5344CB8AC3E}">
        <p14:creationId xmlns:p14="http://schemas.microsoft.com/office/powerpoint/2010/main" val="11359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E846F-E1C1-2C3C-BC1C-0CD2186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类的设计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1DE1577-4B7C-D9DE-A781-933325633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76717"/>
              </p:ext>
            </p:extLst>
          </p:nvPr>
        </p:nvGraphicFramePr>
        <p:xfrm>
          <a:off x="1508008" y="1757781"/>
          <a:ext cx="8751727" cy="216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0B1E375-6328-B25F-0846-3A605B72EEFF}"/>
              </a:ext>
            </a:extLst>
          </p:cNvPr>
          <p:cNvSpPr txBox="1"/>
          <p:nvPr/>
        </p:nvSpPr>
        <p:spPr>
          <a:xfrm>
            <a:off x="945947" y="3967993"/>
            <a:ext cx="2904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std::string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xingming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zhuanye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banji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xuehao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Course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shuxue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Course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yingyu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Course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yuwen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avg;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平均值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 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F75372-6EA5-D9E1-4925-AEF3E95620C5}"/>
              </a:ext>
            </a:extLst>
          </p:cNvPr>
          <p:cNvSpPr txBox="1"/>
          <p:nvPr/>
        </p:nvSpPr>
        <p:spPr>
          <a:xfrm>
            <a:off x="7977930" y="4068661"/>
            <a:ext cx="290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当前学生数组中学生的个数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学生数组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}dd;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36085F-BFB3-9AC8-93BE-6B76A3E2E552}"/>
              </a:ext>
            </a:extLst>
          </p:cNvPr>
          <p:cNvSpPr txBox="1"/>
          <p:nvPr/>
        </p:nvSpPr>
        <p:spPr>
          <a:xfrm>
            <a:off x="4563611" y="3901001"/>
            <a:ext cx="2617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Course(){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count++;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ED557-3049-E90B-1ED7-A46B329C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功能模块设计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98CCFA5-24E7-8B1D-7521-3306AB4A7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8115"/>
              </p:ext>
            </p:extLst>
          </p:nvPr>
        </p:nvGraphicFramePr>
        <p:xfrm>
          <a:off x="581025" y="2181225"/>
          <a:ext cx="5514975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AE40E31-BE79-458F-BE4A-69B4048F8813}"/>
              </a:ext>
            </a:extLst>
          </p:cNvPr>
          <p:cNvSpPr txBox="1"/>
          <p:nvPr/>
        </p:nvSpPr>
        <p:spPr>
          <a:xfrm>
            <a:off x="6744749" y="1715956"/>
            <a:ext cx="46726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"Color 03"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menu();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tab;cin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cls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"\n ["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&lt;&lt;a&lt;&lt;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"]"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1:view_data();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2:add_data();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3:edit_data();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4:delete_data();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5:qurey_data_xuehao();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6:qurey_data_average();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7:sort_data();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30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40E1-2C80-8AA6-DB5C-8A8DE04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遇见的难点和解决方案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595ED-9B64-12B0-8621-A082C6B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每次关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数据都没了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fstream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保留所需要的数据。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不同函数需要用同一个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类的数组，传递指针或传值太麻烦了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使用了一个全局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类数组，这样不用传递。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类成员多，一个一个输入输出带来的不便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重载了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fstream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的出入输出运算符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想知道有多少门课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抽象化了课程类，增加了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的静态成员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每次输入不合法的字符程序崩溃</a:t>
            </a: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写了一个可以对输入的字符做验证的函数，验证之后再赋值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0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47B36-A592-580B-287C-AA85083F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自学内容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93465-60D8-01F5-27D9-64DBC82A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自学内容</a:t>
            </a:r>
          </a:p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Fstream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数据存放和读取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头文件：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iomanip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windows.h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mmsystem.h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和它们包含的一些函数。例如，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（），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Sleep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（），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PlaySound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（）等系统函数。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06446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114</TotalTime>
  <Words>505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新宋体</vt:lpstr>
      <vt:lpstr>Arial</vt:lpstr>
      <vt:lpstr>Gill Sans MT</vt:lpstr>
      <vt:lpstr>Wingdings 2</vt:lpstr>
      <vt:lpstr>红利</vt:lpstr>
      <vt:lpstr>学生成绩管理系统</vt:lpstr>
      <vt:lpstr>作业概述</vt:lpstr>
      <vt:lpstr>类的设计</vt:lpstr>
      <vt:lpstr>功能模块设计</vt:lpstr>
      <vt:lpstr>遇见的难点和解决方案</vt:lpstr>
      <vt:lpstr>自学内容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学生成绩管理系统</dc:title>
  <dc:creator>董 镕涛</dc:creator>
  <cp:lastModifiedBy>董 镕涛</cp:lastModifiedBy>
  <cp:revision>2</cp:revision>
  <dcterms:created xsi:type="dcterms:W3CDTF">2022-06-05T15:36:16Z</dcterms:created>
  <dcterms:modified xsi:type="dcterms:W3CDTF">2022-06-06T14:17:27Z</dcterms:modified>
</cp:coreProperties>
</file>