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omments/modernComment_146_E44BD5E7.xml" ContentType="application/vnd.ms-powerpoint.comments+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9" r:id="rId1"/>
  </p:sldMasterIdLst>
  <p:notesMasterIdLst>
    <p:notesMasterId r:id="rId23"/>
  </p:notesMasterIdLst>
  <p:sldIdLst>
    <p:sldId id="257" r:id="rId2"/>
    <p:sldId id="268" r:id="rId3"/>
    <p:sldId id="302" r:id="rId4"/>
    <p:sldId id="273" r:id="rId5"/>
    <p:sldId id="313" r:id="rId6"/>
    <p:sldId id="279" r:id="rId7"/>
    <p:sldId id="270" r:id="rId8"/>
    <p:sldId id="309" r:id="rId9"/>
    <p:sldId id="281" r:id="rId10"/>
    <p:sldId id="317" r:id="rId11"/>
    <p:sldId id="314" r:id="rId12"/>
    <p:sldId id="319" r:id="rId13"/>
    <p:sldId id="323" r:id="rId14"/>
    <p:sldId id="321" r:id="rId15"/>
    <p:sldId id="325" r:id="rId16"/>
    <p:sldId id="326" r:id="rId17"/>
    <p:sldId id="322" r:id="rId18"/>
    <p:sldId id="262" r:id="rId19"/>
    <p:sldId id="328" r:id="rId20"/>
    <p:sldId id="264" r:id="rId21"/>
    <p:sldId id="2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15BA928-AE20-60B0-932F-2D5C0B00F8C0}" name="Zikora Orakwe" initials="ZO" userId="S::23fd52@queensu.ca::edca66c4-8ffa-4056-82f3-634ba21743e5" providerId="AD"/>
  <p188:author id="{7FAF4A51-D3EB-22E5-09A8-EC79B89768A8}" name="Jay Patel" initials="JP" userId="S::23fc52@queensu.ca::969b005d-5773-4032-9c7e-7d36fb04623e"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2F540D-0281-365D-EC03-0A23F1A8867F}" v="17" dt="2024-10-19T10:40:55.892"/>
    <p1510:client id="{14EFACEB-039E-C19F-1EFD-C805E633ADA6}" v="134" dt="2024-10-18T17:11:34.188"/>
    <p1510:client id="{16D2F8B7-58A8-508A-FE01-FC6982825482}" v="78" dt="2024-10-18T04:02:45.101"/>
    <p1510:client id="{30E11BA6-F541-E242-A97B-DA7FAD009518}" v="107" dt="2024-10-18T21:18:11.636"/>
    <p1510:client id="{45CBADAF-D4E9-BE92-3125-F5F726C56733}" v="74" dt="2024-10-17T20:35:20.354"/>
    <p1510:client id="{59E10BF2-2D8E-5A3F-6345-0931AC5396AC}" v="86" dt="2024-10-18T15:13:46.544"/>
    <p1510:client id="{61B2B814-AC07-7257-EED5-322E58B4FBB8}" v="47" dt="2024-10-17T19:53:27.574"/>
    <p1510:client id="{6E8841A2-757F-5DFE-D0D1-F8099051DF6E}" v="539" dt="2024-10-19T01:11:43.642"/>
    <p1510:client id="{73186BE6-6DCF-8ADF-85A8-7C639F1D17FE}" v="23" dt="2024-10-18T18:36:39.519"/>
    <p1510:client id="{7EF66D85-6E97-3615-BE1D-E99BAF73AE72}" v="107" dt="2024-10-19T01:19:55.746"/>
    <p1510:client id="{855BFA17-08AC-57F7-A4B9-F6C7F19C203F}" v="2276" dt="2024-10-17T20:30:05.092"/>
    <p1510:client id="{A22E034D-BC1E-73E9-BBCC-F0677F0FD085}" v="878" dt="2024-10-17T16:00:46.569"/>
    <p1510:client id="{D09EFEB2-88B1-4EA9-0A30-28A2402784D3}" v="94" dt="2024-10-18T15:08:35.597"/>
    <p1510:client id="{D6D2E610-477A-9F15-19D9-10F6D3E05038}" v="118" dt="2024-10-18T01:36:15.685"/>
    <p1510:client id="{ECD84E20-C03F-6B2B-52F2-C63CC65BC996}" v="19" dt="2024-10-19T02:25:53.803"/>
    <p1510:client id="{FC7A6412-AB03-0CD1-CA94-ABA7EF63697C}" v="3292" dt="2024-10-19T01:36:30.683"/>
    <p1510:client id="{FDED6289-0454-8510-967F-C285CD4C8E07}" v="179" dt="2024-10-18T17:36:13.5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p:restoredTop sz="94762"/>
  </p:normalViewPr>
  <p:slideViewPr>
    <p:cSldViewPr snapToGrid="0">
      <p:cViewPr varScale="1">
        <p:scale>
          <a:sx n="121" d="100"/>
          <a:sy n="121" d="100"/>
        </p:scale>
        <p:origin x="7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modernComment_146_E44BD5E7.xml><?xml version="1.0" encoding="utf-8"?>
<p188:cmLst xmlns:a="http://schemas.openxmlformats.org/drawingml/2006/main" xmlns:r="http://schemas.openxmlformats.org/officeDocument/2006/relationships" xmlns:p188="http://schemas.microsoft.com/office/powerpoint/2018/8/main">
  <p188:cm id="{67462C3A-2E01-9942-84AC-815D91999371}" authorId="{7FAF4A51-D3EB-22E5-09A8-EC79B89768A8}" created="2024-10-19T15:40:08.110">
    <ac:deMkLst xmlns:ac="http://schemas.microsoft.com/office/drawing/2013/main/command">
      <pc:docMk xmlns:pc="http://schemas.microsoft.com/office/powerpoint/2013/main/command"/>
      <pc:sldMk xmlns:pc="http://schemas.microsoft.com/office/powerpoint/2013/main/command" cId="3830175207" sldId="326"/>
      <ac:picMk id="2" creationId="{FF65EED4-3F3A-95B9-A9DB-E47EAE708854}"/>
    </ac:deMkLst>
    <p188:txBody>
      <a:bodyPr/>
      <a:lstStyle/>
      <a:p>
        <a:r>
          <a:rPr lang="en-US"/>
          <a:t>Over written data in loss and accuracy dict on drive. Needs adjustment </a:t>
        </a:r>
      </a:p>
    </p188:txBody>
  </p188:cm>
</p188: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B2D88-25A4-F74F-9A4A-88D4BA194D2A}" type="doc">
      <dgm:prSet loTypeId="urn:microsoft.com/office/officeart/2017/3/layout/DropPinTimeline" loCatId="timeline" qsTypeId="urn:microsoft.com/office/officeart/2005/8/quickstyle/simple1" qsCatId="simple" csTypeId="urn:microsoft.com/office/officeart/2005/8/colors/colorful2" csCatId="colorful" phldr="1"/>
      <dgm:spPr/>
      <dgm:t>
        <a:bodyPr/>
        <a:lstStyle/>
        <a:p>
          <a:endParaRPr lang="en-US"/>
        </a:p>
      </dgm:t>
    </dgm:pt>
    <dgm:pt modelId="{0C4E3E17-F7DF-BC48-BE5A-600B53EA89C9}">
      <dgm:prSet phldrT="[Text]" custT="1"/>
      <dgm:spPr/>
      <dgm:t>
        <a:bodyPr/>
        <a:lstStyle/>
        <a:p>
          <a:pPr rtl="0">
            <a:defRPr b="1"/>
          </a:pPr>
          <a:r>
            <a:rPr lang="en-US" sz="1000" b="0" i="0" u="none">
              <a:latin typeface="Segoe UI"/>
              <a:cs typeface="Times New Roman"/>
            </a:rPr>
            <a:t>Build a VQA system to interpret images and answer questions  </a:t>
          </a:r>
        </a:p>
      </dgm:t>
    </dgm:pt>
    <dgm:pt modelId="{8F0EDB86-FD1E-BD40-A5C6-D593AF5A62EE}" type="parTrans" cxnId="{FE0B45FE-48FB-2049-A442-C8AD8612F707}">
      <dgm:prSet/>
      <dgm:spPr/>
      <dgm:t>
        <a:bodyPr/>
        <a:lstStyle/>
        <a:p>
          <a:endParaRPr lang="en-US" sz="1000">
            <a:highlight>
              <a:srgbClr val="008000"/>
            </a:highlight>
          </a:endParaRPr>
        </a:p>
      </dgm:t>
    </dgm:pt>
    <dgm:pt modelId="{FC6C88B1-DA93-0E40-96E6-E389678C51E5}" type="sibTrans" cxnId="{FE0B45FE-48FB-2049-A442-C8AD8612F707}">
      <dgm:prSet/>
      <dgm:spPr/>
      <dgm:t>
        <a:bodyPr/>
        <a:lstStyle/>
        <a:p>
          <a:endParaRPr lang="en-US" sz="1000">
            <a:highlight>
              <a:srgbClr val="008000"/>
            </a:highlight>
          </a:endParaRPr>
        </a:p>
      </dgm:t>
    </dgm:pt>
    <dgm:pt modelId="{28FA86EE-D9EE-1649-92CB-F881B87790F6}">
      <dgm:prSet phldrT="[Text]" custT="1"/>
      <dgm:spPr/>
      <dgm:t>
        <a:bodyPr/>
        <a:lstStyle/>
        <a:p>
          <a:pPr>
            <a:defRPr b="1"/>
          </a:pPr>
          <a:r>
            <a:rPr lang="en-US" sz="1000" b="0" i="0" u="none">
              <a:latin typeface="Segoe UI"/>
              <a:cs typeface="Times New Roman"/>
            </a:rPr>
            <a:t>Architecture includes CNN for image processing, text embeddings and attention mechanisms</a:t>
          </a:r>
        </a:p>
      </dgm:t>
    </dgm:pt>
    <dgm:pt modelId="{7DB43605-B0B9-6F41-BD68-1CE5BEC629F4}" type="parTrans" cxnId="{60CF40FA-0118-6D4D-AA13-0746175C1DB1}">
      <dgm:prSet/>
      <dgm:spPr/>
      <dgm:t>
        <a:bodyPr/>
        <a:lstStyle/>
        <a:p>
          <a:endParaRPr lang="en-US" sz="1000">
            <a:highlight>
              <a:srgbClr val="008000"/>
            </a:highlight>
          </a:endParaRPr>
        </a:p>
      </dgm:t>
    </dgm:pt>
    <dgm:pt modelId="{D0B44602-CAC8-4C4C-9769-E489604C6429}" type="sibTrans" cxnId="{60CF40FA-0118-6D4D-AA13-0746175C1DB1}">
      <dgm:prSet/>
      <dgm:spPr/>
      <dgm:t>
        <a:bodyPr/>
        <a:lstStyle/>
        <a:p>
          <a:endParaRPr lang="en-US" sz="1000">
            <a:highlight>
              <a:srgbClr val="008000"/>
            </a:highlight>
          </a:endParaRPr>
        </a:p>
      </dgm:t>
    </dgm:pt>
    <dgm:pt modelId="{A14B9C3D-D26C-374C-8871-723BABE4E666}">
      <dgm:prSet phldrT="[Text]" custT="1"/>
      <dgm:spPr/>
      <dgm:t>
        <a:bodyPr/>
        <a:lstStyle/>
        <a:p>
          <a:pPr>
            <a:defRPr b="1"/>
          </a:pPr>
          <a:r>
            <a:rPr lang="en-US" sz="1000" b="0" i="0" u="none">
              <a:latin typeface="Segoe UI"/>
              <a:cs typeface="Times New Roman"/>
            </a:rPr>
            <a:t>Accuracy, loss Function, F1 Score,</a:t>
          </a:r>
        </a:p>
      </dgm:t>
    </dgm:pt>
    <dgm:pt modelId="{CA3E57E0-30D7-2B40-9F18-448A9654FCD1}" type="parTrans" cxnId="{A0CE1503-EFEA-9B4A-B29A-8F45FD8A589E}">
      <dgm:prSet/>
      <dgm:spPr/>
      <dgm:t>
        <a:bodyPr/>
        <a:lstStyle/>
        <a:p>
          <a:endParaRPr lang="en-US" sz="1000">
            <a:highlight>
              <a:srgbClr val="008000"/>
            </a:highlight>
          </a:endParaRPr>
        </a:p>
      </dgm:t>
    </dgm:pt>
    <dgm:pt modelId="{DB20DB4C-DC60-2E43-A502-A2FBADD37EC8}" type="sibTrans" cxnId="{A0CE1503-EFEA-9B4A-B29A-8F45FD8A589E}">
      <dgm:prSet/>
      <dgm:spPr/>
      <dgm:t>
        <a:bodyPr/>
        <a:lstStyle/>
        <a:p>
          <a:endParaRPr lang="en-US" sz="1000">
            <a:highlight>
              <a:srgbClr val="008000"/>
            </a:highlight>
          </a:endParaRPr>
        </a:p>
      </dgm:t>
    </dgm:pt>
    <dgm:pt modelId="{D1E8B5C8-023A-434B-BD03-A135C1E96A1B}">
      <dgm:prSet phldrT="[Text]" custT="1"/>
      <dgm:spPr/>
      <dgm:t>
        <a:bodyPr/>
        <a:lstStyle/>
        <a:p>
          <a:pPr>
            <a:defRPr b="1"/>
          </a:pPr>
          <a:r>
            <a:rPr lang="en-US" sz="1000" b="0" i="0" u="none">
              <a:latin typeface="Segoe UI"/>
              <a:cs typeface="Times New Roman"/>
            </a:rPr>
            <a:t>Data cleaning, image transformation, tokenization and feature extraction.</a:t>
          </a:r>
        </a:p>
      </dgm:t>
    </dgm:pt>
    <dgm:pt modelId="{0C772DE3-B5AF-8841-B426-542C97258B0B}" type="parTrans" cxnId="{2EBC9736-4A3B-2F48-AC2D-3612250BA00F}">
      <dgm:prSet/>
      <dgm:spPr/>
      <dgm:t>
        <a:bodyPr/>
        <a:lstStyle/>
        <a:p>
          <a:endParaRPr lang="en-US" sz="1000">
            <a:highlight>
              <a:srgbClr val="008000"/>
            </a:highlight>
          </a:endParaRPr>
        </a:p>
      </dgm:t>
    </dgm:pt>
    <dgm:pt modelId="{28053A3E-DEAE-F640-BD64-8EDE0884A9E3}" type="sibTrans" cxnId="{2EBC9736-4A3B-2F48-AC2D-3612250BA00F}">
      <dgm:prSet/>
      <dgm:spPr/>
      <dgm:t>
        <a:bodyPr/>
        <a:lstStyle/>
        <a:p>
          <a:endParaRPr lang="en-US" sz="1000">
            <a:highlight>
              <a:srgbClr val="008000"/>
            </a:highlight>
          </a:endParaRPr>
        </a:p>
      </dgm:t>
    </dgm:pt>
    <dgm:pt modelId="{31AB2E65-3960-44F5-AB70-A0C54B38F27D}">
      <dgm:prSet phldr="0"/>
      <dgm:spPr/>
      <dgm:t>
        <a:bodyPr/>
        <a:lstStyle/>
        <a:p>
          <a:pPr>
            <a:defRPr b="1"/>
          </a:pPr>
          <a:r>
            <a:rPr lang="en-US" sz="1000" b="0" i="0" u="none">
              <a:latin typeface="Segoe UI"/>
              <a:cs typeface="Times New Roman"/>
            </a:rPr>
            <a:t>Model interpretability, ethical considerations, bias mitigation. Deployment in real-world applications</a:t>
          </a:r>
          <a:endParaRPr lang="en-US">
            <a:latin typeface="Segoe UI"/>
          </a:endParaRPr>
        </a:p>
      </dgm:t>
    </dgm:pt>
    <dgm:pt modelId="{DF519774-ABD2-4594-9006-9E6D98A8947C}" type="parTrans" cxnId="{B1ED0F28-A271-4B70-99AF-A7EBD8295223}">
      <dgm:prSet/>
      <dgm:spPr/>
    </dgm:pt>
    <dgm:pt modelId="{89406EE1-95A7-4DA7-A7C0-98D01C90798C}" type="sibTrans" cxnId="{B1ED0F28-A271-4B70-99AF-A7EBD8295223}">
      <dgm:prSet/>
      <dgm:spPr/>
    </dgm:pt>
    <dgm:pt modelId="{5983715C-D5EB-47DB-AE3F-D9F2AA89BA43}">
      <dgm:prSet phldr="0"/>
      <dgm:spPr/>
      <dgm:t>
        <a:bodyPr/>
        <a:lstStyle/>
        <a:p>
          <a:pPr>
            <a:defRPr b="1"/>
          </a:pPr>
          <a:r>
            <a:rPr lang="en-US" sz="1000" b="0" i="0" u="none">
              <a:latin typeface="Segoe UI"/>
              <a:cs typeface="Times New Roman"/>
            </a:rPr>
            <a:t>Images, Questions and Annotation (answers) dataset. </a:t>
          </a:r>
          <a:endParaRPr lang="en-US">
            <a:latin typeface="Segoe UI"/>
            <a:cs typeface="Segoe UI"/>
          </a:endParaRPr>
        </a:p>
      </dgm:t>
    </dgm:pt>
    <dgm:pt modelId="{D07F8934-D01B-41D2-AADA-98D7C4E4BDB9}" type="parTrans" cxnId="{8CCA319B-792F-497C-AA9F-061E581C8C67}">
      <dgm:prSet/>
      <dgm:spPr/>
    </dgm:pt>
    <dgm:pt modelId="{D383ED81-E81B-431A-98FC-1AD680DADB99}" type="sibTrans" cxnId="{8CCA319B-792F-497C-AA9F-061E581C8C67}">
      <dgm:prSet/>
      <dgm:spPr/>
    </dgm:pt>
    <dgm:pt modelId="{F1705155-B182-405D-82FA-94FEA6251C28}" type="pres">
      <dgm:prSet presAssocID="{7ABB2D88-25A4-F74F-9A4A-88D4BA194D2A}" presName="root" presStyleCnt="0">
        <dgm:presLayoutVars>
          <dgm:chMax/>
          <dgm:chPref/>
          <dgm:animLvl val="lvl"/>
        </dgm:presLayoutVars>
      </dgm:prSet>
      <dgm:spPr/>
    </dgm:pt>
    <dgm:pt modelId="{81CD2EE5-8877-4C73-B327-6926FB9DA839}" type="pres">
      <dgm:prSet presAssocID="{7ABB2D88-25A4-F74F-9A4A-88D4BA194D2A}" presName="divider" presStyleLbl="fgAcc1" presStyleIdx="0" presStyleCnt="7"/>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BD41691D-9A22-470E-8B7B-891D9E2324DA}" type="pres">
      <dgm:prSet presAssocID="{7ABB2D88-25A4-F74F-9A4A-88D4BA194D2A}" presName="nodes" presStyleCnt="0">
        <dgm:presLayoutVars>
          <dgm:chMax/>
          <dgm:chPref/>
          <dgm:animLvl val="lvl"/>
        </dgm:presLayoutVars>
      </dgm:prSet>
      <dgm:spPr/>
    </dgm:pt>
    <dgm:pt modelId="{76D83BEE-ED4A-488D-BA65-5A41F279CB38}" type="pres">
      <dgm:prSet presAssocID="{0C4E3E17-F7DF-BC48-BE5A-600B53EA89C9}" presName="composite" presStyleCnt="0"/>
      <dgm:spPr/>
    </dgm:pt>
    <dgm:pt modelId="{57511A91-F59B-404A-B624-F4DAE1E8B429}" type="pres">
      <dgm:prSet presAssocID="{0C4E3E17-F7DF-BC48-BE5A-600B53EA89C9}" presName="ConnectorPoint" presStyleLbl="lnNode1" presStyleIdx="0" presStyleCnt="6"/>
      <dgm:spPr>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B2702E86-DF3D-49B1-942C-D507CB5B9603}" type="pres">
      <dgm:prSet presAssocID="{0C4E3E17-F7DF-BC48-BE5A-600B53EA89C9}" presName="DropPinPlaceHolder" presStyleCnt="0"/>
      <dgm:spPr/>
    </dgm:pt>
    <dgm:pt modelId="{1AC4F6B6-9BC8-44A7-8B2D-EB739D51E3BF}" type="pres">
      <dgm:prSet presAssocID="{0C4E3E17-F7DF-BC48-BE5A-600B53EA89C9}" presName="DropPin" presStyleLbl="alignNode1" presStyleIdx="0" presStyleCnt="6"/>
      <dgm:spPr/>
    </dgm:pt>
    <dgm:pt modelId="{495F4660-DCA5-4C43-8454-6AD82FA21B77}" type="pres">
      <dgm:prSet presAssocID="{0C4E3E17-F7DF-BC48-BE5A-600B53EA89C9}" presName="Ellipse" presStyleLbl="fgAcc1" presStyleIdx="1" presStyleCnt="7"/>
      <dgm:spPr>
        <a:solidFill>
          <a:schemeClr val="lt1">
            <a:alpha val="90000"/>
            <a:hueOff val="0"/>
            <a:satOff val="0"/>
            <a:lumOff val="0"/>
            <a:alphaOff val="0"/>
          </a:schemeClr>
        </a:solidFill>
        <a:ln w="12700" cap="flat" cmpd="sng" algn="ctr">
          <a:noFill/>
          <a:prstDash val="solid"/>
          <a:miter lim="800000"/>
        </a:ln>
        <a:effectLst/>
      </dgm:spPr>
    </dgm:pt>
    <dgm:pt modelId="{9DBBC877-ACC9-468D-99F9-0FB260EB46DB}" type="pres">
      <dgm:prSet presAssocID="{0C4E3E17-F7DF-BC48-BE5A-600B53EA89C9}" presName="L2TextContainer" presStyleLbl="revTx" presStyleIdx="0" presStyleCnt="12">
        <dgm:presLayoutVars>
          <dgm:bulletEnabled val="1"/>
        </dgm:presLayoutVars>
      </dgm:prSet>
      <dgm:spPr/>
    </dgm:pt>
    <dgm:pt modelId="{EE4B382B-8363-4683-8781-DC5934C6A423}" type="pres">
      <dgm:prSet presAssocID="{0C4E3E17-F7DF-BC48-BE5A-600B53EA89C9}" presName="L1TextContainer" presStyleLbl="revTx" presStyleIdx="1" presStyleCnt="12">
        <dgm:presLayoutVars>
          <dgm:chMax val="1"/>
          <dgm:chPref val="1"/>
          <dgm:bulletEnabled val="1"/>
        </dgm:presLayoutVars>
      </dgm:prSet>
      <dgm:spPr/>
    </dgm:pt>
    <dgm:pt modelId="{E34ADEEB-E4C3-4D0B-A08A-22324738F0B3}" type="pres">
      <dgm:prSet presAssocID="{0C4E3E17-F7DF-BC48-BE5A-600B53EA89C9}" presName="ConnectLine" presStyleLbl="sibTrans1D1" presStyleIdx="0" presStyleCnt="6"/>
      <dgm:spPr>
        <a:noFill/>
        <a:ln w="12700" cap="flat" cmpd="sng" algn="ctr">
          <a:solidFill>
            <a:schemeClr val="accent2">
              <a:hueOff val="0"/>
              <a:satOff val="0"/>
              <a:lumOff val="0"/>
              <a:alphaOff val="0"/>
            </a:schemeClr>
          </a:solidFill>
          <a:prstDash val="dash"/>
          <a:miter lim="800000"/>
        </a:ln>
        <a:effectLst/>
      </dgm:spPr>
    </dgm:pt>
    <dgm:pt modelId="{C60352D6-3E38-4D0F-B6DC-CB3B855BACBB}" type="pres">
      <dgm:prSet presAssocID="{0C4E3E17-F7DF-BC48-BE5A-600B53EA89C9}" presName="EmptyPlaceHolder" presStyleCnt="0"/>
      <dgm:spPr/>
    </dgm:pt>
    <dgm:pt modelId="{D81A02A4-ECD0-422F-86E9-907B3CF491A0}" type="pres">
      <dgm:prSet presAssocID="{FC6C88B1-DA93-0E40-96E6-E389678C51E5}" presName="spaceBetweenRectangles" presStyleCnt="0"/>
      <dgm:spPr/>
    </dgm:pt>
    <dgm:pt modelId="{7AAF6BB7-BE70-4DD7-9D6D-07CA4A2ACC60}" type="pres">
      <dgm:prSet presAssocID="{5983715C-D5EB-47DB-AE3F-D9F2AA89BA43}" presName="composite" presStyleCnt="0"/>
      <dgm:spPr/>
    </dgm:pt>
    <dgm:pt modelId="{5E37ABAD-0841-4A1A-A86F-CCE49525B3F2}" type="pres">
      <dgm:prSet presAssocID="{5983715C-D5EB-47DB-AE3F-D9F2AA89BA43}" presName="ConnectorPoint" presStyleLbl="lnNode1" presStyleIdx="1" presStyleCnt="6"/>
      <dgm:spPr>
        <a:solidFill>
          <a:schemeClr val="accent2">
            <a:hueOff val="-208266"/>
            <a:satOff val="-4326"/>
            <a:lumOff val="-1176"/>
            <a:alphaOff val="0"/>
          </a:schemeClr>
        </a:solidFill>
        <a:ln w="6350" cap="flat" cmpd="sng" algn="ctr">
          <a:solidFill>
            <a:schemeClr val="lt1">
              <a:hueOff val="0"/>
              <a:satOff val="0"/>
              <a:lumOff val="0"/>
              <a:alphaOff val="0"/>
            </a:schemeClr>
          </a:solidFill>
          <a:prstDash val="solid"/>
          <a:miter lim="800000"/>
        </a:ln>
        <a:effectLst/>
      </dgm:spPr>
    </dgm:pt>
    <dgm:pt modelId="{1FAB29B6-4731-4540-90B9-D1CD5F567A11}" type="pres">
      <dgm:prSet presAssocID="{5983715C-D5EB-47DB-AE3F-D9F2AA89BA43}" presName="DropPinPlaceHolder" presStyleCnt="0"/>
      <dgm:spPr/>
    </dgm:pt>
    <dgm:pt modelId="{68F5F693-2C62-4734-89D6-FD968F654092}" type="pres">
      <dgm:prSet presAssocID="{5983715C-D5EB-47DB-AE3F-D9F2AA89BA43}" presName="DropPin" presStyleLbl="alignNode1" presStyleIdx="1" presStyleCnt="6"/>
      <dgm:spPr/>
    </dgm:pt>
    <dgm:pt modelId="{2E70AEAD-5C87-4489-B4B9-8D34D6924875}" type="pres">
      <dgm:prSet presAssocID="{5983715C-D5EB-47DB-AE3F-D9F2AA89BA43}" presName="Ellipse" presStyleLbl="fgAcc1" presStyleIdx="2" presStyleCnt="7"/>
      <dgm:spPr>
        <a:solidFill>
          <a:schemeClr val="lt1">
            <a:alpha val="90000"/>
            <a:hueOff val="0"/>
            <a:satOff val="0"/>
            <a:lumOff val="0"/>
            <a:alphaOff val="0"/>
          </a:schemeClr>
        </a:solidFill>
        <a:ln w="12700" cap="flat" cmpd="sng" algn="ctr">
          <a:noFill/>
          <a:prstDash val="solid"/>
          <a:miter lim="800000"/>
        </a:ln>
        <a:effectLst/>
      </dgm:spPr>
    </dgm:pt>
    <dgm:pt modelId="{C2C14813-E972-429D-B48C-5E4AE6D35CE5}" type="pres">
      <dgm:prSet presAssocID="{5983715C-D5EB-47DB-AE3F-D9F2AA89BA43}" presName="L2TextContainer" presStyleLbl="revTx" presStyleIdx="2" presStyleCnt="12">
        <dgm:presLayoutVars>
          <dgm:bulletEnabled val="1"/>
        </dgm:presLayoutVars>
      </dgm:prSet>
      <dgm:spPr/>
    </dgm:pt>
    <dgm:pt modelId="{B8BB2686-D841-4BB3-8336-C47F0A9E44D1}" type="pres">
      <dgm:prSet presAssocID="{5983715C-D5EB-47DB-AE3F-D9F2AA89BA43}" presName="L1TextContainer" presStyleLbl="revTx" presStyleIdx="3" presStyleCnt="12">
        <dgm:presLayoutVars>
          <dgm:chMax val="1"/>
          <dgm:chPref val="1"/>
          <dgm:bulletEnabled val="1"/>
        </dgm:presLayoutVars>
      </dgm:prSet>
      <dgm:spPr/>
    </dgm:pt>
    <dgm:pt modelId="{62B2E78D-D7BF-4F70-845E-425E37F6E486}" type="pres">
      <dgm:prSet presAssocID="{5983715C-D5EB-47DB-AE3F-D9F2AA89BA43}" presName="ConnectLine" presStyleLbl="sibTrans1D1" presStyleIdx="1" presStyleCnt="6"/>
      <dgm:spPr>
        <a:noFill/>
        <a:ln w="12700" cap="flat" cmpd="sng" algn="ctr">
          <a:solidFill>
            <a:schemeClr val="accent2">
              <a:hueOff val="-208266"/>
              <a:satOff val="-4326"/>
              <a:lumOff val="-1176"/>
              <a:alphaOff val="0"/>
            </a:schemeClr>
          </a:solidFill>
          <a:prstDash val="dash"/>
          <a:miter lim="800000"/>
        </a:ln>
        <a:effectLst/>
      </dgm:spPr>
    </dgm:pt>
    <dgm:pt modelId="{CB87A071-3DA4-46DA-B1B3-913546B1B599}" type="pres">
      <dgm:prSet presAssocID="{5983715C-D5EB-47DB-AE3F-D9F2AA89BA43}" presName="EmptyPlaceHolder" presStyleCnt="0"/>
      <dgm:spPr/>
    </dgm:pt>
    <dgm:pt modelId="{43B07509-BD8F-4B16-B161-A945F74BECA7}" type="pres">
      <dgm:prSet presAssocID="{D383ED81-E81B-431A-98FC-1AD680DADB99}" presName="spaceBetweenRectangles" presStyleCnt="0"/>
      <dgm:spPr/>
    </dgm:pt>
    <dgm:pt modelId="{F8AF2865-EA70-49F7-A4D8-47674D99122A}" type="pres">
      <dgm:prSet presAssocID="{D1E8B5C8-023A-434B-BD03-A135C1E96A1B}" presName="composite" presStyleCnt="0"/>
      <dgm:spPr/>
    </dgm:pt>
    <dgm:pt modelId="{D02AA39F-4FC9-402E-B65D-129481BEE44D}" type="pres">
      <dgm:prSet presAssocID="{D1E8B5C8-023A-434B-BD03-A135C1E96A1B}" presName="ConnectorPoint" presStyleLbl="lnNode1" presStyleIdx="2" presStyleCnt="6"/>
      <dgm:spPr>
        <a:solidFill>
          <a:schemeClr val="accent2">
            <a:hueOff val="4115359"/>
            <a:satOff val="-2514"/>
            <a:lumOff val="-13881"/>
            <a:alphaOff val="0"/>
          </a:schemeClr>
        </a:solidFill>
        <a:ln w="6350" cap="flat" cmpd="sng" algn="ctr">
          <a:solidFill>
            <a:schemeClr val="lt1">
              <a:hueOff val="0"/>
              <a:satOff val="0"/>
              <a:lumOff val="0"/>
              <a:alphaOff val="0"/>
            </a:schemeClr>
          </a:solidFill>
          <a:prstDash val="solid"/>
          <a:miter lim="800000"/>
        </a:ln>
        <a:effectLst/>
      </dgm:spPr>
    </dgm:pt>
    <dgm:pt modelId="{C7B2B511-729A-489D-83F4-9943D14FA532}" type="pres">
      <dgm:prSet presAssocID="{D1E8B5C8-023A-434B-BD03-A135C1E96A1B}" presName="DropPinPlaceHolder" presStyleCnt="0"/>
      <dgm:spPr/>
    </dgm:pt>
    <dgm:pt modelId="{A8684F8D-52B2-4A0B-B676-B8A6206A5D8D}" type="pres">
      <dgm:prSet presAssocID="{D1E8B5C8-023A-434B-BD03-A135C1E96A1B}" presName="DropPin" presStyleLbl="alignNode1" presStyleIdx="2" presStyleCnt="6"/>
      <dgm:spPr/>
    </dgm:pt>
    <dgm:pt modelId="{0BC235B1-AD44-4C79-9C8F-E4C63BE141BD}" type="pres">
      <dgm:prSet presAssocID="{D1E8B5C8-023A-434B-BD03-A135C1E96A1B}" presName="Ellipse" presStyleLbl="fgAcc1" presStyleIdx="3" presStyleCnt="7"/>
      <dgm:spPr>
        <a:solidFill>
          <a:schemeClr val="lt1">
            <a:alpha val="90000"/>
            <a:hueOff val="0"/>
            <a:satOff val="0"/>
            <a:lumOff val="0"/>
            <a:alphaOff val="0"/>
          </a:schemeClr>
        </a:solidFill>
        <a:ln w="12700" cap="flat" cmpd="sng" algn="ctr">
          <a:noFill/>
          <a:prstDash val="solid"/>
          <a:miter lim="800000"/>
        </a:ln>
        <a:effectLst/>
      </dgm:spPr>
    </dgm:pt>
    <dgm:pt modelId="{9F1BAEF6-E8D7-4EC6-B945-C5C2886501E6}" type="pres">
      <dgm:prSet presAssocID="{D1E8B5C8-023A-434B-BD03-A135C1E96A1B}" presName="L2TextContainer" presStyleLbl="revTx" presStyleIdx="4" presStyleCnt="12">
        <dgm:presLayoutVars>
          <dgm:bulletEnabled val="1"/>
        </dgm:presLayoutVars>
      </dgm:prSet>
      <dgm:spPr/>
    </dgm:pt>
    <dgm:pt modelId="{DE5CAD4D-23D5-4C41-9333-8EA10899C640}" type="pres">
      <dgm:prSet presAssocID="{D1E8B5C8-023A-434B-BD03-A135C1E96A1B}" presName="L1TextContainer" presStyleLbl="revTx" presStyleIdx="5" presStyleCnt="12">
        <dgm:presLayoutVars>
          <dgm:chMax val="1"/>
          <dgm:chPref val="1"/>
          <dgm:bulletEnabled val="1"/>
        </dgm:presLayoutVars>
      </dgm:prSet>
      <dgm:spPr/>
    </dgm:pt>
    <dgm:pt modelId="{E6A94C72-0FF5-48C9-B2E5-9BCAD53EC231}" type="pres">
      <dgm:prSet presAssocID="{D1E8B5C8-023A-434B-BD03-A135C1E96A1B}" presName="ConnectLine" presStyleLbl="sibTrans1D1" presStyleIdx="2" presStyleCnt="6"/>
      <dgm:spPr>
        <a:noFill/>
        <a:ln w="12700" cap="flat" cmpd="sng" algn="ctr">
          <a:solidFill>
            <a:schemeClr val="accent2">
              <a:hueOff val="4115359"/>
              <a:satOff val="-2514"/>
              <a:lumOff val="-13881"/>
              <a:alphaOff val="0"/>
            </a:schemeClr>
          </a:solidFill>
          <a:prstDash val="dash"/>
          <a:miter lim="800000"/>
        </a:ln>
        <a:effectLst/>
      </dgm:spPr>
    </dgm:pt>
    <dgm:pt modelId="{F29D0968-A203-4C77-9B82-FF53B7C35532}" type="pres">
      <dgm:prSet presAssocID="{D1E8B5C8-023A-434B-BD03-A135C1E96A1B}" presName="EmptyPlaceHolder" presStyleCnt="0"/>
      <dgm:spPr/>
    </dgm:pt>
    <dgm:pt modelId="{B461DD52-DB23-43E2-8E68-DFCA726F7D1C}" type="pres">
      <dgm:prSet presAssocID="{28053A3E-DEAE-F640-BD64-8EDE0884A9E3}" presName="spaceBetweenRectangles" presStyleCnt="0"/>
      <dgm:spPr/>
    </dgm:pt>
    <dgm:pt modelId="{6B9DB653-DB15-4593-AF16-477872550EFD}" type="pres">
      <dgm:prSet presAssocID="{28FA86EE-D9EE-1649-92CB-F881B87790F6}" presName="composite" presStyleCnt="0"/>
      <dgm:spPr/>
    </dgm:pt>
    <dgm:pt modelId="{A0A9F2AF-6ABF-4CEE-B695-B96D5F9D864F}" type="pres">
      <dgm:prSet presAssocID="{28FA86EE-D9EE-1649-92CB-F881B87790F6}" presName="ConnectorPoint" presStyleLbl="lnNode1" presStyleIdx="3" presStyleCnt="6"/>
      <dgm:spPr>
        <a:solidFill>
          <a:schemeClr val="accent2">
            <a:hueOff val="6173039"/>
            <a:satOff val="-3772"/>
            <a:lumOff val="-20821"/>
            <a:alphaOff val="0"/>
          </a:schemeClr>
        </a:solidFill>
        <a:ln w="6350" cap="flat" cmpd="sng" algn="ctr">
          <a:solidFill>
            <a:schemeClr val="lt1">
              <a:hueOff val="0"/>
              <a:satOff val="0"/>
              <a:lumOff val="0"/>
              <a:alphaOff val="0"/>
            </a:schemeClr>
          </a:solidFill>
          <a:prstDash val="solid"/>
          <a:miter lim="800000"/>
        </a:ln>
        <a:effectLst/>
      </dgm:spPr>
    </dgm:pt>
    <dgm:pt modelId="{4BA2CEF5-0BC3-4022-845E-609E3E37D5B0}" type="pres">
      <dgm:prSet presAssocID="{28FA86EE-D9EE-1649-92CB-F881B87790F6}" presName="DropPinPlaceHolder" presStyleCnt="0"/>
      <dgm:spPr/>
    </dgm:pt>
    <dgm:pt modelId="{F9FD3B3D-2EFB-4B9A-A85B-1ADCF6683E6D}" type="pres">
      <dgm:prSet presAssocID="{28FA86EE-D9EE-1649-92CB-F881B87790F6}" presName="DropPin" presStyleLbl="alignNode1" presStyleIdx="3" presStyleCnt="6"/>
      <dgm:spPr/>
    </dgm:pt>
    <dgm:pt modelId="{B7494156-B503-4F1F-A65C-1C4C7F779E67}" type="pres">
      <dgm:prSet presAssocID="{28FA86EE-D9EE-1649-92CB-F881B87790F6}" presName="Ellipse" presStyleLbl="fgAcc1" presStyleIdx="4" presStyleCnt="7"/>
      <dgm:spPr>
        <a:solidFill>
          <a:schemeClr val="lt1">
            <a:alpha val="90000"/>
            <a:hueOff val="0"/>
            <a:satOff val="0"/>
            <a:lumOff val="0"/>
            <a:alphaOff val="0"/>
          </a:schemeClr>
        </a:solidFill>
        <a:ln w="12700" cap="flat" cmpd="sng" algn="ctr">
          <a:noFill/>
          <a:prstDash val="solid"/>
          <a:miter lim="800000"/>
        </a:ln>
        <a:effectLst/>
      </dgm:spPr>
    </dgm:pt>
    <dgm:pt modelId="{8857E0A8-5855-45D2-8390-00DFE5547293}" type="pres">
      <dgm:prSet presAssocID="{28FA86EE-D9EE-1649-92CB-F881B87790F6}" presName="L2TextContainer" presStyleLbl="revTx" presStyleIdx="6" presStyleCnt="12">
        <dgm:presLayoutVars>
          <dgm:bulletEnabled val="1"/>
        </dgm:presLayoutVars>
      </dgm:prSet>
      <dgm:spPr/>
    </dgm:pt>
    <dgm:pt modelId="{DBB06298-E7B8-46B1-B82A-A7A66F3B8B85}" type="pres">
      <dgm:prSet presAssocID="{28FA86EE-D9EE-1649-92CB-F881B87790F6}" presName="L1TextContainer" presStyleLbl="revTx" presStyleIdx="7" presStyleCnt="12">
        <dgm:presLayoutVars>
          <dgm:chMax val="1"/>
          <dgm:chPref val="1"/>
          <dgm:bulletEnabled val="1"/>
        </dgm:presLayoutVars>
      </dgm:prSet>
      <dgm:spPr/>
    </dgm:pt>
    <dgm:pt modelId="{9B35EBEE-0062-4292-9FE9-F480C2E548E0}" type="pres">
      <dgm:prSet presAssocID="{28FA86EE-D9EE-1649-92CB-F881B87790F6}" presName="ConnectLine" presStyleLbl="sibTrans1D1" presStyleIdx="3" presStyleCnt="6"/>
      <dgm:spPr>
        <a:noFill/>
        <a:ln w="12700" cap="flat" cmpd="sng" algn="ctr">
          <a:solidFill>
            <a:schemeClr val="accent2">
              <a:hueOff val="6173039"/>
              <a:satOff val="-3772"/>
              <a:lumOff val="-20821"/>
              <a:alphaOff val="0"/>
            </a:schemeClr>
          </a:solidFill>
          <a:prstDash val="dash"/>
          <a:miter lim="800000"/>
        </a:ln>
        <a:effectLst/>
      </dgm:spPr>
    </dgm:pt>
    <dgm:pt modelId="{A4DE1D26-DDF8-4972-B183-66249B0C613D}" type="pres">
      <dgm:prSet presAssocID="{28FA86EE-D9EE-1649-92CB-F881B87790F6}" presName="EmptyPlaceHolder" presStyleCnt="0"/>
      <dgm:spPr/>
    </dgm:pt>
    <dgm:pt modelId="{5753CF4C-5CC7-486F-9CF7-810BC3A71B18}" type="pres">
      <dgm:prSet presAssocID="{D0B44602-CAC8-4C4C-9769-E489604C6429}" presName="spaceBetweenRectangles" presStyleCnt="0"/>
      <dgm:spPr/>
    </dgm:pt>
    <dgm:pt modelId="{604C7CFF-90A1-4D79-8BBA-51D28F1A466A}" type="pres">
      <dgm:prSet presAssocID="{A14B9C3D-D26C-374C-8871-723BABE4E666}" presName="composite" presStyleCnt="0"/>
      <dgm:spPr/>
    </dgm:pt>
    <dgm:pt modelId="{2CFA6CF4-FABB-487F-8962-6CE907D58605}" type="pres">
      <dgm:prSet presAssocID="{A14B9C3D-D26C-374C-8871-723BABE4E666}" presName="ConnectorPoint" presStyleLbl="lnNode1" presStyleIdx="4" presStyleCnt="6"/>
      <dgm:spPr>
        <a:solidFill>
          <a:schemeClr val="accent2">
            <a:hueOff val="8230718"/>
            <a:satOff val="-5029"/>
            <a:lumOff val="-27762"/>
            <a:alphaOff val="0"/>
          </a:schemeClr>
        </a:solidFill>
        <a:ln w="6350" cap="flat" cmpd="sng" algn="ctr">
          <a:solidFill>
            <a:schemeClr val="lt1">
              <a:hueOff val="0"/>
              <a:satOff val="0"/>
              <a:lumOff val="0"/>
              <a:alphaOff val="0"/>
            </a:schemeClr>
          </a:solidFill>
          <a:prstDash val="solid"/>
          <a:miter lim="800000"/>
        </a:ln>
        <a:effectLst/>
      </dgm:spPr>
    </dgm:pt>
    <dgm:pt modelId="{A886732A-E9A4-4E99-AB3A-6C687A0E2DEA}" type="pres">
      <dgm:prSet presAssocID="{A14B9C3D-D26C-374C-8871-723BABE4E666}" presName="DropPinPlaceHolder" presStyleCnt="0"/>
      <dgm:spPr/>
    </dgm:pt>
    <dgm:pt modelId="{583870DB-D587-45FB-8EB1-EA32A0C2273D}" type="pres">
      <dgm:prSet presAssocID="{A14B9C3D-D26C-374C-8871-723BABE4E666}" presName="DropPin" presStyleLbl="alignNode1" presStyleIdx="4" presStyleCnt="6"/>
      <dgm:spPr/>
    </dgm:pt>
    <dgm:pt modelId="{A7A92FEB-E203-4A33-894E-7E2289ACF783}" type="pres">
      <dgm:prSet presAssocID="{A14B9C3D-D26C-374C-8871-723BABE4E666}" presName="Ellipse" presStyleLbl="fgAcc1" presStyleIdx="5" presStyleCnt="7"/>
      <dgm:spPr>
        <a:solidFill>
          <a:schemeClr val="lt1">
            <a:alpha val="90000"/>
            <a:hueOff val="0"/>
            <a:satOff val="0"/>
            <a:lumOff val="0"/>
            <a:alphaOff val="0"/>
          </a:schemeClr>
        </a:solidFill>
        <a:ln w="12700" cap="flat" cmpd="sng" algn="ctr">
          <a:noFill/>
          <a:prstDash val="solid"/>
          <a:miter lim="800000"/>
        </a:ln>
        <a:effectLst/>
      </dgm:spPr>
    </dgm:pt>
    <dgm:pt modelId="{D314A4EC-0B84-4614-B9C8-2567BED48B50}" type="pres">
      <dgm:prSet presAssocID="{A14B9C3D-D26C-374C-8871-723BABE4E666}" presName="L2TextContainer" presStyleLbl="revTx" presStyleIdx="8" presStyleCnt="12">
        <dgm:presLayoutVars>
          <dgm:bulletEnabled val="1"/>
        </dgm:presLayoutVars>
      </dgm:prSet>
      <dgm:spPr/>
    </dgm:pt>
    <dgm:pt modelId="{08275B4F-57A3-41E7-B05D-9E9F6F8520D6}" type="pres">
      <dgm:prSet presAssocID="{A14B9C3D-D26C-374C-8871-723BABE4E666}" presName="L1TextContainer" presStyleLbl="revTx" presStyleIdx="9" presStyleCnt="12">
        <dgm:presLayoutVars>
          <dgm:chMax val="1"/>
          <dgm:chPref val="1"/>
          <dgm:bulletEnabled val="1"/>
        </dgm:presLayoutVars>
      </dgm:prSet>
      <dgm:spPr/>
    </dgm:pt>
    <dgm:pt modelId="{604F3BB1-F2EF-44AA-95AA-01707E05092C}" type="pres">
      <dgm:prSet presAssocID="{A14B9C3D-D26C-374C-8871-723BABE4E666}" presName="ConnectLine" presStyleLbl="sibTrans1D1" presStyleIdx="4" presStyleCnt="6"/>
      <dgm:spPr>
        <a:noFill/>
        <a:ln w="12700" cap="flat" cmpd="sng" algn="ctr">
          <a:solidFill>
            <a:schemeClr val="accent2">
              <a:hueOff val="8230718"/>
              <a:satOff val="-5029"/>
              <a:lumOff val="-27762"/>
              <a:alphaOff val="0"/>
            </a:schemeClr>
          </a:solidFill>
          <a:prstDash val="dash"/>
          <a:miter lim="800000"/>
        </a:ln>
        <a:effectLst/>
      </dgm:spPr>
    </dgm:pt>
    <dgm:pt modelId="{FEC43417-0C53-42FB-873B-0325B9C36704}" type="pres">
      <dgm:prSet presAssocID="{A14B9C3D-D26C-374C-8871-723BABE4E666}" presName="EmptyPlaceHolder" presStyleCnt="0"/>
      <dgm:spPr/>
    </dgm:pt>
    <dgm:pt modelId="{C1680947-0805-4099-8176-21EE8841A4E0}" type="pres">
      <dgm:prSet presAssocID="{DB20DB4C-DC60-2E43-A502-A2FBADD37EC8}" presName="spaceBetweenRectangles" presStyleCnt="0"/>
      <dgm:spPr/>
    </dgm:pt>
    <dgm:pt modelId="{65B70ED5-DDFF-45A4-98C3-1BB26276F676}" type="pres">
      <dgm:prSet presAssocID="{31AB2E65-3960-44F5-AB70-A0C54B38F27D}" presName="composite" presStyleCnt="0"/>
      <dgm:spPr/>
    </dgm:pt>
    <dgm:pt modelId="{013E96D9-5E88-4FD7-AD01-36C18643B0B5}" type="pres">
      <dgm:prSet presAssocID="{31AB2E65-3960-44F5-AB70-A0C54B38F27D}" presName="ConnectorPoint" presStyleLbl="lnNode1" presStyleIdx="5" presStyleCnt="6"/>
      <dgm:spPr>
        <a:solidFill>
          <a:schemeClr val="accent2">
            <a:hueOff val="-1041329"/>
            <a:satOff val="-21631"/>
            <a:lumOff val="-5882"/>
            <a:alphaOff val="0"/>
          </a:schemeClr>
        </a:solidFill>
        <a:ln w="6350" cap="flat" cmpd="sng" algn="ctr">
          <a:solidFill>
            <a:schemeClr val="lt1">
              <a:hueOff val="0"/>
              <a:satOff val="0"/>
              <a:lumOff val="0"/>
              <a:alphaOff val="0"/>
            </a:schemeClr>
          </a:solidFill>
          <a:prstDash val="solid"/>
          <a:miter lim="800000"/>
        </a:ln>
        <a:effectLst/>
      </dgm:spPr>
    </dgm:pt>
    <dgm:pt modelId="{368FEF4C-85A8-4291-91EC-6BDDD18441D5}" type="pres">
      <dgm:prSet presAssocID="{31AB2E65-3960-44F5-AB70-A0C54B38F27D}" presName="DropPinPlaceHolder" presStyleCnt="0"/>
      <dgm:spPr/>
    </dgm:pt>
    <dgm:pt modelId="{3EBF4D86-8322-4277-90F2-233041AE432E}" type="pres">
      <dgm:prSet presAssocID="{31AB2E65-3960-44F5-AB70-A0C54B38F27D}" presName="DropPin" presStyleLbl="alignNode1" presStyleIdx="5" presStyleCnt="6"/>
      <dgm:spPr/>
    </dgm:pt>
    <dgm:pt modelId="{B045B864-341F-4090-A935-093049D21F15}" type="pres">
      <dgm:prSet presAssocID="{31AB2E65-3960-44F5-AB70-A0C54B38F27D}" presName="Ellipse" presStyleLbl="fgAcc1" presStyleIdx="6" presStyleCnt="7"/>
      <dgm:spPr>
        <a:solidFill>
          <a:schemeClr val="lt1">
            <a:alpha val="90000"/>
            <a:hueOff val="0"/>
            <a:satOff val="0"/>
            <a:lumOff val="0"/>
            <a:alphaOff val="0"/>
          </a:schemeClr>
        </a:solidFill>
        <a:ln w="12700" cap="flat" cmpd="sng" algn="ctr">
          <a:noFill/>
          <a:prstDash val="solid"/>
          <a:miter lim="800000"/>
        </a:ln>
        <a:effectLst/>
      </dgm:spPr>
    </dgm:pt>
    <dgm:pt modelId="{7DB4FB11-E841-4763-89B6-B49B02BCD28C}" type="pres">
      <dgm:prSet presAssocID="{31AB2E65-3960-44F5-AB70-A0C54B38F27D}" presName="L2TextContainer" presStyleLbl="revTx" presStyleIdx="10" presStyleCnt="12">
        <dgm:presLayoutVars>
          <dgm:bulletEnabled val="1"/>
        </dgm:presLayoutVars>
      </dgm:prSet>
      <dgm:spPr/>
    </dgm:pt>
    <dgm:pt modelId="{DF93FD22-9E9A-4298-8ABA-3B3F08628B26}" type="pres">
      <dgm:prSet presAssocID="{31AB2E65-3960-44F5-AB70-A0C54B38F27D}" presName="L1TextContainer" presStyleLbl="revTx" presStyleIdx="11" presStyleCnt="12">
        <dgm:presLayoutVars>
          <dgm:chMax val="1"/>
          <dgm:chPref val="1"/>
          <dgm:bulletEnabled val="1"/>
        </dgm:presLayoutVars>
      </dgm:prSet>
      <dgm:spPr/>
    </dgm:pt>
    <dgm:pt modelId="{E290149F-E399-4B76-8A86-FCC3329F770E}" type="pres">
      <dgm:prSet presAssocID="{31AB2E65-3960-44F5-AB70-A0C54B38F27D}" presName="ConnectLine" presStyleLbl="sibTrans1D1" presStyleIdx="5" presStyleCnt="6"/>
      <dgm:spPr>
        <a:noFill/>
        <a:ln w="12700" cap="flat" cmpd="sng" algn="ctr">
          <a:solidFill>
            <a:schemeClr val="accent2">
              <a:hueOff val="-1041329"/>
              <a:satOff val="-21631"/>
              <a:lumOff val="-5882"/>
              <a:alphaOff val="0"/>
            </a:schemeClr>
          </a:solidFill>
          <a:prstDash val="dash"/>
          <a:miter lim="800000"/>
        </a:ln>
        <a:effectLst/>
      </dgm:spPr>
    </dgm:pt>
    <dgm:pt modelId="{49A7B1C0-CD29-4871-BA90-9184F4DA7FEC}" type="pres">
      <dgm:prSet presAssocID="{31AB2E65-3960-44F5-AB70-A0C54B38F27D}" presName="EmptyPlaceHolder" presStyleCnt="0"/>
      <dgm:spPr/>
    </dgm:pt>
  </dgm:ptLst>
  <dgm:cxnLst>
    <dgm:cxn modelId="{A0CE1503-EFEA-9B4A-B29A-8F45FD8A589E}" srcId="{7ABB2D88-25A4-F74F-9A4A-88D4BA194D2A}" destId="{A14B9C3D-D26C-374C-8871-723BABE4E666}" srcOrd="4" destOrd="0" parTransId="{CA3E57E0-30D7-2B40-9F18-448A9654FCD1}" sibTransId="{DB20DB4C-DC60-2E43-A502-A2FBADD37EC8}"/>
    <dgm:cxn modelId="{B1ED0F28-A271-4B70-99AF-A7EBD8295223}" srcId="{7ABB2D88-25A4-F74F-9A4A-88D4BA194D2A}" destId="{31AB2E65-3960-44F5-AB70-A0C54B38F27D}" srcOrd="5" destOrd="0" parTransId="{DF519774-ABD2-4594-9006-9E6D98A8947C}" sibTransId="{89406EE1-95A7-4DA7-A7C0-98D01C90798C}"/>
    <dgm:cxn modelId="{2EBC9736-4A3B-2F48-AC2D-3612250BA00F}" srcId="{7ABB2D88-25A4-F74F-9A4A-88D4BA194D2A}" destId="{D1E8B5C8-023A-434B-BD03-A135C1E96A1B}" srcOrd="2" destOrd="0" parTransId="{0C772DE3-B5AF-8841-B426-542C97258B0B}" sibTransId="{28053A3E-DEAE-F640-BD64-8EDE0884A9E3}"/>
    <dgm:cxn modelId="{DE2B755C-A57B-4AA7-BFDD-6FC39E6106A6}" type="presOf" srcId="{0C4E3E17-F7DF-BC48-BE5A-600B53EA89C9}" destId="{EE4B382B-8363-4683-8781-DC5934C6A423}" srcOrd="0" destOrd="0" presId="urn:microsoft.com/office/officeart/2017/3/layout/DropPinTimeline"/>
    <dgm:cxn modelId="{C0E2E35E-BA36-43DA-B137-52F65C60E405}" type="presOf" srcId="{D1E8B5C8-023A-434B-BD03-A135C1E96A1B}" destId="{DE5CAD4D-23D5-4C41-9333-8EA10899C640}" srcOrd="0" destOrd="0" presId="urn:microsoft.com/office/officeart/2017/3/layout/DropPinTimeline"/>
    <dgm:cxn modelId="{E7DA995F-D4BD-49D1-94E0-D44B9CBB0F51}" type="presOf" srcId="{5983715C-D5EB-47DB-AE3F-D9F2AA89BA43}" destId="{B8BB2686-D841-4BB3-8336-C47F0A9E44D1}" srcOrd="0" destOrd="0" presId="urn:microsoft.com/office/officeart/2017/3/layout/DropPinTimeline"/>
    <dgm:cxn modelId="{D51DAB8C-100D-42BC-BE10-6FCBACC82C0C}" type="presOf" srcId="{A14B9C3D-D26C-374C-8871-723BABE4E666}" destId="{08275B4F-57A3-41E7-B05D-9E9F6F8520D6}" srcOrd="0" destOrd="0" presId="urn:microsoft.com/office/officeart/2017/3/layout/DropPinTimeline"/>
    <dgm:cxn modelId="{8CCA319B-792F-497C-AA9F-061E581C8C67}" srcId="{7ABB2D88-25A4-F74F-9A4A-88D4BA194D2A}" destId="{5983715C-D5EB-47DB-AE3F-D9F2AA89BA43}" srcOrd="1" destOrd="0" parTransId="{D07F8934-D01B-41D2-AADA-98D7C4E4BDB9}" sibTransId="{D383ED81-E81B-431A-98FC-1AD680DADB99}"/>
    <dgm:cxn modelId="{E77885A8-62C6-417B-92C2-9DDA828FB3CD}" type="presOf" srcId="{28FA86EE-D9EE-1649-92CB-F881B87790F6}" destId="{DBB06298-E7B8-46B1-B82A-A7A66F3B8B85}" srcOrd="0" destOrd="0" presId="urn:microsoft.com/office/officeart/2017/3/layout/DropPinTimeline"/>
    <dgm:cxn modelId="{B8F559B3-B24E-40A4-A81F-7503FCF08FFC}" type="presOf" srcId="{31AB2E65-3960-44F5-AB70-A0C54B38F27D}" destId="{DF93FD22-9E9A-4298-8ABA-3B3F08628B26}" srcOrd="0" destOrd="0" presId="urn:microsoft.com/office/officeart/2017/3/layout/DropPinTimeline"/>
    <dgm:cxn modelId="{3A8DF5F1-AD0A-47E5-9BBB-4CA4586EC31D}" type="presOf" srcId="{7ABB2D88-25A4-F74F-9A4A-88D4BA194D2A}" destId="{F1705155-B182-405D-82FA-94FEA6251C28}" srcOrd="0" destOrd="0" presId="urn:microsoft.com/office/officeart/2017/3/layout/DropPinTimeline"/>
    <dgm:cxn modelId="{60CF40FA-0118-6D4D-AA13-0746175C1DB1}" srcId="{7ABB2D88-25A4-F74F-9A4A-88D4BA194D2A}" destId="{28FA86EE-D9EE-1649-92CB-F881B87790F6}" srcOrd="3" destOrd="0" parTransId="{7DB43605-B0B9-6F41-BD68-1CE5BEC629F4}" sibTransId="{D0B44602-CAC8-4C4C-9769-E489604C6429}"/>
    <dgm:cxn modelId="{FE0B45FE-48FB-2049-A442-C8AD8612F707}" srcId="{7ABB2D88-25A4-F74F-9A4A-88D4BA194D2A}" destId="{0C4E3E17-F7DF-BC48-BE5A-600B53EA89C9}" srcOrd="0" destOrd="0" parTransId="{8F0EDB86-FD1E-BD40-A5C6-D593AF5A62EE}" sibTransId="{FC6C88B1-DA93-0E40-96E6-E389678C51E5}"/>
    <dgm:cxn modelId="{EFC19881-6902-4045-BEDC-5E4163CDDE6C}" type="presParOf" srcId="{F1705155-B182-405D-82FA-94FEA6251C28}" destId="{81CD2EE5-8877-4C73-B327-6926FB9DA839}" srcOrd="0" destOrd="0" presId="urn:microsoft.com/office/officeart/2017/3/layout/DropPinTimeline"/>
    <dgm:cxn modelId="{25FB7600-29E2-4268-AD18-72A502F25619}" type="presParOf" srcId="{F1705155-B182-405D-82FA-94FEA6251C28}" destId="{BD41691D-9A22-470E-8B7B-891D9E2324DA}" srcOrd="1" destOrd="0" presId="urn:microsoft.com/office/officeart/2017/3/layout/DropPinTimeline"/>
    <dgm:cxn modelId="{644DF4BF-E74A-43F8-B025-CB53468296FA}" type="presParOf" srcId="{BD41691D-9A22-470E-8B7B-891D9E2324DA}" destId="{76D83BEE-ED4A-488D-BA65-5A41F279CB38}" srcOrd="0" destOrd="0" presId="urn:microsoft.com/office/officeart/2017/3/layout/DropPinTimeline"/>
    <dgm:cxn modelId="{D0D7580E-AD2C-4EA6-9530-48168EE81523}" type="presParOf" srcId="{76D83BEE-ED4A-488D-BA65-5A41F279CB38}" destId="{57511A91-F59B-404A-B624-F4DAE1E8B429}" srcOrd="0" destOrd="0" presId="urn:microsoft.com/office/officeart/2017/3/layout/DropPinTimeline"/>
    <dgm:cxn modelId="{38E3D866-D7A9-42FB-AADF-BC4B61B6F207}" type="presParOf" srcId="{76D83BEE-ED4A-488D-BA65-5A41F279CB38}" destId="{B2702E86-DF3D-49B1-942C-D507CB5B9603}" srcOrd="1" destOrd="0" presId="urn:microsoft.com/office/officeart/2017/3/layout/DropPinTimeline"/>
    <dgm:cxn modelId="{A9C65CBF-474C-48AC-BB58-3722E87EDA6B}" type="presParOf" srcId="{B2702E86-DF3D-49B1-942C-D507CB5B9603}" destId="{1AC4F6B6-9BC8-44A7-8B2D-EB739D51E3BF}" srcOrd="0" destOrd="0" presId="urn:microsoft.com/office/officeart/2017/3/layout/DropPinTimeline"/>
    <dgm:cxn modelId="{5073805A-A584-4117-AAD5-3AEA9DFCDA35}" type="presParOf" srcId="{B2702E86-DF3D-49B1-942C-D507CB5B9603}" destId="{495F4660-DCA5-4C43-8454-6AD82FA21B77}" srcOrd="1" destOrd="0" presId="urn:microsoft.com/office/officeart/2017/3/layout/DropPinTimeline"/>
    <dgm:cxn modelId="{061CD887-48BA-42CA-BAEB-21262A8D007D}" type="presParOf" srcId="{76D83BEE-ED4A-488D-BA65-5A41F279CB38}" destId="{9DBBC877-ACC9-468D-99F9-0FB260EB46DB}" srcOrd="2" destOrd="0" presId="urn:microsoft.com/office/officeart/2017/3/layout/DropPinTimeline"/>
    <dgm:cxn modelId="{3F3FA6A4-6EE2-4F9B-A470-06FB4F1326C0}" type="presParOf" srcId="{76D83BEE-ED4A-488D-BA65-5A41F279CB38}" destId="{EE4B382B-8363-4683-8781-DC5934C6A423}" srcOrd="3" destOrd="0" presId="urn:microsoft.com/office/officeart/2017/3/layout/DropPinTimeline"/>
    <dgm:cxn modelId="{8E59A41A-7ECD-488E-87E8-A1C0D0D0B4FE}" type="presParOf" srcId="{76D83BEE-ED4A-488D-BA65-5A41F279CB38}" destId="{E34ADEEB-E4C3-4D0B-A08A-22324738F0B3}" srcOrd="4" destOrd="0" presId="urn:microsoft.com/office/officeart/2017/3/layout/DropPinTimeline"/>
    <dgm:cxn modelId="{C5D7898B-0190-4DAB-9395-4096FD71A9B7}" type="presParOf" srcId="{76D83BEE-ED4A-488D-BA65-5A41F279CB38}" destId="{C60352D6-3E38-4D0F-B6DC-CB3B855BACBB}" srcOrd="5" destOrd="0" presId="urn:microsoft.com/office/officeart/2017/3/layout/DropPinTimeline"/>
    <dgm:cxn modelId="{67CDB7C4-35C7-4BC7-BAD2-E1DEC87E4473}" type="presParOf" srcId="{BD41691D-9A22-470E-8B7B-891D9E2324DA}" destId="{D81A02A4-ECD0-422F-86E9-907B3CF491A0}" srcOrd="1" destOrd="0" presId="urn:microsoft.com/office/officeart/2017/3/layout/DropPinTimeline"/>
    <dgm:cxn modelId="{28933D8B-D398-4968-81EC-4A426BFECD09}" type="presParOf" srcId="{BD41691D-9A22-470E-8B7B-891D9E2324DA}" destId="{7AAF6BB7-BE70-4DD7-9D6D-07CA4A2ACC60}" srcOrd="2" destOrd="0" presId="urn:microsoft.com/office/officeart/2017/3/layout/DropPinTimeline"/>
    <dgm:cxn modelId="{735A0069-6FCA-4B1B-98C8-549D522CAC6C}" type="presParOf" srcId="{7AAF6BB7-BE70-4DD7-9D6D-07CA4A2ACC60}" destId="{5E37ABAD-0841-4A1A-A86F-CCE49525B3F2}" srcOrd="0" destOrd="0" presId="urn:microsoft.com/office/officeart/2017/3/layout/DropPinTimeline"/>
    <dgm:cxn modelId="{FB244988-4446-4542-A170-5D96CC2D1036}" type="presParOf" srcId="{7AAF6BB7-BE70-4DD7-9D6D-07CA4A2ACC60}" destId="{1FAB29B6-4731-4540-90B9-D1CD5F567A11}" srcOrd="1" destOrd="0" presId="urn:microsoft.com/office/officeart/2017/3/layout/DropPinTimeline"/>
    <dgm:cxn modelId="{21BFEB48-66E3-4BB9-B8ED-ADE9244ECD3F}" type="presParOf" srcId="{1FAB29B6-4731-4540-90B9-D1CD5F567A11}" destId="{68F5F693-2C62-4734-89D6-FD968F654092}" srcOrd="0" destOrd="0" presId="urn:microsoft.com/office/officeart/2017/3/layout/DropPinTimeline"/>
    <dgm:cxn modelId="{0D7F9227-BEAD-4DE6-924D-A43CE1605A59}" type="presParOf" srcId="{1FAB29B6-4731-4540-90B9-D1CD5F567A11}" destId="{2E70AEAD-5C87-4489-B4B9-8D34D6924875}" srcOrd="1" destOrd="0" presId="urn:microsoft.com/office/officeart/2017/3/layout/DropPinTimeline"/>
    <dgm:cxn modelId="{BA8FFEA5-351C-48FF-AA88-C69213395B7C}" type="presParOf" srcId="{7AAF6BB7-BE70-4DD7-9D6D-07CA4A2ACC60}" destId="{C2C14813-E972-429D-B48C-5E4AE6D35CE5}" srcOrd="2" destOrd="0" presId="urn:microsoft.com/office/officeart/2017/3/layout/DropPinTimeline"/>
    <dgm:cxn modelId="{85D5A9C9-F563-4F42-9F89-E223B8C1FD15}" type="presParOf" srcId="{7AAF6BB7-BE70-4DD7-9D6D-07CA4A2ACC60}" destId="{B8BB2686-D841-4BB3-8336-C47F0A9E44D1}" srcOrd="3" destOrd="0" presId="urn:microsoft.com/office/officeart/2017/3/layout/DropPinTimeline"/>
    <dgm:cxn modelId="{5F0796ED-CE97-4CDA-BB1F-59534F9212D5}" type="presParOf" srcId="{7AAF6BB7-BE70-4DD7-9D6D-07CA4A2ACC60}" destId="{62B2E78D-D7BF-4F70-845E-425E37F6E486}" srcOrd="4" destOrd="0" presId="urn:microsoft.com/office/officeart/2017/3/layout/DropPinTimeline"/>
    <dgm:cxn modelId="{25DC6975-3413-4891-B492-69779CFCE051}" type="presParOf" srcId="{7AAF6BB7-BE70-4DD7-9D6D-07CA4A2ACC60}" destId="{CB87A071-3DA4-46DA-B1B3-913546B1B599}" srcOrd="5" destOrd="0" presId="urn:microsoft.com/office/officeart/2017/3/layout/DropPinTimeline"/>
    <dgm:cxn modelId="{6103C2C1-4035-44A8-A32D-D8CE454004EC}" type="presParOf" srcId="{BD41691D-9A22-470E-8B7B-891D9E2324DA}" destId="{43B07509-BD8F-4B16-B161-A945F74BECA7}" srcOrd="3" destOrd="0" presId="urn:microsoft.com/office/officeart/2017/3/layout/DropPinTimeline"/>
    <dgm:cxn modelId="{229282C9-238C-45A0-BED0-F12F6F5F4253}" type="presParOf" srcId="{BD41691D-9A22-470E-8B7B-891D9E2324DA}" destId="{F8AF2865-EA70-49F7-A4D8-47674D99122A}" srcOrd="4" destOrd="0" presId="urn:microsoft.com/office/officeart/2017/3/layout/DropPinTimeline"/>
    <dgm:cxn modelId="{74A50435-CE17-4C32-98A3-4339E4E115BF}" type="presParOf" srcId="{F8AF2865-EA70-49F7-A4D8-47674D99122A}" destId="{D02AA39F-4FC9-402E-B65D-129481BEE44D}" srcOrd="0" destOrd="0" presId="urn:microsoft.com/office/officeart/2017/3/layout/DropPinTimeline"/>
    <dgm:cxn modelId="{FCB958FB-16C0-4204-B0CD-BCE45CDC59FD}" type="presParOf" srcId="{F8AF2865-EA70-49F7-A4D8-47674D99122A}" destId="{C7B2B511-729A-489D-83F4-9943D14FA532}" srcOrd="1" destOrd="0" presId="urn:microsoft.com/office/officeart/2017/3/layout/DropPinTimeline"/>
    <dgm:cxn modelId="{72A514F4-DCDF-498B-8939-447DDFEA4AE1}" type="presParOf" srcId="{C7B2B511-729A-489D-83F4-9943D14FA532}" destId="{A8684F8D-52B2-4A0B-B676-B8A6206A5D8D}" srcOrd="0" destOrd="0" presId="urn:microsoft.com/office/officeart/2017/3/layout/DropPinTimeline"/>
    <dgm:cxn modelId="{71886813-9855-47FA-AEB4-0D8CC13ADCD2}" type="presParOf" srcId="{C7B2B511-729A-489D-83F4-9943D14FA532}" destId="{0BC235B1-AD44-4C79-9C8F-E4C63BE141BD}" srcOrd="1" destOrd="0" presId="urn:microsoft.com/office/officeart/2017/3/layout/DropPinTimeline"/>
    <dgm:cxn modelId="{1FE6BA8D-5CF1-4A00-814E-3E31FBEE1CE4}" type="presParOf" srcId="{F8AF2865-EA70-49F7-A4D8-47674D99122A}" destId="{9F1BAEF6-E8D7-4EC6-B945-C5C2886501E6}" srcOrd="2" destOrd="0" presId="urn:microsoft.com/office/officeart/2017/3/layout/DropPinTimeline"/>
    <dgm:cxn modelId="{EB63F814-3CF2-4312-A01D-2AEA7DA5E8CC}" type="presParOf" srcId="{F8AF2865-EA70-49F7-A4D8-47674D99122A}" destId="{DE5CAD4D-23D5-4C41-9333-8EA10899C640}" srcOrd="3" destOrd="0" presId="urn:microsoft.com/office/officeart/2017/3/layout/DropPinTimeline"/>
    <dgm:cxn modelId="{2CC71F1A-EDC7-49E7-90F2-FA83D36081B8}" type="presParOf" srcId="{F8AF2865-EA70-49F7-A4D8-47674D99122A}" destId="{E6A94C72-0FF5-48C9-B2E5-9BCAD53EC231}" srcOrd="4" destOrd="0" presId="urn:microsoft.com/office/officeart/2017/3/layout/DropPinTimeline"/>
    <dgm:cxn modelId="{734B20FE-44E4-4D89-B565-B0B8599A0280}" type="presParOf" srcId="{F8AF2865-EA70-49F7-A4D8-47674D99122A}" destId="{F29D0968-A203-4C77-9B82-FF53B7C35532}" srcOrd="5" destOrd="0" presId="urn:microsoft.com/office/officeart/2017/3/layout/DropPinTimeline"/>
    <dgm:cxn modelId="{BC088D75-43A1-404C-86B7-AF51629E7165}" type="presParOf" srcId="{BD41691D-9A22-470E-8B7B-891D9E2324DA}" destId="{B461DD52-DB23-43E2-8E68-DFCA726F7D1C}" srcOrd="5" destOrd="0" presId="urn:microsoft.com/office/officeart/2017/3/layout/DropPinTimeline"/>
    <dgm:cxn modelId="{EA67B77E-7178-47C4-A168-3AA9DCA970CA}" type="presParOf" srcId="{BD41691D-9A22-470E-8B7B-891D9E2324DA}" destId="{6B9DB653-DB15-4593-AF16-477872550EFD}" srcOrd="6" destOrd="0" presId="urn:microsoft.com/office/officeart/2017/3/layout/DropPinTimeline"/>
    <dgm:cxn modelId="{D2516E93-6499-4FBC-B47A-AABF75A8BAC3}" type="presParOf" srcId="{6B9DB653-DB15-4593-AF16-477872550EFD}" destId="{A0A9F2AF-6ABF-4CEE-B695-B96D5F9D864F}" srcOrd="0" destOrd="0" presId="urn:microsoft.com/office/officeart/2017/3/layout/DropPinTimeline"/>
    <dgm:cxn modelId="{3FBACC2F-59F3-4D90-9440-AF358425E77E}" type="presParOf" srcId="{6B9DB653-DB15-4593-AF16-477872550EFD}" destId="{4BA2CEF5-0BC3-4022-845E-609E3E37D5B0}" srcOrd="1" destOrd="0" presId="urn:microsoft.com/office/officeart/2017/3/layout/DropPinTimeline"/>
    <dgm:cxn modelId="{DF10ACCD-D5BF-417B-B4B3-BE77B241BC9A}" type="presParOf" srcId="{4BA2CEF5-0BC3-4022-845E-609E3E37D5B0}" destId="{F9FD3B3D-2EFB-4B9A-A85B-1ADCF6683E6D}" srcOrd="0" destOrd="0" presId="urn:microsoft.com/office/officeart/2017/3/layout/DropPinTimeline"/>
    <dgm:cxn modelId="{461E4AB5-BD62-45F5-A66E-D15D5B932694}" type="presParOf" srcId="{4BA2CEF5-0BC3-4022-845E-609E3E37D5B0}" destId="{B7494156-B503-4F1F-A65C-1C4C7F779E67}" srcOrd="1" destOrd="0" presId="urn:microsoft.com/office/officeart/2017/3/layout/DropPinTimeline"/>
    <dgm:cxn modelId="{C73E987B-F2D9-4F85-8609-6B5161B84AA4}" type="presParOf" srcId="{6B9DB653-DB15-4593-AF16-477872550EFD}" destId="{8857E0A8-5855-45D2-8390-00DFE5547293}" srcOrd="2" destOrd="0" presId="urn:microsoft.com/office/officeart/2017/3/layout/DropPinTimeline"/>
    <dgm:cxn modelId="{6ABAEA20-B6D4-416E-A53C-244367D49651}" type="presParOf" srcId="{6B9DB653-DB15-4593-AF16-477872550EFD}" destId="{DBB06298-E7B8-46B1-B82A-A7A66F3B8B85}" srcOrd="3" destOrd="0" presId="urn:microsoft.com/office/officeart/2017/3/layout/DropPinTimeline"/>
    <dgm:cxn modelId="{3EAC515B-056A-410F-9D55-D249F5479BE3}" type="presParOf" srcId="{6B9DB653-DB15-4593-AF16-477872550EFD}" destId="{9B35EBEE-0062-4292-9FE9-F480C2E548E0}" srcOrd="4" destOrd="0" presId="urn:microsoft.com/office/officeart/2017/3/layout/DropPinTimeline"/>
    <dgm:cxn modelId="{55D5BE0B-84BA-41EE-A3B5-66942AFA3836}" type="presParOf" srcId="{6B9DB653-DB15-4593-AF16-477872550EFD}" destId="{A4DE1D26-DDF8-4972-B183-66249B0C613D}" srcOrd="5" destOrd="0" presId="urn:microsoft.com/office/officeart/2017/3/layout/DropPinTimeline"/>
    <dgm:cxn modelId="{ED01D751-AE77-4418-8043-9627F750682F}" type="presParOf" srcId="{BD41691D-9A22-470E-8B7B-891D9E2324DA}" destId="{5753CF4C-5CC7-486F-9CF7-810BC3A71B18}" srcOrd="7" destOrd="0" presId="urn:microsoft.com/office/officeart/2017/3/layout/DropPinTimeline"/>
    <dgm:cxn modelId="{6A3C9127-62F9-4669-B648-4EB359EEBE7C}" type="presParOf" srcId="{BD41691D-9A22-470E-8B7B-891D9E2324DA}" destId="{604C7CFF-90A1-4D79-8BBA-51D28F1A466A}" srcOrd="8" destOrd="0" presId="urn:microsoft.com/office/officeart/2017/3/layout/DropPinTimeline"/>
    <dgm:cxn modelId="{DDA1B282-B2BA-40C5-AB94-5A8AA9B38173}" type="presParOf" srcId="{604C7CFF-90A1-4D79-8BBA-51D28F1A466A}" destId="{2CFA6CF4-FABB-487F-8962-6CE907D58605}" srcOrd="0" destOrd="0" presId="urn:microsoft.com/office/officeart/2017/3/layout/DropPinTimeline"/>
    <dgm:cxn modelId="{2FA6F964-9222-423D-99AD-EA0DC1BE721A}" type="presParOf" srcId="{604C7CFF-90A1-4D79-8BBA-51D28F1A466A}" destId="{A886732A-E9A4-4E99-AB3A-6C687A0E2DEA}" srcOrd="1" destOrd="0" presId="urn:microsoft.com/office/officeart/2017/3/layout/DropPinTimeline"/>
    <dgm:cxn modelId="{6627D5B0-5473-4A87-B6C2-0E82F00CC4C3}" type="presParOf" srcId="{A886732A-E9A4-4E99-AB3A-6C687A0E2DEA}" destId="{583870DB-D587-45FB-8EB1-EA32A0C2273D}" srcOrd="0" destOrd="0" presId="urn:microsoft.com/office/officeart/2017/3/layout/DropPinTimeline"/>
    <dgm:cxn modelId="{EA394D6F-F126-48DD-A9D1-9F2A4943D12B}" type="presParOf" srcId="{A886732A-E9A4-4E99-AB3A-6C687A0E2DEA}" destId="{A7A92FEB-E203-4A33-894E-7E2289ACF783}" srcOrd="1" destOrd="0" presId="urn:microsoft.com/office/officeart/2017/3/layout/DropPinTimeline"/>
    <dgm:cxn modelId="{BBF7CAA4-19B6-420F-92E0-0E3E5402EE41}" type="presParOf" srcId="{604C7CFF-90A1-4D79-8BBA-51D28F1A466A}" destId="{D314A4EC-0B84-4614-B9C8-2567BED48B50}" srcOrd="2" destOrd="0" presId="urn:microsoft.com/office/officeart/2017/3/layout/DropPinTimeline"/>
    <dgm:cxn modelId="{BB165EC4-D594-43EE-94FB-2C071F8260D2}" type="presParOf" srcId="{604C7CFF-90A1-4D79-8BBA-51D28F1A466A}" destId="{08275B4F-57A3-41E7-B05D-9E9F6F8520D6}" srcOrd="3" destOrd="0" presId="urn:microsoft.com/office/officeart/2017/3/layout/DropPinTimeline"/>
    <dgm:cxn modelId="{DCE63AD1-B827-418A-905F-E3A217E9E4B8}" type="presParOf" srcId="{604C7CFF-90A1-4D79-8BBA-51D28F1A466A}" destId="{604F3BB1-F2EF-44AA-95AA-01707E05092C}" srcOrd="4" destOrd="0" presId="urn:microsoft.com/office/officeart/2017/3/layout/DropPinTimeline"/>
    <dgm:cxn modelId="{3AE9E8D0-A9C0-403F-AD24-FC11FB3BA310}" type="presParOf" srcId="{604C7CFF-90A1-4D79-8BBA-51D28F1A466A}" destId="{FEC43417-0C53-42FB-873B-0325B9C36704}" srcOrd="5" destOrd="0" presId="urn:microsoft.com/office/officeart/2017/3/layout/DropPinTimeline"/>
    <dgm:cxn modelId="{A728AD30-58A1-43EC-87BE-4A0D1B3424E2}" type="presParOf" srcId="{BD41691D-9A22-470E-8B7B-891D9E2324DA}" destId="{C1680947-0805-4099-8176-21EE8841A4E0}" srcOrd="9" destOrd="0" presId="urn:microsoft.com/office/officeart/2017/3/layout/DropPinTimeline"/>
    <dgm:cxn modelId="{F88A8D96-8155-44CE-B3F1-2EDC139BD04C}" type="presParOf" srcId="{BD41691D-9A22-470E-8B7B-891D9E2324DA}" destId="{65B70ED5-DDFF-45A4-98C3-1BB26276F676}" srcOrd="10" destOrd="0" presId="urn:microsoft.com/office/officeart/2017/3/layout/DropPinTimeline"/>
    <dgm:cxn modelId="{6E7AA2F2-4B4D-4E78-A78A-7C82FD96EBD9}" type="presParOf" srcId="{65B70ED5-DDFF-45A4-98C3-1BB26276F676}" destId="{013E96D9-5E88-4FD7-AD01-36C18643B0B5}" srcOrd="0" destOrd="0" presId="urn:microsoft.com/office/officeart/2017/3/layout/DropPinTimeline"/>
    <dgm:cxn modelId="{A2BCB66A-7DD6-4CFD-B6EF-17AE7345D45D}" type="presParOf" srcId="{65B70ED5-DDFF-45A4-98C3-1BB26276F676}" destId="{368FEF4C-85A8-4291-91EC-6BDDD18441D5}" srcOrd="1" destOrd="0" presId="urn:microsoft.com/office/officeart/2017/3/layout/DropPinTimeline"/>
    <dgm:cxn modelId="{3ECFFAB7-7766-46E5-B3F4-284FDDEFC39E}" type="presParOf" srcId="{368FEF4C-85A8-4291-91EC-6BDDD18441D5}" destId="{3EBF4D86-8322-4277-90F2-233041AE432E}" srcOrd="0" destOrd="0" presId="urn:microsoft.com/office/officeart/2017/3/layout/DropPinTimeline"/>
    <dgm:cxn modelId="{7F0BA361-8F94-494E-AB3E-A8D1B6841803}" type="presParOf" srcId="{368FEF4C-85A8-4291-91EC-6BDDD18441D5}" destId="{B045B864-341F-4090-A935-093049D21F15}" srcOrd="1" destOrd="0" presId="urn:microsoft.com/office/officeart/2017/3/layout/DropPinTimeline"/>
    <dgm:cxn modelId="{32E16327-8FE1-4210-9B6F-BCB715463239}" type="presParOf" srcId="{65B70ED5-DDFF-45A4-98C3-1BB26276F676}" destId="{7DB4FB11-E841-4763-89B6-B49B02BCD28C}" srcOrd="2" destOrd="0" presId="urn:microsoft.com/office/officeart/2017/3/layout/DropPinTimeline"/>
    <dgm:cxn modelId="{E7DE295E-4591-4587-AB05-9C69639933D8}" type="presParOf" srcId="{65B70ED5-DDFF-45A4-98C3-1BB26276F676}" destId="{DF93FD22-9E9A-4298-8ABA-3B3F08628B26}" srcOrd="3" destOrd="0" presId="urn:microsoft.com/office/officeart/2017/3/layout/DropPinTimeline"/>
    <dgm:cxn modelId="{87BA8DD5-7426-4F5E-BD23-A045176EF682}" type="presParOf" srcId="{65B70ED5-DDFF-45A4-98C3-1BB26276F676}" destId="{E290149F-E399-4B76-8A86-FCC3329F770E}" srcOrd="4" destOrd="0" presId="urn:microsoft.com/office/officeart/2017/3/layout/DropPinTimeline"/>
    <dgm:cxn modelId="{EF0241C2-C471-407D-A810-4924B11D3AA0}" type="presParOf" srcId="{65B70ED5-DDFF-45A4-98C3-1BB26276F676}" destId="{49A7B1C0-CD29-4871-BA90-9184F4DA7FEC}"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AA50874-0413-425D-A2E1-82A94746376F}"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4F9FA4EF-F972-44D9-9D9F-463593C0F5D3}">
      <dgm:prSet phldrT="[Text]" phldr="0" custT="1"/>
      <dgm:spPr/>
      <dgm:t>
        <a:bodyPr/>
        <a:lstStyle/>
        <a:p>
          <a:pPr rtl="0"/>
          <a:r>
            <a:rPr lang="en-US" sz="1100" b="1"/>
            <a:t>Tokenization outside model</a:t>
          </a:r>
        </a:p>
      </dgm:t>
    </dgm:pt>
    <dgm:pt modelId="{0FF3AE99-DF93-40AB-AD90-1E045C863DD0}" type="parTrans" cxnId="{0ECF01F2-EA57-4318-BBD7-F4FE617B6F8D}">
      <dgm:prSet/>
      <dgm:spPr/>
      <dgm:t>
        <a:bodyPr/>
        <a:lstStyle/>
        <a:p>
          <a:endParaRPr lang="en-US"/>
        </a:p>
      </dgm:t>
    </dgm:pt>
    <dgm:pt modelId="{600194DC-70B8-4505-A1EE-1867E6F0B7B1}" type="sibTrans" cxnId="{0ECF01F2-EA57-4318-BBD7-F4FE617B6F8D}">
      <dgm:prSet/>
      <dgm:spPr/>
      <dgm:t>
        <a:bodyPr/>
        <a:lstStyle/>
        <a:p>
          <a:endParaRPr lang="en-US"/>
        </a:p>
      </dgm:t>
    </dgm:pt>
    <dgm:pt modelId="{2E7B62FF-EB4E-4F4E-835A-882B3842E01E}">
      <dgm:prSet phldrT="[Text]" phldr="0" custT="1"/>
      <dgm:spPr>
        <a:solidFill>
          <a:srgbClr val="169C9A">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20955" tIns="13970" rIns="20955" bIns="13970" numCol="1" spcCol="1270" anchor="ctr" anchorCtr="0"/>
        <a:lstStyle/>
        <a:p>
          <a:pPr marL="0" lvl="0" indent="0" algn="ctr" defTabSz="488950" rtl="0">
            <a:lnSpc>
              <a:spcPct val="90000"/>
            </a:lnSpc>
            <a:spcBef>
              <a:spcPct val="0"/>
            </a:spcBef>
            <a:spcAft>
              <a:spcPct val="35000"/>
            </a:spcAft>
            <a:buNone/>
          </a:pPr>
          <a:r>
            <a:rPr lang="en-US" sz="1100" b="1" kern="1200">
              <a:solidFill>
                <a:prstClr val="white"/>
              </a:solidFill>
              <a:latin typeface="Neue Haas Grotesk Text Pro"/>
              <a:ea typeface="+mn-ea"/>
              <a:cs typeface="+mn-cs"/>
            </a:rPr>
            <a:t>Image resizing/normalization outside model</a:t>
          </a:r>
        </a:p>
      </dgm:t>
    </dgm:pt>
    <dgm:pt modelId="{F85B9230-B70C-48AD-A325-10FDAC870A67}" type="parTrans" cxnId="{07AB9B87-90AC-43EA-9A92-D27C2377EB8A}">
      <dgm:prSet/>
      <dgm:spPr/>
      <dgm:t>
        <a:bodyPr/>
        <a:lstStyle/>
        <a:p>
          <a:endParaRPr lang="en-US"/>
        </a:p>
      </dgm:t>
    </dgm:pt>
    <dgm:pt modelId="{0036E165-01ED-4E54-A5CA-6623618395C8}" type="sibTrans" cxnId="{07AB9B87-90AC-43EA-9A92-D27C2377EB8A}">
      <dgm:prSet/>
      <dgm:spPr/>
      <dgm:t>
        <a:bodyPr/>
        <a:lstStyle/>
        <a:p>
          <a:endParaRPr lang="en-US"/>
        </a:p>
      </dgm:t>
    </dgm:pt>
    <dgm:pt modelId="{82C6BCAC-7F1F-43E4-BCD6-3132FB186629}">
      <dgm:prSet phldrT="[Text]" phldr="0" custT="1"/>
      <dgm:spPr>
        <a:solidFill>
          <a:srgbClr val="169C9A">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20955" tIns="13970" rIns="20955" bIns="13970" numCol="1" spcCol="1270" anchor="ctr" anchorCtr="0"/>
        <a:lstStyle/>
        <a:p>
          <a:pPr marL="0" lvl="0" indent="0" algn="ctr" defTabSz="488950" rtl="0">
            <a:lnSpc>
              <a:spcPct val="90000"/>
            </a:lnSpc>
            <a:spcBef>
              <a:spcPct val="0"/>
            </a:spcBef>
            <a:spcAft>
              <a:spcPct val="35000"/>
            </a:spcAft>
            <a:buNone/>
          </a:pPr>
          <a:r>
            <a:rPr lang="en-US" sz="1100" b="1" kern="1200">
              <a:solidFill>
                <a:prstClr val="white"/>
              </a:solidFill>
              <a:latin typeface="Neue Haas Grotesk Text Pro"/>
              <a:ea typeface="+mn-ea"/>
              <a:cs typeface="+mn-cs"/>
            </a:rPr>
            <a:t>Model Setup</a:t>
          </a:r>
        </a:p>
      </dgm:t>
    </dgm:pt>
    <dgm:pt modelId="{94098D04-9E06-42B7-B822-C79588076E7D}" type="parTrans" cxnId="{F253F998-5A80-4C4D-A6FA-95C548FB57AF}">
      <dgm:prSet/>
      <dgm:spPr/>
      <dgm:t>
        <a:bodyPr/>
        <a:lstStyle/>
        <a:p>
          <a:endParaRPr lang="en-US"/>
        </a:p>
      </dgm:t>
    </dgm:pt>
    <dgm:pt modelId="{36039595-8B4C-4EC5-902E-20F7D0EBC5EC}" type="sibTrans" cxnId="{F253F998-5A80-4C4D-A6FA-95C548FB57AF}">
      <dgm:prSet/>
      <dgm:spPr/>
      <dgm:t>
        <a:bodyPr/>
        <a:lstStyle/>
        <a:p>
          <a:endParaRPr lang="en-US"/>
        </a:p>
      </dgm:t>
    </dgm:pt>
    <dgm:pt modelId="{960F78DE-AE23-4652-A215-D0A345843716}">
      <dgm:prSet phldr="0" custT="1"/>
      <dgm:spPr/>
      <dgm:t>
        <a:bodyPr/>
        <a:lstStyle/>
        <a:p>
          <a:pPr algn="l" rtl="0"/>
          <a:r>
            <a:rPr lang="en-US" sz="1050"/>
            <a:t>Preprocess text into </a:t>
          </a:r>
          <a:r>
            <a:rPr lang="en-US" sz="1050">
              <a:latin typeface="Neue Haas Grotesk Text Pro"/>
            </a:rPr>
            <a:t>tokens</a:t>
          </a:r>
        </a:p>
      </dgm:t>
    </dgm:pt>
    <dgm:pt modelId="{FFDAD072-2F3E-4F20-9129-E5C4209D2CC3}" type="parTrans" cxnId="{9E8B122B-47B7-4409-90BC-51D65475326F}">
      <dgm:prSet/>
      <dgm:spPr/>
      <dgm:t>
        <a:bodyPr/>
        <a:lstStyle/>
        <a:p>
          <a:endParaRPr lang="en-US"/>
        </a:p>
      </dgm:t>
    </dgm:pt>
    <dgm:pt modelId="{78B4B448-BF7A-41BA-B0CF-4478C700857E}" type="sibTrans" cxnId="{9E8B122B-47B7-4409-90BC-51D65475326F}">
      <dgm:prSet/>
      <dgm:spPr/>
      <dgm:t>
        <a:bodyPr/>
        <a:lstStyle/>
        <a:p>
          <a:endParaRPr lang="en-US"/>
        </a:p>
      </dgm:t>
    </dgm:pt>
    <dgm:pt modelId="{98BF413E-5C79-4138-B6BC-85EB7319E1BA}">
      <dgm:prSet phldr="0" custT="1"/>
      <dgm:spPr/>
      <dgm:t>
        <a:bodyPr anchor="b"/>
        <a:lstStyle/>
        <a:p>
          <a:pPr algn="l" rtl="0"/>
          <a:r>
            <a:rPr lang="en-US" sz="1000"/>
            <a:t>Preprocess images to a uniform size and format</a:t>
          </a:r>
          <a:endParaRPr lang="en-US" sz="1000">
            <a:latin typeface="Neue Haas Grotesk Text Pro"/>
          </a:endParaRPr>
        </a:p>
      </dgm:t>
    </dgm:pt>
    <dgm:pt modelId="{B4A91B57-2A62-4A53-A309-0C6FB6B09101}" type="parTrans" cxnId="{6FCCB2DE-D253-466E-A9AA-8A766A4D8980}">
      <dgm:prSet/>
      <dgm:spPr/>
      <dgm:t>
        <a:bodyPr/>
        <a:lstStyle/>
        <a:p>
          <a:endParaRPr lang="en-US"/>
        </a:p>
      </dgm:t>
    </dgm:pt>
    <dgm:pt modelId="{101E990E-A6D6-4D1C-ABF6-7BD3F62E39B1}" type="sibTrans" cxnId="{6FCCB2DE-D253-466E-A9AA-8A766A4D8980}">
      <dgm:prSet/>
      <dgm:spPr/>
      <dgm:t>
        <a:bodyPr/>
        <a:lstStyle/>
        <a:p>
          <a:endParaRPr lang="en-US"/>
        </a:p>
      </dgm:t>
    </dgm:pt>
    <dgm:pt modelId="{A6E1BD6D-EA69-4CFE-98D3-5F2912AB85A9}">
      <dgm:prSet phldr="0" custT="1"/>
      <dgm:spPr/>
      <dgm:t>
        <a:bodyPr anchor="b"/>
        <a:lstStyle/>
        <a:p>
          <a:pPr algn="l"/>
          <a:r>
            <a:rPr lang="en-US" sz="1000"/>
            <a:t>Stored in dictionaries for O(1) </a:t>
          </a:r>
        </a:p>
      </dgm:t>
    </dgm:pt>
    <dgm:pt modelId="{A03FFA7B-0ED5-4CC6-B66F-11CEF26E9A68}" type="parTrans" cxnId="{9DC58359-509B-4CB3-8A34-79589B345EE9}">
      <dgm:prSet/>
      <dgm:spPr/>
      <dgm:t>
        <a:bodyPr/>
        <a:lstStyle/>
        <a:p>
          <a:endParaRPr lang="en-US"/>
        </a:p>
      </dgm:t>
    </dgm:pt>
    <dgm:pt modelId="{5167E68D-7326-4ABE-A904-6F5AEFFB5697}" type="sibTrans" cxnId="{9DC58359-509B-4CB3-8A34-79589B345EE9}">
      <dgm:prSet/>
      <dgm:spPr/>
      <dgm:t>
        <a:bodyPr/>
        <a:lstStyle/>
        <a:p>
          <a:endParaRPr lang="en-US"/>
        </a:p>
      </dgm:t>
    </dgm:pt>
    <dgm:pt modelId="{8ADCD456-7C53-4BF1-B2D8-EAAF37F0F7F9}">
      <dgm:prSet phldr="0" custT="1"/>
      <dgm:spPr/>
      <dgm:t>
        <a:bodyPr/>
        <a:lstStyle/>
        <a:p>
          <a:pPr algn="l" rtl="0"/>
          <a:r>
            <a:rPr lang="en-US" sz="1100"/>
            <a:t>Gradual image layer unfreezing</a:t>
          </a:r>
          <a:endParaRPr lang="en-US" sz="1100">
            <a:latin typeface="Neue Haas Grotesk Text Pro"/>
          </a:endParaRPr>
        </a:p>
      </dgm:t>
    </dgm:pt>
    <dgm:pt modelId="{904D9533-577F-4BA3-A043-C944B162FFD8}" type="parTrans" cxnId="{D05F0FA5-2A8B-43E1-A4A0-8FC96F713AB1}">
      <dgm:prSet/>
      <dgm:spPr/>
      <dgm:t>
        <a:bodyPr/>
        <a:lstStyle/>
        <a:p>
          <a:endParaRPr lang="en-US"/>
        </a:p>
      </dgm:t>
    </dgm:pt>
    <dgm:pt modelId="{E58673BB-3732-424F-89A9-343FFC80D932}" type="sibTrans" cxnId="{D05F0FA5-2A8B-43E1-A4A0-8FC96F713AB1}">
      <dgm:prSet/>
      <dgm:spPr/>
      <dgm:t>
        <a:bodyPr/>
        <a:lstStyle/>
        <a:p>
          <a:endParaRPr lang="en-US"/>
        </a:p>
      </dgm:t>
    </dgm:pt>
    <dgm:pt modelId="{7D42DCAA-7CFF-4C3B-972A-528D931AD790}">
      <dgm:prSet phldr="0" custT="1"/>
      <dgm:spPr/>
      <dgm:t>
        <a:bodyPr/>
        <a:lstStyle/>
        <a:p>
          <a:pPr algn="l" rtl="0"/>
          <a:r>
            <a:rPr lang="en-US" sz="1100"/>
            <a:t>Adjust every 5 epochs </a:t>
          </a:r>
          <a:endParaRPr lang="en-US" sz="1100" b="0">
            <a:latin typeface="Neue Haas Grotesk Text Pro"/>
          </a:endParaRPr>
        </a:p>
      </dgm:t>
    </dgm:pt>
    <dgm:pt modelId="{82A1F1C6-6644-484F-B3A1-E92780BD8F77}" type="parTrans" cxnId="{E80D3AE1-4CBC-421D-9002-01C9F1729652}">
      <dgm:prSet/>
      <dgm:spPr/>
      <dgm:t>
        <a:bodyPr/>
        <a:lstStyle/>
        <a:p>
          <a:endParaRPr lang="en-US"/>
        </a:p>
      </dgm:t>
    </dgm:pt>
    <dgm:pt modelId="{3ADB4307-A00C-4B25-8FE1-747D7E9EFD29}" type="sibTrans" cxnId="{E80D3AE1-4CBC-421D-9002-01C9F1729652}">
      <dgm:prSet/>
      <dgm:spPr/>
      <dgm:t>
        <a:bodyPr/>
        <a:lstStyle/>
        <a:p>
          <a:endParaRPr lang="en-US"/>
        </a:p>
      </dgm:t>
    </dgm:pt>
    <dgm:pt modelId="{60706711-0BA4-465E-BA4E-D511009B9D5C}">
      <dgm:prSet phldr="0" custT="1"/>
      <dgm:spPr>
        <a:solidFill>
          <a:srgbClr val="169C9A">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20955" tIns="13970" rIns="20955" bIns="13970" numCol="1" spcCol="1270" anchor="ctr" anchorCtr="0"/>
        <a:lstStyle/>
        <a:p>
          <a:pPr rtl="0"/>
          <a:r>
            <a:rPr lang="en-US" sz="1100" b="1" kern="1200">
              <a:solidFill>
                <a:prstClr val="white"/>
              </a:solidFill>
              <a:latin typeface="+mn-lt"/>
              <a:ea typeface="+mn-ea"/>
              <a:cs typeface="+mn-cs"/>
            </a:rPr>
            <a:t>Training</a:t>
          </a:r>
          <a:r>
            <a:rPr lang="en-US" sz="1100" kern="1200">
              <a:latin typeface="+mn-lt"/>
            </a:rPr>
            <a:t> and Visualization</a:t>
          </a:r>
        </a:p>
      </dgm:t>
    </dgm:pt>
    <dgm:pt modelId="{6FCB87A1-10CE-48F5-BD6D-5AB04E61FB56}" type="parTrans" cxnId="{CA5CD937-7207-4E9D-B7FC-092C8A235F3E}">
      <dgm:prSet/>
      <dgm:spPr/>
      <dgm:t>
        <a:bodyPr/>
        <a:lstStyle/>
        <a:p>
          <a:endParaRPr lang="en-US"/>
        </a:p>
      </dgm:t>
    </dgm:pt>
    <dgm:pt modelId="{51FA6A52-EF66-4D2F-8244-091C0260E834}" type="sibTrans" cxnId="{CA5CD937-7207-4E9D-B7FC-092C8A235F3E}">
      <dgm:prSet/>
      <dgm:spPr/>
      <dgm:t>
        <a:bodyPr/>
        <a:lstStyle/>
        <a:p>
          <a:endParaRPr lang="en-US"/>
        </a:p>
      </dgm:t>
    </dgm:pt>
    <dgm:pt modelId="{0D25D38A-8DD0-4059-8DCE-73719BC2E344}">
      <dgm:prSet phldr="0" custT="1"/>
      <dgm:spPr/>
      <dgm:t>
        <a:bodyPr anchor="b"/>
        <a:lstStyle/>
        <a:p>
          <a:pPr algn="l" rtl="0"/>
          <a:r>
            <a:rPr lang="en-US" sz="1000"/>
            <a:t>Freeze embeddings to retain core language understanding</a:t>
          </a:r>
          <a:endParaRPr lang="en-US" sz="1000">
            <a:latin typeface="Neue Haas Grotesk Text Pro"/>
          </a:endParaRPr>
        </a:p>
      </dgm:t>
    </dgm:pt>
    <dgm:pt modelId="{0217B840-9515-43A1-BF4F-986E09734CAD}" type="parTrans" cxnId="{BB787728-3132-4053-B564-A6915A589F41}">
      <dgm:prSet/>
      <dgm:spPr/>
      <dgm:t>
        <a:bodyPr/>
        <a:lstStyle/>
        <a:p>
          <a:endParaRPr lang="en-US"/>
        </a:p>
      </dgm:t>
    </dgm:pt>
    <dgm:pt modelId="{A443ED4D-7822-45CA-89CD-9D1BE970608D}" type="sibTrans" cxnId="{BB787728-3132-4053-B564-A6915A589F41}">
      <dgm:prSet/>
      <dgm:spPr/>
      <dgm:t>
        <a:bodyPr/>
        <a:lstStyle/>
        <a:p>
          <a:endParaRPr lang="en-US"/>
        </a:p>
      </dgm:t>
    </dgm:pt>
    <dgm:pt modelId="{BAFB38E3-448C-4B5B-9EE7-EFFA63261192}">
      <dgm:prSet phldr="0" custT="1"/>
      <dgm:spPr/>
      <dgm:t>
        <a:bodyPr anchor="b"/>
        <a:lstStyle/>
        <a:p>
          <a:pPr algn="l"/>
          <a:r>
            <a:rPr lang="en-US" sz="1000"/>
            <a:t>Reduced attention heads and hidden layers </a:t>
          </a:r>
        </a:p>
      </dgm:t>
    </dgm:pt>
    <dgm:pt modelId="{602592C3-17C4-4488-A485-E3A66F1DFAC3}" type="parTrans" cxnId="{FE2F2700-8B98-4DF7-BFFD-F6C7819C9B36}">
      <dgm:prSet/>
      <dgm:spPr/>
      <dgm:t>
        <a:bodyPr/>
        <a:lstStyle/>
        <a:p>
          <a:endParaRPr lang="en-US"/>
        </a:p>
      </dgm:t>
    </dgm:pt>
    <dgm:pt modelId="{EB957129-58E7-421B-B7C6-A88F97674E0C}" type="sibTrans" cxnId="{FE2F2700-8B98-4DF7-BFFD-F6C7819C9B36}">
      <dgm:prSet/>
      <dgm:spPr/>
      <dgm:t>
        <a:bodyPr/>
        <a:lstStyle/>
        <a:p>
          <a:endParaRPr lang="en-US"/>
        </a:p>
      </dgm:t>
    </dgm:pt>
    <dgm:pt modelId="{FEEEB552-06A4-44FA-B247-1687C9E2CBD2}">
      <dgm:prSet phldr="0" custT="1"/>
      <dgm:spPr/>
      <dgm:t>
        <a:bodyPr/>
        <a:lstStyle/>
        <a:p>
          <a:pPr algn="l"/>
          <a:r>
            <a:rPr lang="en-US" sz="1000" b="0" err="1"/>
            <a:t>TensorBoard</a:t>
          </a:r>
          <a:r>
            <a:rPr lang="en-US" sz="1000" b="0"/>
            <a:t> </a:t>
          </a:r>
          <a:r>
            <a:rPr lang="en-US" sz="1000"/>
            <a:t>for real-time visualization of loss, accuracy, feature maps</a:t>
          </a:r>
        </a:p>
      </dgm:t>
    </dgm:pt>
    <dgm:pt modelId="{F8E03FF9-D917-4B83-A9BE-D6A9717861E5}" type="parTrans" cxnId="{9AC7D7A0-D9F1-46A5-9EDD-E2B6FA1D54B2}">
      <dgm:prSet/>
      <dgm:spPr/>
      <dgm:t>
        <a:bodyPr/>
        <a:lstStyle/>
        <a:p>
          <a:endParaRPr lang="en-US"/>
        </a:p>
      </dgm:t>
    </dgm:pt>
    <dgm:pt modelId="{D671F9DA-1E75-498B-9E68-6BA86AB59585}" type="sibTrans" cxnId="{9AC7D7A0-D9F1-46A5-9EDD-E2B6FA1D54B2}">
      <dgm:prSet/>
      <dgm:spPr/>
      <dgm:t>
        <a:bodyPr/>
        <a:lstStyle/>
        <a:p>
          <a:endParaRPr lang="en-US"/>
        </a:p>
      </dgm:t>
    </dgm:pt>
    <dgm:pt modelId="{D291D346-9911-490E-A2E3-BD5E773C6CE4}">
      <dgm:prSet phldr="0" custT="1"/>
      <dgm:spPr/>
      <dgm:t>
        <a:bodyPr/>
        <a:lstStyle/>
        <a:p>
          <a:pPr algn="l"/>
          <a:r>
            <a:rPr lang="en-US" sz="1000"/>
            <a:t>Visualize and monitor training dynamics like gradient flow</a:t>
          </a:r>
        </a:p>
      </dgm:t>
    </dgm:pt>
    <dgm:pt modelId="{025DE06F-09BE-43A4-B454-2F99628044CD}" type="parTrans" cxnId="{50479DB9-B5D9-4C13-8376-F3211B50AFD5}">
      <dgm:prSet/>
      <dgm:spPr/>
      <dgm:t>
        <a:bodyPr/>
        <a:lstStyle/>
        <a:p>
          <a:endParaRPr lang="en-US"/>
        </a:p>
      </dgm:t>
    </dgm:pt>
    <dgm:pt modelId="{556DADAD-4A6B-4D02-99FE-CDB8D9F044D6}" type="sibTrans" cxnId="{50479DB9-B5D9-4C13-8376-F3211B50AFD5}">
      <dgm:prSet/>
      <dgm:spPr/>
      <dgm:t>
        <a:bodyPr/>
        <a:lstStyle/>
        <a:p>
          <a:endParaRPr lang="en-US"/>
        </a:p>
      </dgm:t>
    </dgm:pt>
    <dgm:pt modelId="{6C6CA1B0-1349-4359-8056-2AA7FF7E8429}">
      <dgm:prSet phldr="0" custT="1"/>
      <dgm:spPr>
        <a:solidFill>
          <a:srgbClr val="169C9A">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20955" tIns="13970" rIns="20955" bIns="13970" numCol="1" spcCol="1270" anchor="ctr" anchorCtr="0"/>
        <a:lstStyle/>
        <a:p>
          <a:pPr marL="0" lvl="0" indent="0" algn="ctr" defTabSz="488950" rtl="0">
            <a:lnSpc>
              <a:spcPct val="90000"/>
            </a:lnSpc>
            <a:spcBef>
              <a:spcPct val="0"/>
            </a:spcBef>
            <a:spcAft>
              <a:spcPct val="35000"/>
            </a:spcAft>
            <a:buNone/>
          </a:pPr>
          <a:r>
            <a:rPr lang="en-US" sz="1100" b="1" kern="1200">
              <a:solidFill>
                <a:prstClr val="white"/>
              </a:solidFill>
              <a:latin typeface="Neue Haas Grotesk Text Pro"/>
              <a:ea typeface="+mn-ea"/>
              <a:cs typeface="+mn-cs"/>
            </a:rPr>
            <a:t>Experimentation</a:t>
          </a:r>
        </a:p>
      </dgm:t>
    </dgm:pt>
    <dgm:pt modelId="{20DA0EFA-2DE5-4726-B36F-298B41EC09F2}" type="parTrans" cxnId="{47404103-8574-4AE0-B96A-10E8E537B95B}">
      <dgm:prSet/>
      <dgm:spPr/>
      <dgm:t>
        <a:bodyPr/>
        <a:lstStyle/>
        <a:p>
          <a:endParaRPr lang="en-US"/>
        </a:p>
      </dgm:t>
    </dgm:pt>
    <dgm:pt modelId="{C2462A04-C2F4-4A86-9A4F-CDC9AF665702}" type="sibTrans" cxnId="{47404103-8574-4AE0-B96A-10E8E537B95B}">
      <dgm:prSet/>
      <dgm:spPr/>
      <dgm:t>
        <a:bodyPr/>
        <a:lstStyle/>
        <a:p>
          <a:endParaRPr lang="en-US"/>
        </a:p>
      </dgm:t>
    </dgm:pt>
    <dgm:pt modelId="{C6152DA5-45A5-4102-AE93-9B78C38942EA}">
      <dgm:prSet phldr="0" custT="1"/>
      <dgm:spPr/>
      <dgm:t>
        <a:bodyPr anchor="ctr"/>
        <a:lstStyle/>
        <a:p>
          <a:pPr algn="l" rtl="0"/>
          <a:r>
            <a:rPr lang="en-US" sz="1000" b="0"/>
            <a:t>Tested various optimizers, adjusted learning rates dynamically, tuned weight decay for regularization</a:t>
          </a:r>
          <a:endParaRPr lang="en-US" sz="1000" b="0">
            <a:latin typeface="Neue Haas Grotesk Text Pro"/>
          </a:endParaRPr>
        </a:p>
      </dgm:t>
    </dgm:pt>
    <dgm:pt modelId="{8AE5C05D-1A74-4C2D-82F5-EB3B81C48D05}" type="parTrans" cxnId="{00639D71-D201-43D5-A62D-A26E1965ACE5}">
      <dgm:prSet/>
      <dgm:spPr/>
      <dgm:t>
        <a:bodyPr/>
        <a:lstStyle/>
        <a:p>
          <a:endParaRPr lang="en-US"/>
        </a:p>
      </dgm:t>
    </dgm:pt>
    <dgm:pt modelId="{6F918128-542F-481B-82CB-010EA3E4E840}" type="sibTrans" cxnId="{00639D71-D201-43D5-A62D-A26E1965ACE5}">
      <dgm:prSet/>
      <dgm:spPr/>
      <dgm:t>
        <a:bodyPr/>
        <a:lstStyle/>
        <a:p>
          <a:endParaRPr lang="en-US"/>
        </a:p>
      </dgm:t>
    </dgm:pt>
    <dgm:pt modelId="{A767F20A-345B-409F-8BA2-0A80C3CD8013}">
      <dgm:prSet phldr="0" custT="1"/>
      <dgm:spPr/>
      <dgm:t>
        <a:bodyPr anchor="ctr"/>
        <a:lstStyle/>
        <a:p>
          <a:pPr algn="l"/>
          <a:r>
            <a:rPr lang="en-US" sz="1000" b="0"/>
            <a:t>Label smoothing improves generalization, reducing overconfidence in predictions</a:t>
          </a:r>
        </a:p>
      </dgm:t>
    </dgm:pt>
    <dgm:pt modelId="{B3C159C5-42BC-4498-93CE-6F94BECC903E}" type="parTrans" cxnId="{86400552-4EE5-41C4-978C-CF065AC17AE6}">
      <dgm:prSet/>
      <dgm:spPr/>
      <dgm:t>
        <a:bodyPr/>
        <a:lstStyle/>
        <a:p>
          <a:endParaRPr lang="en-US"/>
        </a:p>
      </dgm:t>
    </dgm:pt>
    <dgm:pt modelId="{DE385BFF-5F77-46E2-9E0D-DC4931B8088E}" type="sibTrans" cxnId="{86400552-4EE5-41C4-978C-CF065AC17AE6}">
      <dgm:prSet/>
      <dgm:spPr/>
      <dgm:t>
        <a:bodyPr/>
        <a:lstStyle/>
        <a:p>
          <a:endParaRPr lang="en-US"/>
        </a:p>
      </dgm:t>
    </dgm:pt>
    <dgm:pt modelId="{FD522FBB-D040-435F-A6A9-50F7271873DB}">
      <dgm:prSet phldr="0" custT="1"/>
      <dgm:spPr/>
      <dgm:t>
        <a:bodyPr anchor="ctr"/>
        <a:lstStyle/>
        <a:p>
          <a:pPr algn="l"/>
          <a:r>
            <a:rPr lang="en-US" sz="1000" b="0"/>
            <a:t>Used </a:t>
          </a:r>
          <a:r>
            <a:rPr lang="en-US" sz="1000" b="0" err="1"/>
            <a:t>Optuna</a:t>
          </a:r>
          <a:endParaRPr lang="en-US" sz="1000" b="0"/>
        </a:p>
      </dgm:t>
    </dgm:pt>
    <dgm:pt modelId="{B467B9E9-40D2-4994-A2A6-FE8BEF09A219}" type="parTrans" cxnId="{426B7267-EE6C-4974-AC4D-87DABDBEFF5F}">
      <dgm:prSet/>
      <dgm:spPr/>
      <dgm:t>
        <a:bodyPr/>
        <a:lstStyle/>
        <a:p>
          <a:endParaRPr lang="en-US"/>
        </a:p>
      </dgm:t>
    </dgm:pt>
    <dgm:pt modelId="{29D20504-7B57-4082-99CD-F7ED086B6A68}" type="sibTrans" cxnId="{426B7267-EE6C-4974-AC4D-87DABDBEFF5F}">
      <dgm:prSet/>
      <dgm:spPr/>
      <dgm:t>
        <a:bodyPr/>
        <a:lstStyle/>
        <a:p>
          <a:endParaRPr lang="en-US"/>
        </a:p>
      </dgm:t>
    </dgm:pt>
    <dgm:pt modelId="{4D291945-E6D3-49AD-941D-23BF33A89450}">
      <dgm:prSet phldr="0" custT="1"/>
      <dgm:spPr/>
      <dgm:t>
        <a:bodyPr/>
        <a:lstStyle/>
        <a:p>
          <a:pPr algn="l" rtl="0"/>
          <a:r>
            <a:rPr lang="en-US" sz="900"/>
            <a:t>Begin with 500 samples to test setup, </a:t>
          </a:r>
          <a:endParaRPr lang="en-US" sz="900">
            <a:latin typeface="Neue Haas Grotesk Text Pro"/>
          </a:endParaRPr>
        </a:p>
      </dgm:t>
    </dgm:pt>
    <dgm:pt modelId="{2BD56461-5D9A-4EFC-A447-AFF314E8EDC4}" type="parTrans" cxnId="{1AD4618D-FD4F-4456-9CF9-001AA886FA2D}">
      <dgm:prSet/>
      <dgm:spPr/>
      <dgm:t>
        <a:bodyPr/>
        <a:lstStyle/>
        <a:p>
          <a:endParaRPr lang="en-US"/>
        </a:p>
      </dgm:t>
    </dgm:pt>
    <dgm:pt modelId="{796D1174-87D6-49F3-8390-E2A52DE8EFEF}" type="sibTrans" cxnId="{1AD4618D-FD4F-4456-9CF9-001AA886FA2D}">
      <dgm:prSet/>
      <dgm:spPr/>
      <dgm:t>
        <a:bodyPr/>
        <a:lstStyle/>
        <a:p>
          <a:endParaRPr lang="en-US"/>
        </a:p>
      </dgm:t>
    </dgm:pt>
    <dgm:pt modelId="{2A06D363-D1D1-4339-B493-8A8292229D29}">
      <dgm:prSet phldr="0" custT="1"/>
      <dgm:spPr/>
      <dgm:t>
        <a:bodyPr/>
        <a:lstStyle/>
        <a:p>
          <a:r>
            <a:rPr lang="en-US" sz="1050">
              <a:latin typeface="Neue Haas Grotesk Text Pro"/>
            </a:rPr>
            <a:t>Stored</a:t>
          </a:r>
          <a:r>
            <a:rPr lang="en-US" sz="1050"/>
            <a:t> in a dictionary (O(1) lookup) </a:t>
          </a:r>
        </a:p>
      </dgm:t>
    </dgm:pt>
    <dgm:pt modelId="{86171250-BEFD-4C2D-910D-98A9C0214F98}" type="parTrans" cxnId="{89DE73B1-8F68-4A06-B614-67A23C4BE48A}">
      <dgm:prSet/>
      <dgm:spPr/>
      <dgm:t>
        <a:bodyPr/>
        <a:lstStyle/>
        <a:p>
          <a:endParaRPr lang="en-US"/>
        </a:p>
      </dgm:t>
    </dgm:pt>
    <dgm:pt modelId="{175053DD-B4F2-4762-A44B-FAA63A6D1011}" type="sibTrans" cxnId="{89DE73B1-8F68-4A06-B614-67A23C4BE48A}">
      <dgm:prSet/>
      <dgm:spPr/>
      <dgm:t>
        <a:bodyPr/>
        <a:lstStyle/>
        <a:p>
          <a:endParaRPr lang="en-US"/>
        </a:p>
      </dgm:t>
    </dgm:pt>
    <dgm:pt modelId="{EB1DBBFD-2FFE-4FAE-8557-445A6119621D}">
      <dgm:prSet phldr="0" custT="1"/>
      <dgm:spPr>
        <a:solidFill>
          <a:srgbClr val="169C9A">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20955" tIns="13970" rIns="20955" bIns="13970" numCol="1" spcCol="1270" anchor="ctr" anchorCtr="0"/>
        <a:lstStyle/>
        <a:p>
          <a:r>
            <a:rPr lang="en-US" sz="1100" b="1" kern="1200" err="1">
              <a:solidFill>
                <a:prstClr val="white"/>
              </a:solidFill>
              <a:latin typeface="+mn-lt"/>
              <a:ea typeface="+mn-ea"/>
              <a:cs typeface="+mn-cs"/>
            </a:rPr>
            <a:t>VisualBERT</a:t>
          </a:r>
          <a:r>
            <a:rPr lang="en-US" sz="1100" b="1" kern="1200">
              <a:latin typeface="+mn-lt"/>
            </a:rPr>
            <a:t> Setup</a:t>
          </a:r>
          <a:endParaRPr lang="en-US" sz="1100" kern="1200">
            <a:latin typeface="+mn-lt"/>
          </a:endParaRPr>
        </a:p>
      </dgm:t>
    </dgm:pt>
    <dgm:pt modelId="{311943F1-FE50-4830-992E-4BDC51226A88}" type="parTrans" cxnId="{5BB45781-160D-4B1F-BCDB-51FB1674EBE6}">
      <dgm:prSet/>
      <dgm:spPr/>
      <dgm:t>
        <a:bodyPr/>
        <a:lstStyle/>
        <a:p>
          <a:endParaRPr lang="en-US"/>
        </a:p>
      </dgm:t>
    </dgm:pt>
    <dgm:pt modelId="{CBA8D467-FDAA-4875-9C70-841B6C1D1644}" type="sibTrans" cxnId="{5BB45781-160D-4B1F-BCDB-51FB1674EBE6}">
      <dgm:prSet/>
      <dgm:spPr/>
      <dgm:t>
        <a:bodyPr/>
        <a:lstStyle/>
        <a:p>
          <a:endParaRPr lang="en-US"/>
        </a:p>
      </dgm:t>
    </dgm:pt>
    <dgm:pt modelId="{4B622448-E0B7-6C4F-95F3-217172758F24}">
      <dgm:prSet phldr="0" custT="1"/>
      <dgm:spPr/>
      <dgm:t>
        <a:bodyPr/>
        <a:lstStyle/>
        <a:p>
          <a:pPr algn="ctr"/>
          <a:r>
            <a:rPr lang="en-US" sz="1100" b="1" kern="1200">
              <a:solidFill>
                <a:prstClr val="white"/>
              </a:solidFill>
              <a:latin typeface="Neue Haas Grotesk Text Pro"/>
              <a:ea typeface="+mn-ea"/>
              <a:cs typeface="+mn-cs"/>
            </a:rPr>
            <a:t>Scaling</a:t>
          </a:r>
          <a:r>
            <a:rPr lang="en-US" sz="1200" kern="1200"/>
            <a:t> Data</a:t>
          </a:r>
          <a:endParaRPr lang="en-US" sz="800"/>
        </a:p>
      </dgm:t>
    </dgm:pt>
    <dgm:pt modelId="{B1DE406F-6870-F540-9844-AC981E2FEB79}" type="parTrans" cxnId="{279A925A-6222-8B47-9357-6B1B0BABE895}">
      <dgm:prSet/>
      <dgm:spPr/>
      <dgm:t>
        <a:bodyPr/>
        <a:lstStyle/>
        <a:p>
          <a:endParaRPr lang="en-US"/>
        </a:p>
      </dgm:t>
    </dgm:pt>
    <dgm:pt modelId="{F3E30960-F6C0-7D4E-B3B7-5C2F982F8DC3}" type="sibTrans" cxnId="{279A925A-6222-8B47-9357-6B1B0BABE895}">
      <dgm:prSet/>
      <dgm:spPr/>
      <dgm:t>
        <a:bodyPr/>
        <a:lstStyle/>
        <a:p>
          <a:endParaRPr lang="en-US"/>
        </a:p>
      </dgm:t>
    </dgm:pt>
    <dgm:pt modelId="{ABA5949F-8E94-3541-8DEB-2033399C241A}">
      <dgm:prSet phldr="0" custT="1"/>
      <dgm:spPr/>
      <dgm:t>
        <a:bodyPr/>
        <a:lstStyle/>
        <a:p>
          <a:pPr algn="l" rtl="0"/>
          <a:r>
            <a:rPr lang="en-US" sz="900"/>
            <a:t>scaling up to 5k, 30k, 60k</a:t>
          </a:r>
          <a:endParaRPr lang="en-US" sz="900">
            <a:latin typeface="Neue Haas Grotesk Text Pro"/>
          </a:endParaRPr>
        </a:p>
      </dgm:t>
    </dgm:pt>
    <dgm:pt modelId="{89E4341C-5F25-CA4B-85B6-271BFF48ACAC}" type="parTrans" cxnId="{9AEA834E-0FED-1240-B736-D32B40B5DC18}">
      <dgm:prSet/>
      <dgm:spPr/>
      <dgm:t>
        <a:bodyPr/>
        <a:lstStyle/>
        <a:p>
          <a:endParaRPr lang="en-US"/>
        </a:p>
      </dgm:t>
    </dgm:pt>
    <dgm:pt modelId="{EDBAAAB4-6E35-5E44-9109-30043DDDB73B}" type="sibTrans" cxnId="{9AEA834E-0FED-1240-B736-D32B40B5DC18}">
      <dgm:prSet/>
      <dgm:spPr/>
      <dgm:t>
        <a:bodyPr/>
        <a:lstStyle/>
        <a:p>
          <a:endParaRPr lang="en-US"/>
        </a:p>
      </dgm:t>
    </dgm:pt>
    <dgm:pt modelId="{2E0EBA49-6025-447C-97B5-9AFBEF1DDEFE}" type="pres">
      <dgm:prSet presAssocID="{7AA50874-0413-425D-A2E1-82A94746376F}" presName="Name0" presStyleCnt="0">
        <dgm:presLayoutVars>
          <dgm:dir/>
          <dgm:animLvl val="lvl"/>
          <dgm:resizeHandles val="exact"/>
        </dgm:presLayoutVars>
      </dgm:prSet>
      <dgm:spPr/>
    </dgm:pt>
    <dgm:pt modelId="{8D638DCB-0161-44B4-B0C4-511F9560D3C7}" type="pres">
      <dgm:prSet presAssocID="{7AA50874-0413-425D-A2E1-82A94746376F}" presName="tSp" presStyleCnt="0"/>
      <dgm:spPr/>
    </dgm:pt>
    <dgm:pt modelId="{166608F3-3634-46D7-8CFC-DE6C9DE04ACA}" type="pres">
      <dgm:prSet presAssocID="{7AA50874-0413-425D-A2E1-82A94746376F}" presName="bSp" presStyleCnt="0"/>
      <dgm:spPr/>
    </dgm:pt>
    <dgm:pt modelId="{F81390A5-0975-49D3-A462-7B7BF31445B4}" type="pres">
      <dgm:prSet presAssocID="{7AA50874-0413-425D-A2E1-82A94746376F}" presName="process" presStyleCnt="0"/>
      <dgm:spPr/>
    </dgm:pt>
    <dgm:pt modelId="{B06276F6-EFA3-4611-B716-664B45BC7FE4}" type="pres">
      <dgm:prSet presAssocID="{4F9FA4EF-F972-44D9-9D9F-463593C0F5D3}" presName="composite1" presStyleCnt="0"/>
      <dgm:spPr/>
    </dgm:pt>
    <dgm:pt modelId="{E14B8B7C-8F7E-43B5-8327-523D351636DD}" type="pres">
      <dgm:prSet presAssocID="{4F9FA4EF-F972-44D9-9D9F-463593C0F5D3}" presName="dummyNode1" presStyleLbl="node1" presStyleIdx="0" presStyleCnt="7"/>
      <dgm:spPr/>
    </dgm:pt>
    <dgm:pt modelId="{0391225F-96F0-4269-8AD0-A6C04E91BA09}" type="pres">
      <dgm:prSet presAssocID="{4F9FA4EF-F972-44D9-9D9F-463593C0F5D3}" presName="childNode1" presStyleLbl="bgAcc1" presStyleIdx="0" presStyleCnt="7" custScaleY="206894" custLinFactNeighborX="-9325" custLinFactNeighborY="-9892">
        <dgm:presLayoutVars>
          <dgm:bulletEnabled val="1"/>
        </dgm:presLayoutVars>
      </dgm:prSet>
      <dgm:spPr/>
    </dgm:pt>
    <dgm:pt modelId="{37A04097-EEF0-41EB-88CF-B9C6FD917739}" type="pres">
      <dgm:prSet presAssocID="{4F9FA4EF-F972-44D9-9D9F-463593C0F5D3}" presName="childNode1tx" presStyleLbl="bgAcc1" presStyleIdx="0" presStyleCnt="7">
        <dgm:presLayoutVars>
          <dgm:bulletEnabled val="1"/>
        </dgm:presLayoutVars>
      </dgm:prSet>
      <dgm:spPr/>
    </dgm:pt>
    <dgm:pt modelId="{91D1A906-CE92-4E2E-B80B-83ADA683F0B9}" type="pres">
      <dgm:prSet presAssocID="{4F9FA4EF-F972-44D9-9D9F-463593C0F5D3}" presName="parentNode1" presStyleLbl="node1" presStyleIdx="0" presStyleCnt="7" custScaleX="127019" custScaleY="132846" custLinFactNeighborX="-8854" custLinFactNeighborY="68373">
        <dgm:presLayoutVars>
          <dgm:chMax val="1"/>
          <dgm:bulletEnabled val="1"/>
        </dgm:presLayoutVars>
      </dgm:prSet>
      <dgm:spPr/>
    </dgm:pt>
    <dgm:pt modelId="{59D7CAF7-AC88-4167-BD65-8A2EBB5DD506}" type="pres">
      <dgm:prSet presAssocID="{4F9FA4EF-F972-44D9-9D9F-463593C0F5D3}" presName="connSite1" presStyleCnt="0"/>
      <dgm:spPr/>
    </dgm:pt>
    <dgm:pt modelId="{06DB758D-E28A-4A9B-BE20-A5A986CCBF6C}" type="pres">
      <dgm:prSet presAssocID="{600194DC-70B8-4505-A1EE-1867E6F0B7B1}" presName="Name9" presStyleLbl="sibTrans2D1" presStyleIdx="0" presStyleCnt="6"/>
      <dgm:spPr/>
    </dgm:pt>
    <dgm:pt modelId="{F3B41912-5DF7-42D7-9CB6-127EFFAA9176}" type="pres">
      <dgm:prSet presAssocID="{2E7B62FF-EB4E-4F4E-835A-882B3842E01E}" presName="composite2" presStyleCnt="0"/>
      <dgm:spPr/>
    </dgm:pt>
    <dgm:pt modelId="{05811B98-5C44-4126-8798-E822E24E485B}" type="pres">
      <dgm:prSet presAssocID="{2E7B62FF-EB4E-4F4E-835A-882B3842E01E}" presName="dummyNode2" presStyleLbl="node1" presStyleIdx="0" presStyleCnt="7"/>
      <dgm:spPr/>
    </dgm:pt>
    <dgm:pt modelId="{8C509904-ADDE-4AFA-9B8D-90D20F7BF63E}" type="pres">
      <dgm:prSet presAssocID="{2E7B62FF-EB4E-4F4E-835A-882B3842E01E}" presName="childNode2" presStyleLbl="bgAcc1" presStyleIdx="1" presStyleCnt="7" custScaleY="192444" custLinFactNeighborX="9467" custLinFactNeighborY="37979">
        <dgm:presLayoutVars>
          <dgm:bulletEnabled val="1"/>
        </dgm:presLayoutVars>
      </dgm:prSet>
      <dgm:spPr/>
    </dgm:pt>
    <dgm:pt modelId="{C35C74C7-FD39-40E0-BADC-4EF5AF8589CC}" type="pres">
      <dgm:prSet presAssocID="{2E7B62FF-EB4E-4F4E-835A-882B3842E01E}" presName="childNode2tx" presStyleLbl="bgAcc1" presStyleIdx="1" presStyleCnt="7">
        <dgm:presLayoutVars>
          <dgm:bulletEnabled val="1"/>
        </dgm:presLayoutVars>
      </dgm:prSet>
      <dgm:spPr/>
    </dgm:pt>
    <dgm:pt modelId="{9C48187D-5D42-4FE8-BC21-B6739F355B27}" type="pres">
      <dgm:prSet presAssocID="{2E7B62FF-EB4E-4F4E-835A-882B3842E01E}" presName="parentNode2" presStyleLbl="node1" presStyleIdx="1" presStyleCnt="7" custScaleX="134010" custScaleY="176592" custLinFactNeighborX="-25295" custLinFactNeighborY="-63609">
        <dgm:presLayoutVars>
          <dgm:chMax val="0"/>
          <dgm:bulletEnabled val="1"/>
        </dgm:presLayoutVars>
      </dgm:prSet>
      <dgm:spPr>
        <a:xfrm>
          <a:off x="1976186" y="644435"/>
          <a:ext cx="968534" cy="385154"/>
        </a:xfrm>
        <a:prstGeom prst="roundRect">
          <a:avLst>
            <a:gd name="adj" fmla="val 10000"/>
          </a:avLst>
        </a:prstGeom>
      </dgm:spPr>
    </dgm:pt>
    <dgm:pt modelId="{C46DA56F-9FC0-4CA7-8137-8F05E10BBE49}" type="pres">
      <dgm:prSet presAssocID="{2E7B62FF-EB4E-4F4E-835A-882B3842E01E}" presName="connSite2" presStyleCnt="0"/>
      <dgm:spPr/>
    </dgm:pt>
    <dgm:pt modelId="{F4291D13-93A5-4254-B068-2311EF97BB7F}" type="pres">
      <dgm:prSet presAssocID="{0036E165-01ED-4E54-A5CA-6623618395C8}" presName="Name18" presStyleLbl="sibTrans2D1" presStyleIdx="1" presStyleCnt="6"/>
      <dgm:spPr/>
    </dgm:pt>
    <dgm:pt modelId="{C5E8FC99-DA2A-4357-8298-CB066E9766CD}" type="pres">
      <dgm:prSet presAssocID="{82C6BCAC-7F1F-43E4-BCD6-3132FB186629}" presName="composite1" presStyleCnt="0"/>
      <dgm:spPr/>
    </dgm:pt>
    <dgm:pt modelId="{B64F248C-4CA0-4E5D-8824-B58742C298FA}" type="pres">
      <dgm:prSet presAssocID="{82C6BCAC-7F1F-43E4-BCD6-3132FB186629}" presName="dummyNode1" presStyleLbl="node1" presStyleIdx="1" presStyleCnt="7"/>
      <dgm:spPr/>
    </dgm:pt>
    <dgm:pt modelId="{FCF1C432-A29A-4DD0-A35A-0AC93AC2A5AD}" type="pres">
      <dgm:prSet presAssocID="{82C6BCAC-7F1F-43E4-BCD6-3132FB186629}" presName="childNode1" presStyleLbl="bgAcc1" presStyleIdx="2" presStyleCnt="7" custScaleY="159335" custLinFactNeighborX="-20590" custLinFactNeighborY="-43538">
        <dgm:presLayoutVars>
          <dgm:bulletEnabled val="1"/>
        </dgm:presLayoutVars>
      </dgm:prSet>
      <dgm:spPr/>
    </dgm:pt>
    <dgm:pt modelId="{9E7F936D-2F7F-48B2-BD18-107B72103568}" type="pres">
      <dgm:prSet presAssocID="{82C6BCAC-7F1F-43E4-BCD6-3132FB186629}" presName="childNode1tx" presStyleLbl="bgAcc1" presStyleIdx="2" presStyleCnt="7">
        <dgm:presLayoutVars>
          <dgm:bulletEnabled val="1"/>
        </dgm:presLayoutVars>
      </dgm:prSet>
      <dgm:spPr/>
    </dgm:pt>
    <dgm:pt modelId="{9DEFE490-BC11-475C-9987-4630E4165C74}" type="pres">
      <dgm:prSet presAssocID="{82C6BCAC-7F1F-43E4-BCD6-3132FB186629}" presName="parentNode1" presStyleLbl="node1" presStyleIdx="2" presStyleCnt="7" custScaleY="218576">
        <dgm:presLayoutVars>
          <dgm:chMax val="1"/>
          <dgm:bulletEnabled val="1"/>
        </dgm:presLayoutVars>
      </dgm:prSet>
      <dgm:spPr>
        <a:xfrm>
          <a:off x="3577237" y="1543128"/>
          <a:ext cx="968534" cy="385154"/>
        </a:xfrm>
        <a:prstGeom prst="roundRect">
          <a:avLst>
            <a:gd name="adj" fmla="val 10000"/>
          </a:avLst>
        </a:prstGeom>
      </dgm:spPr>
    </dgm:pt>
    <dgm:pt modelId="{99F6EEF9-A372-4C60-A603-B611304F6C08}" type="pres">
      <dgm:prSet presAssocID="{82C6BCAC-7F1F-43E4-BCD6-3132FB186629}" presName="connSite1" presStyleCnt="0"/>
      <dgm:spPr/>
    </dgm:pt>
    <dgm:pt modelId="{F924B531-2AFA-4682-87B5-546818FAD318}" type="pres">
      <dgm:prSet presAssocID="{36039595-8B4C-4EC5-902E-20F7D0EBC5EC}" presName="Name9" presStyleLbl="sibTrans2D1" presStyleIdx="2" presStyleCnt="6"/>
      <dgm:spPr/>
    </dgm:pt>
    <dgm:pt modelId="{DA86B8EC-A0F2-4CD4-9743-C346AB736D96}" type="pres">
      <dgm:prSet presAssocID="{EB1DBBFD-2FFE-4FAE-8557-445A6119621D}" presName="composite2" presStyleCnt="0"/>
      <dgm:spPr/>
    </dgm:pt>
    <dgm:pt modelId="{57179710-6861-47AA-932B-3F944BC17758}" type="pres">
      <dgm:prSet presAssocID="{EB1DBBFD-2FFE-4FAE-8557-445A6119621D}" presName="dummyNode2" presStyleLbl="node1" presStyleIdx="2" presStyleCnt="7"/>
      <dgm:spPr/>
    </dgm:pt>
    <dgm:pt modelId="{9E713C0A-F5B3-4D02-B7BF-0F20B68B079F}" type="pres">
      <dgm:prSet presAssocID="{EB1DBBFD-2FFE-4FAE-8557-445A6119621D}" presName="childNode2" presStyleLbl="bgAcc1" presStyleIdx="3" presStyleCnt="7" custScaleX="129932" custScaleY="185014" custLinFactNeighborX="-4196" custLinFactNeighborY="24464">
        <dgm:presLayoutVars>
          <dgm:bulletEnabled val="1"/>
        </dgm:presLayoutVars>
      </dgm:prSet>
      <dgm:spPr/>
    </dgm:pt>
    <dgm:pt modelId="{5B6CC1BA-B8A8-46FA-9485-24326060D4B5}" type="pres">
      <dgm:prSet presAssocID="{EB1DBBFD-2FFE-4FAE-8557-445A6119621D}" presName="childNode2tx" presStyleLbl="bgAcc1" presStyleIdx="3" presStyleCnt="7">
        <dgm:presLayoutVars>
          <dgm:bulletEnabled val="1"/>
        </dgm:presLayoutVars>
      </dgm:prSet>
      <dgm:spPr/>
    </dgm:pt>
    <dgm:pt modelId="{60AFF324-10C2-4072-AF73-2D6CA96F0DAF}" type="pres">
      <dgm:prSet presAssocID="{EB1DBBFD-2FFE-4FAE-8557-445A6119621D}" presName="parentNode2" presStyleLbl="node1" presStyleIdx="3" presStyleCnt="7" custScaleX="119942" custScaleY="194925" custLinFactNeighborX="-773" custLinFactNeighborY="-58159">
        <dgm:presLayoutVars>
          <dgm:chMax val="0"/>
          <dgm:bulletEnabled val="1"/>
        </dgm:presLayoutVars>
      </dgm:prSet>
      <dgm:spPr>
        <a:xfrm>
          <a:off x="5178289" y="644435"/>
          <a:ext cx="968534" cy="385154"/>
        </a:xfrm>
        <a:prstGeom prst="roundRect">
          <a:avLst>
            <a:gd name="adj" fmla="val 10000"/>
          </a:avLst>
        </a:prstGeom>
      </dgm:spPr>
    </dgm:pt>
    <dgm:pt modelId="{BDA1170F-3711-4245-999B-3787527A738F}" type="pres">
      <dgm:prSet presAssocID="{EB1DBBFD-2FFE-4FAE-8557-445A6119621D}" presName="connSite2" presStyleCnt="0"/>
      <dgm:spPr/>
    </dgm:pt>
    <dgm:pt modelId="{05FAFFB1-E578-4097-AA53-E2A816EDB7A4}" type="pres">
      <dgm:prSet presAssocID="{CBA8D467-FDAA-4875-9C70-841B6C1D1644}" presName="Name18" presStyleLbl="sibTrans2D1" presStyleIdx="3" presStyleCnt="6"/>
      <dgm:spPr/>
    </dgm:pt>
    <dgm:pt modelId="{74D337CD-F0B8-4F37-BFC5-B5BA2465D04D}" type="pres">
      <dgm:prSet presAssocID="{60706711-0BA4-465E-BA4E-D511009B9D5C}" presName="composite1" presStyleCnt="0"/>
      <dgm:spPr/>
    </dgm:pt>
    <dgm:pt modelId="{0943205C-F3E4-460E-A63C-A1C64D415832}" type="pres">
      <dgm:prSet presAssocID="{60706711-0BA4-465E-BA4E-D511009B9D5C}" presName="dummyNode1" presStyleLbl="node1" presStyleIdx="3" presStyleCnt="7"/>
      <dgm:spPr/>
    </dgm:pt>
    <dgm:pt modelId="{04A8E134-2CCA-4511-BB63-92ECD1200C99}" type="pres">
      <dgm:prSet presAssocID="{60706711-0BA4-465E-BA4E-D511009B9D5C}" presName="childNode1" presStyleLbl="bgAcc1" presStyleIdx="4" presStyleCnt="7" custScaleX="112289" custScaleY="194871">
        <dgm:presLayoutVars>
          <dgm:bulletEnabled val="1"/>
        </dgm:presLayoutVars>
      </dgm:prSet>
      <dgm:spPr/>
    </dgm:pt>
    <dgm:pt modelId="{07D1FB5A-6E9E-4E8A-A09D-B12E061BBF6B}" type="pres">
      <dgm:prSet presAssocID="{60706711-0BA4-465E-BA4E-D511009B9D5C}" presName="childNode1tx" presStyleLbl="bgAcc1" presStyleIdx="4" presStyleCnt="7">
        <dgm:presLayoutVars>
          <dgm:bulletEnabled val="1"/>
        </dgm:presLayoutVars>
      </dgm:prSet>
      <dgm:spPr/>
    </dgm:pt>
    <dgm:pt modelId="{3B5F9B7D-FB45-4E5E-B117-7762082F9186}" type="pres">
      <dgm:prSet presAssocID="{60706711-0BA4-465E-BA4E-D511009B9D5C}" presName="parentNode1" presStyleLbl="node1" presStyleIdx="4" presStyleCnt="7" custScaleX="117432" custScaleY="114622" custLinFactY="34796" custLinFactNeighborX="-6391" custLinFactNeighborY="100000">
        <dgm:presLayoutVars>
          <dgm:chMax val="1"/>
          <dgm:bulletEnabled val="1"/>
        </dgm:presLayoutVars>
      </dgm:prSet>
      <dgm:spPr>
        <a:xfrm>
          <a:off x="6779340" y="1543128"/>
          <a:ext cx="968534" cy="385154"/>
        </a:xfrm>
        <a:prstGeom prst="roundRect">
          <a:avLst>
            <a:gd name="adj" fmla="val 10000"/>
          </a:avLst>
        </a:prstGeom>
      </dgm:spPr>
    </dgm:pt>
    <dgm:pt modelId="{6E7A323F-8488-4234-861E-CB473947C99D}" type="pres">
      <dgm:prSet presAssocID="{60706711-0BA4-465E-BA4E-D511009B9D5C}" presName="connSite1" presStyleCnt="0"/>
      <dgm:spPr/>
    </dgm:pt>
    <dgm:pt modelId="{D3A4899E-46FA-481D-95BC-98E4D04FDC07}" type="pres">
      <dgm:prSet presAssocID="{51FA6A52-EF66-4D2F-8244-091C0260E834}" presName="Name9" presStyleLbl="sibTrans2D1" presStyleIdx="4" presStyleCnt="6"/>
      <dgm:spPr/>
    </dgm:pt>
    <dgm:pt modelId="{3529FD32-045E-4909-B50E-B37F6DC24860}" type="pres">
      <dgm:prSet presAssocID="{6C6CA1B0-1349-4359-8056-2AA7FF7E8429}" presName="composite2" presStyleCnt="0"/>
      <dgm:spPr/>
    </dgm:pt>
    <dgm:pt modelId="{3CBAAFF0-6BA8-4243-9EC2-7D98711F7101}" type="pres">
      <dgm:prSet presAssocID="{6C6CA1B0-1349-4359-8056-2AA7FF7E8429}" presName="dummyNode2" presStyleLbl="node1" presStyleIdx="4" presStyleCnt="7"/>
      <dgm:spPr/>
    </dgm:pt>
    <dgm:pt modelId="{AB18EB4B-0C62-434D-9C62-FD75DCEFAB6C}" type="pres">
      <dgm:prSet presAssocID="{6C6CA1B0-1349-4359-8056-2AA7FF7E8429}" presName="childNode2" presStyleLbl="bgAcc1" presStyleIdx="5" presStyleCnt="7" custScaleX="118281" custScaleY="343310" custLinFactNeighborX="12755" custLinFactNeighborY="6614">
        <dgm:presLayoutVars>
          <dgm:bulletEnabled val="1"/>
        </dgm:presLayoutVars>
      </dgm:prSet>
      <dgm:spPr/>
    </dgm:pt>
    <dgm:pt modelId="{F65E1BDB-1742-4F24-9850-73AB5BEB303E}" type="pres">
      <dgm:prSet presAssocID="{6C6CA1B0-1349-4359-8056-2AA7FF7E8429}" presName="childNode2tx" presStyleLbl="bgAcc1" presStyleIdx="5" presStyleCnt="7">
        <dgm:presLayoutVars>
          <dgm:bulletEnabled val="1"/>
        </dgm:presLayoutVars>
      </dgm:prSet>
      <dgm:spPr/>
    </dgm:pt>
    <dgm:pt modelId="{582D7878-796F-4606-B15E-3440D700689A}" type="pres">
      <dgm:prSet presAssocID="{6C6CA1B0-1349-4359-8056-2AA7FF7E8429}" presName="parentNode2" presStyleLbl="node1" presStyleIdx="5" presStyleCnt="7" custScaleX="138771" custLinFactY="-100000" custLinFactNeighborX="-613" custLinFactNeighborY="-101620">
        <dgm:presLayoutVars>
          <dgm:chMax val="0"/>
          <dgm:bulletEnabled val="1"/>
        </dgm:presLayoutVars>
      </dgm:prSet>
      <dgm:spPr>
        <a:xfrm>
          <a:off x="8380392" y="644435"/>
          <a:ext cx="968534" cy="385154"/>
        </a:xfrm>
        <a:prstGeom prst="roundRect">
          <a:avLst>
            <a:gd name="adj" fmla="val 10000"/>
          </a:avLst>
        </a:prstGeom>
      </dgm:spPr>
    </dgm:pt>
    <dgm:pt modelId="{853E76FD-ADA6-4CC0-BDCE-A95C67429D02}" type="pres">
      <dgm:prSet presAssocID="{6C6CA1B0-1349-4359-8056-2AA7FF7E8429}" presName="connSite2" presStyleCnt="0"/>
      <dgm:spPr/>
    </dgm:pt>
    <dgm:pt modelId="{07FB2FF5-912D-4812-80CF-62214AF3E3D6}" type="pres">
      <dgm:prSet presAssocID="{C2462A04-C2F4-4A86-9A4F-CDC9AF665702}" presName="Name18" presStyleLbl="sibTrans2D1" presStyleIdx="5" presStyleCnt="6"/>
      <dgm:spPr/>
    </dgm:pt>
    <dgm:pt modelId="{5F5F660E-646F-DB40-AD38-A9B02962BC91}" type="pres">
      <dgm:prSet presAssocID="{4B622448-E0B7-6C4F-95F3-217172758F24}" presName="composite1" presStyleCnt="0"/>
      <dgm:spPr/>
    </dgm:pt>
    <dgm:pt modelId="{3E00E771-E54F-1F4B-8915-7DD8220E57BB}" type="pres">
      <dgm:prSet presAssocID="{4B622448-E0B7-6C4F-95F3-217172758F24}" presName="dummyNode1" presStyleLbl="node1" presStyleIdx="5" presStyleCnt="7"/>
      <dgm:spPr/>
    </dgm:pt>
    <dgm:pt modelId="{6E57FDA7-337A-5146-A479-1C54D3B465FB}" type="pres">
      <dgm:prSet presAssocID="{4B622448-E0B7-6C4F-95F3-217172758F24}" presName="childNode1" presStyleLbl="bgAcc1" presStyleIdx="6" presStyleCnt="7" custScaleY="124092" custLinFactNeighborX="-4078" custLinFactNeighborY="-1310">
        <dgm:presLayoutVars>
          <dgm:bulletEnabled val="1"/>
        </dgm:presLayoutVars>
      </dgm:prSet>
      <dgm:spPr/>
    </dgm:pt>
    <dgm:pt modelId="{4D5CC077-212A-4A4B-AACC-A3BAEF991EE2}" type="pres">
      <dgm:prSet presAssocID="{4B622448-E0B7-6C4F-95F3-217172758F24}" presName="childNode1tx" presStyleLbl="bgAcc1" presStyleIdx="6" presStyleCnt="7">
        <dgm:presLayoutVars>
          <dgm:bulletEnabled val="1"/>
        </dgm:presLayoutVars>
      </dgm:prSet>
      <dgm:spPr/>
    </dgm:pt>
    <dgm:pt modelId="{C7351E24-5A1D-BD49-BC42-21BCDAE6138F}" type="pres">
      <dgm:prSet presAssocID="{4B622448-E0B7-6C4F-95F3-217172758F24}" presName="parentNode1" presStyleLbl="node1" presStyleIdx="6" presStyleCnt="7" custScaleX="95925" custLinFactNeighborX="-10591" custLinFactNeighborY="11006">
        <dgm:presLayoutVars>
          <dgm:chMax val="1"/>
          <dgm:bulletEnabled val="1"/>
        </dgm:presLayoutVars>
      </dgm:prSet>
      <dgm:spPr/>
    </dgm:pt>
    <dgm:pt modelId="{EE13C431-CACC-C04A-B38F-645744E11258}" type="pres">
      <dgm:prSet presAssocID="{4B622448-E0B7-6C4F-95F3-217172758F24}" presName="connSite1" presStyleCnt="0"/>
      <dgm:spPr/>
    </dgm:pt>
  </dgm:ptLst>
  <dgm:cxnLst>
    <dgm:cxn modelId="{FE2F2700-8B98-4DF7-BFFD-F6C7819C9B36}" srcId="{EB1DBBFD-2FFE-4FAE-8557-445A6119621D}" destId="{BAFB38E3-448C-4B5B-9EE7-EFFA63261192}" srcOrd="1" destOrd="0" parTransId="{602592C3-17C4-4488-A485-E3A66F1DFAC3}" sibTransId="{EB957129-58E7-421B-B7C6-A88F97674E0C}"/>
    <dgm:cxn modelId="{E7894000-C52B-E342-A4AC-DB6EDC6F06A1}" type="presOf" srcId="{ABA5949F-8E94-3541-8DEB-2033399C241A}" destId="{4D5CC077-212A-4A4B-AACC-A3BAEF991EE2}" srcOrd="1" destOrd="1" presId="urn:microsoft.com/office/officeart/2005/8/layout/hProcess4"/>
    <dgm:cxn modelId="{47404103-8574-4AE0-B96A-10E8E537B95B}" srcId="{7AA50874-0413-425D-A2E1-82A94746376F}" destId="{6C6CA1B0-1349-4359-8056-2AA7FF7E8429}" srcOrd="5" destOrd="0" parTransId="{20DA0EFA-2DE5-4726-B36F-298B41EC09F2}" sibTransId="{C2462A04-C2F4-4A86-9A4F-CDC9AF665702}"/>
    <dgm:cxn modelId="{28BA5403-44E7-49B4-83C4-5C04D95FD87C}" type="presOf" srcId="{2A06D363-D1D1-4339-B493-8A8292229D29}" destId="{37A04097-EEF0-41EB-88CF-B9C6FD917739}" srcOrd="1" destOrd="1" presId="urn:microsoft.com/office/officeart/2005/8/layout/hProcess4"/>
    <dgm:cxn modelId="{821C0B11-EC03-492D-94C6-CAB2015C5755}" type="presOf" srcId="{0036E165-01ED-4E54-A5CA-6623618395C8}" destId="{F4291D13-93A5-4254-B068-2311EF97BB7F}" srcOrd="0" destOrd="0" presId="urn:microsoft.com/office/officeart/2005/8/layout/hProcess4"/>
    <dgm:cxn modelId="{C7AF1612-7733-4E3E-B740-59EDE06CFAD0}" type="presOf" srcId="{6C6CA1B0-1349-4359-8056-2AA7FF7E8429}" destId="{582D7878-796F-4606-B15E-3440D700689A}" srcOrd="0" destOrd="0" presId="urn:microsoft.com/office/officeart/2005/8/layout/hProcess4"/>
    <dgm:cxn modelId="{A1B76F14-4EA4-4F8E-B50C-FE23A6197163}" type="presOf" srcId="{8ADCD456-7C53-4BF1-B2D8-EAAF37F0F7F9}" destId="{9E7F936D-2F7F-48B2-BD18-107B72103568}" srcOrd="1" destOrd="0" presId="urn:microsoft.com/office/officeart/2005/8/layout/hProcess4"/>
    <dgm:cxn modelId="{C0F7E315-2E2D-4C12-916E-1B0E6FA5FA6B}" type="presOf" srcId="{82C6BCAC-7F1F-43E4-BCD6-3132FB186629}" destId="{9DEFE490-BC11-475C-9987-4630E4165C74}" srcOrd="0" destOrd="0" presId="urn:microsoft.com/office/officeart/2005/8/layout/hProcess4"/>
    <dgm:cxn modelId="{AFCCD924-9090-4F02-9156-E1014135B19F}" type="presOf" srcId="{60706711-0BA4-465E-BA4E-D511009B9D5C}" destId="{3B5F9B7D-FB45-4E5E-B117-7762082F9186}" srcOrd="0" destOrd="0" presId="urn:microsoft.com/office/officeart/2005/8/layout/hProcess4"/>
    <dgm:cxn modelId="{BB787728-3132-4053-B564-A6915A589F41}" srcId="{EB1DBBFD-2FFE-4FAE-8557-445A6119621D}" destId="{0D25D38A-8DD0-4059-8DCE-73719BC2E344}" srcOrd="0" destOrd="0" parTransId="{0217B840-9515-43A1-BF4F-986E09734CAD}" sibTransId="{A443ED4D-7822-45CA-89CD-9D1BE970608D}"/>
    <dgm:cxn modelId="{9E8B122B-47B7-4409-90BC-51D65475326F}" srcId="{4F9FA4EF-F972-44D9-9D9F-463593C0F5D3}" destId="{960F78DE-AE23-4652-A215-D0A345843716}" srcOrd="0" destOrd="0" parTransId="{FFDAD072-2F3E-4F20-9129-E5C4209D2CC3}" sibTransId="{78B4B448-BF7A-41BA-B0CF-4478C700857E}"/>
    <dgm:cxn modelId="{47CBA330-80A8-41C6-A100-2DD993A84C50}" type="presOf" srcId="{C6152DA5-45A5-4102-AE93-9B78C38942EA}" destId="{AB18EB4B-0C62-434D-9C62-FD75DCEFAB6C}" srcOrd="0" destOrd="0" presId="urn:microsoft.com/office/officeart/2005/8/layout/hProcess4"/>
    <dgm:cxn modelId="{A48C8B31-7969-44CC-AF67-48AC88BAAC74}" type="presOf" srcId="{7D42DCAA-7CFF-4C3B-972A-528D931AD790}" destId="{9E7F936D-2F7F-48B2-BD18-107B72103568}" srcOrd="1" destOrd="1" presId="urn:microsoft.com/office/officeart/2005/8/layout/hProcess4"/>
    <dgm:cxn modelId="{866FF132-5A51-4BFF-9E3A-510C3EDF45E2}" type="presOf" srcId="{C6152DA5-45A5-4102-AE93-9B78C38942EA}" destId="{F65E1BDB-1742-4F24-9850-73AB5BEB303E}" srcOrd="1" destOrd="0" presId="urn:microsoft.com/office/officeart/2005/8/layout/hProcess4"/>
    <dgm:cxn modelId="{21264A37-6AB5-7241-A622-F781F8F8D514}" type="presOf" srcId="{ABA5949F-8E94-3541-8DEB-2033399C241A}" destId="{6E57FDA7-337A-5146-A479-1C54D3B465FB}" srcOrd="0" destOrd="1" presId="urn:microsoft.com/office/officeart/2005/8/layout/hProcess4"/>
    <dgm:cxn modelId="{CA5CD937-7207-4E9D-B7FC-092C8A235F3E}" srcId="{7AA50874-0413-425D-A2E1-82A94746376F}" destId="{60706711-0BA4-465E-BA4E-D511009B9D5C}" srcOrd="4" destOrd="0" parTransId="{6FCB87A1-10CE-48F5-BD6D-5AB04E61FB56}" sibTransId="{51FA6A52-EF66-4D2F-8244-091C0260E834}"/>
    <dgm:cxn modelId="{2C3A8A3C-F0BB-491E-9B7F-FCBCFCDF6AEE}" type="presOf" srcId="{600194DC-70B8-4505-A1EE-1867E6F0B7B1}" destId="{06DB758D-E28A-4A9B-BE20-A5A986CCBF6C}" srcOrd="0" destOrd="0" presId="urn:microsoft.com/office/officeart/2005/8/layout/hProcess4"/>
    <dgm:cxn modelId="{47DCB23F-14E8-4E25-B090-B329B6F0CBFF}" type="presOf" srcId="{7AA50874-0413-425D-A2E1-82A94746376F}" destId="{2E0EBA49-6025-447C-97B5-9AFBEF1DDEFE}" srcOrd="0" destOrd="0" presId="urn:microsoft.com/office/officeart/2005/8/layout/hProcess4"/>
    <dgm:cxn modelId="{9AEA834E-0FED-1240-B736-D32B40B5DC18}" srcId="{4B622448-E0B7-6C4F-95F3-217172758F24}" destId="{ABA5949F-8E94-3541-8DEB-2033399C241A}" srcOrd="1" destOrd="0" parTransId="{89E4341C-5F25-CA4B-85B6-271BFF48ACAC}" sibTransId="{EDBAAAB4-6E35-5E44-9109-30043DDDB73B}"/>
    <dgm:cxn modelId="{86400552-4EE5-41C4-978C-CF065AC17AE6}" srcId="{6C6CA1B0-1349-4359-8056-2AA7FF7E8429}" destId="{A767F20A-345B-409F-8BA2-0A80C3CD8013}" srcOrd="1" destOrd="0" parTransId="{B3C159C5-42BC-4498-93CE-6F94BECC903E}" sibTransId="{DE385BFF-5F77-46E2-9E0D-DC4931B8088E}"/>
    <dgm:cxn modelId="{9DC58359-509B-4CB3-8A34-79589B345EE9}" srcId="{2E7B62FF-EB4E-4F4E-835A-882B3842E01E}" destId="{A6E1BD6D-EA69-4CFE-98D3-5F2912AB85A9}" srcOrd="1" destOrd="0" parTransId="{A03FFA7B-0ED5-4CC6-B66F-11CEF26E9A68}" sibTransId="{5167E68D-7326-4ABE-A904-6F5AEFFB5697}"/>
    <dgm:cxn modelId="{666C085A-1FFC-E542-9D65-034E7F092D80}" type="presOf" srcId="{4D291945-E6D3-49AD-941D-23BF33A89450}" destId="{6E57FDA7-337A-5146-A479-1C54D3B465FB}" srcOrd="0" destOrd="0" presId="urn:microsoft.com/office/officeart/2005/8/layout/hProcess4"/>
    <dgm:cxn modelId="{9D72605A-5217-4133-A333-957A09EE654D}" type="presOf" srcId="{FEEEB552-06A4-44FA-B247-1687C9E2CBD2}" destId="{04A8E134-2CCA-4511-BB63-92ECD1200C99}" srcOrd="0" destOrd="0" presId="urn:microsoft.com/office/officeart/2005/8/layout/hProcess4"/>
    <dgm:cxn modelId="{279A925A-6222-8B47-9357-6B1B0BABE895}" srcId="{7AA50874-0413-425D-A2E1-82A94746376F}" destId="{4B622448-E0B7-6C4F-95F3-217172758F24}" srcOrd="6" destOrd="0" parTransId="{B1DE406F-6870-F540-9844-AC981E2FEB79}" sibTransId="{F3E30960-F6C0-7D4E-B3B7-5C2F982F8DC3}"/>
    <dgm:cxn modelId="{CF2C755E-DB75-E34D-917C-0C19ECA08D99}" type="presOf" srcId="{4D291945-E6D3-49AD-941D-23BF33A89450}" destId="{4D5CC077-212A-4A4B-AACC-A3BAEF991EE2}" srcOrd="1" destOrd="0" presId="urn:microsoft.com/office/officeart/2005/8/layout/hProcess4"/>
    <dgm:cxn modelId="{62F46B5F-175A-4F84-8F4C-1DEC8B63F9C9}" type="presOf" srcId="{D291D346-9911-490E-A2E3-BD5E773C6CE4}" destId="{07D1FB5A-6E9E-4E8A-A09D-B12E061BBF6B}" srcOrd="1" destOrd="1" presId="urn:microsoft.com/office/officeart/2005/8/layout/hProcess4"/>
    <dgm:cxn modelId="{F72A4563-22DA-4A42-B95E-5DE7248CD8DD}" type="presOf" srcId="{0D25D38A-8DD0-4059-8DCE-73719BC2E344}" destId="{5B6CC1BA-B8A8-46FA-9485-24326060D4B5}" srcOrd="1" destOrd="0" presId="urn:microsoft.com/office/officeart/2005/8/layout/hProcess4"/>
    <dgm:cxn modelId="{8A18C764-D588-4D05-B5D6-637671618580}" type="presOf" srcId="{960F78DE-AE23-4652-A215-D0A345843716}" destId="{0391225F-96F0-4269-8AD0-A6C04E91BA09}" srcOrd="0" destOrd="0" presId="urn:microsoft.com/office/officeart/2005/8/layout/hProcess4"/>
    <dgm:cxn modelId="{426B7267-EE6C-4974-AC4D-87DABDBEFF5F}" srcId="{6C6CA1B0-1349-4359-8056-2AA7FF7E8429}" destId="{FD522FBB-D040-435F-A6A9-50F7271873DB}" srcOrd="2" destOrd="0" parTransId="{B467B9E9-40D2-4994-A2A6-FE8BEF09A219}" sibTransId="{29D20504-7B57-4082-99CD-F7ED086B6A68}"/>
    <dgm:cxn modelId="{74104669-DEF4-4D29-8F87-8A42A2DDFA60}" type="presOf" srcId="{C2462A04-C2F4-4A86-9A4F-CDC9AF665702}" destId="{07FB2FF5-912D-4812-80CF-62214AF3E3D6}" srcOrd="0" destOrd="0" presId="urn:microsoft.com/office/officeart/2005/8/layout/hProcess4"/>
    <dgm:cxn modelId="{278E7D6D-528B-47CF-963A-8E006F684496}" type="presOf" srcId="{A767F20A-345B-409F-8BA2-0A80C3CD8013}" destId="{F65E1BDB-1742-4F24-9850-73AB5BEB303E}" srcOrd="1" destOrd="1" presId="urn:microsoft.com/office/officeart/2005/8/layout/hProcess4"/>
    <dgm:cxn modelId="{00639D71-D201-43D5-A62D-A26E1965ACE5}" srcId="{6C6CA1B0-1349-4359-8056-2AA7FF7E8429}" destId="{C6152DA5-45A5-4102-AE93-9B78C38942EA}" srcOrd="0" destOrd="0" parTransId="{8AE5C05D-1A74-4C2D-82F5-EB3B81C48D05}" sibTransId="{6F918128-542F-481B-82CB-010EA3E4E840}"/>
    <dgm:cxn modelId="{5BB45781-160D-4B1F-BCDB-51FB1674EBE6}" srcId="{7AA50874-0413-425D-A2E1-82A94746376F}" destId="{EB1DBBFD-2FFE-4FAE-8557-445A6119621D}" srcOrd="3" destOrd="0" parTransId="{311943F1-FE50-4830-992E-4BDC51226A88}" sibTransId="{CBA8D467-FDAA-4875-9C70-841B6C1D1644}"/>
    <dgm:cxn modelId="{AF698E87-F4C2-469A-8E5B-88EC1AD1B106}" type="presOf" srcId="{4F9FA4EF-F972-44D9-9D9F-463593C0F5D3}" destId="{91D1A906-CE92-4E2E-B80B-83ADA683F0B9}" srcOrd="0" destOrd="0" presId="urn:microsoft.com/office/officeart/2005/8/layout/hProcess4"/>
    <dgm:cxn modelId="{07AB9B87-90AC-43EA-9A92-D27C2377EB8A}" srcId="{7AA50874-0413-425D-A2E1-82A94746376F}" destId="{2E7B62FF-EB4E-4F4E-835A-882B3842E01E}" srcOrd="1" destOrd="0" parTransId="{F85B9230-B70C-48AD-A325-10FDAC870A67}" sibTransId="{0036E165-01ED-4E54-A5CA-6623618395C8}"/>
    <dgm:cxn modelId="{5DF1E588-306F-4F8F-96BF-5FB26ABC6DC1}" type="presOf" srcId="{2A06D363-D1D1-4339-B493-8A8292229D29}" destId="{0391225F-96F0-4269-8AD0-A6C04E91BA09}" srcOrd="0" destOrd="1" presId="urn:microsoft.com/office/officeart/2005/8/layout/hProcess4"/>
    <dgm:cxn modelId="{8AE4718B-12A1-465D-A3FA-4FB0E36DCF1C}" type="presOf" srcId="{36039595-8B4C-4EC5-902E-20F7D0EBC5EC}" destId="{F924B531-2AFA-4682-87B5-546818FAD318}" srcOrd="0" destOrd="0" presId="urn:microsoft.com/office/officeart/2005/8/layout/hProcess4"/>
    <dgm:cxn modelId="{1AD4618D-FD4F-4456-9CF9-001AA886FA2D}" srcId="{4B622448-E0B7-6C4F-95F3-217172758F24}" destId="{4D291945-E6D3-49AD-941D-23BF33A89450}" srcOrd="0" destOrd="0" parTransId="{2BD56461-5D9A-4EFC-A447-AFF314E8EDC4}" sibTransId="{796D1174-87D6-49F3-8390-E2A52DE8EFEF}"/>
    <dgm:cxn modelId="{060A7791-2542-42B9-AB71-B8D9B9583097}" type="presOf" srcId="{0D25D38A-8DD0-4059-8DCE-73719BC2E344}" destId="{9E713C0A-F5B3-4D02-B7BF-0F20B68B079F}" srcOrd="0" destOrd="0" presId="urn:microsoft.com/office/officeart/2005/8/layout/hProcess4"/>
    <dgm:cxn modelId="{F253F998-5A80-4C4D-A6FA-95C548FB57AF}" srcId="{7AA50874-0413-425D-A2E1-82A94746376F}" destId="{82C6BCAC-7F1F-43E4-BCD6-3132FB186629}" srcOrd="2" destOrd="0" parTransId="{94098D04-9E06-42B7-B822-C79588076E7D}" sibTransId="{36039595-8B4C-4EC5-902E-20F7D0EBC5EC}"/>
    <dgm:cxn modelId="{9AC7D7A0-D9F1-46A5-9EDD-E2B6FA1D54B2}" srcId="{60706711-0BA4-465E-BA4E-D511009B9D5C}" destId="{FEEEB552-06A4-44FA-B247-1687C9E2CBD2}" srcOrd="0" destOrd="0" parTransId="{F8E03FF9-D917-4B83-A9BE-D6A9717861E5}" sibTransId="{D671F9DA-1E75-498B-9E68-6BA86AB59585}"/>
    <dgm:cxn modelId="{570A59A2-2C54-4AF5-BF0C-72D94F072285}" type="presOf" srcId="{D291D346-9911-490E-A2E3-BD5E773C6CE4}" destId="{04A8E134-2CCA-4511-BB63-92ECD1200C99}" srcOrd="0" destOrd="1" presId="urn:microsoft.com/office/officeart/2005/8/layout/hProcess4"/>
    <dgm:cxn modelId="{D05F0FA5-2A8B-43E1-A4A0-8FC96F713AB1}" srcId="{82C6BCAC-7F1F-43E4-BCD6-3132FB186629}" destId="{8ADCD456-7C53-4BF1-B2D8-EAAF37F0F7F9}" srcOrd="0" destOrd="0" parTransId="{904D9533-577F-4BA3-A043-C944B162FFD8}" sibTransId="{E58673BB-3732-424F-89A9-343FFC80D932}"/>
    <dgm:cxn modelId="{C1136BB1-F76B-4958-8D71-60F27F2AC90C}" type="presOf" srcId="{FD522FBB-D040-435F-A6A9-50F7271873DB}" destId="{AB18EB4B-0C62-434D-9C62-FD75DCEFAB6C}" srcOrd="0" destOrd="2" presId="urn:microsoft.com/office/officeart/2005/8/layout/hProcess4"/>
    <dgm:cxn modelId="{89DE73B1-8F68-4A06-B614-67A23C4BE48A}" srcId="{4F9FA4EF-F972-44D9-9D9F-463593C0F5D3}" destId="{2A06D363-D1D1-4339-B493-8A8292229D29}" srcOrd="1" destOrd="0" parTransId="{86171250-BEFD-4C2D-910D-98A9C0214F98}" sibTransId="{175053DD-B4F2-4762-A44B-FAA63A6D1011}"/>
    <dgm:cxn modelId="{E9E6CEB1-C9CB-4AFA-BA81-68A9EB98A8AD}" type="presOf" srcId="{CBA8D467-FDAA-4875-9C70-841B6C1D1644}" destId="{05FAFFB1-E578-4097-AA53-E2A816EDB7A4}" srcOrd="0" destOrd="0" presId="urn:microsoft.com/office/officeart/2005/8/layout/hProcess4"/>
    <dgm:cxn modelId="{A02AA2B4-7FD7-4936-AE81-E3CA70BF55D6}" type="presOf" srcId="{960F78DE-AE23-4652-A215-D0A345843716}" destId="{37A04097-EEF0-41EB-88CF-B9C6FD917739}" srcOrd="1" destOrd="0" presId="urn:microsoft.com/office/officeart/2005/8/layout/hProcess4"/>
    <dgm:cxn modelId="{EB9163B7-E561-42E3-B475-6C21B7B166B2}" type="presOf" srcId="{51FA6A52-EF66-4D2F-8244-091C0260E834}" destId="{D3A4899E-46FA-481D-95BC-98E4D04FDC07}" srcOrd="0" destOrd="0" presId="urn:microsoft.com/office/officeart/2005/8/layout/hProcess4"/>
    <dgm:cxn modelId="{50479DB9-B5D9-4C13-8376-F3211B50AFD5}" srcId="{60706711-0BA4-465E-BA4E-D511009B9D5C}" destId="{D291D346-9911-490E-A2E3-BD5E773C6CE4}" srcOrd="1" destOrd="0" parTransId="{025DE06F-09BE-43A4-B454-2F99628044CD}" sibTransId="{556DADAD-4A6B-4D02-99FE-CDB8D9F044D6}"/>
    <dgm:cxn modelId="{E786B8BF-FDFD-4F78-A121-1C092249AEE4}" type="presOf" srcId="{FEEEB552-06A4-44FA-B247-1687C9E2CBD2}" destId="{07D1FB5A-6E9E-4E8A-A09D-B12E061BBF6B}" srcOrd="1" destOrd="0" presId="urn:microsoft.com/office/officeart/2005/8/layout/hProcess4"/>
    <dgm:cxn modelId="{BE56F0C0-2E0F-4256-90FF-6F19378CA59A}" type="presOf" srcId="{FD522FBB-D040-435F-A6A9-50F7271873DB}" destId="{F65E1BDB-1742-4F24-9850-73AB5BEB303E}" srcOrd="1" destOrd="2" presId="urn:microsoft.com/office/officeart/2005/8/layout/hProcess4"/>
    <dgm:cxn modelId="{E53C93CA-899D-4A93-8E73-58CF5806C82F}" type="presOf" srcId="{BAFB38E3-448C-4B5B-9EE7-EFFA63261192}" destId="{5B6CC1BA-B8A8-46FA-9485-24326060D4B5}" srcOrd="1" destOrd="1" presId="urn:microsoft.com/office/officeart/2005/8/layout/hProcess4"/>
    <dgm:cxn modelId="{069CF1D3-AC56-4025-A332-1151F8AE4208}" type="presOf" srcId="{98BF413E-5C79-4138-B6BC-85EB7319E1BA}" destId="{C35C74C7-FD39-40E0-BADC-4EF5AF8589CC}" srcOrd="1" destOrd="0" presId="urn:microsoft.com/office/officeart/2005/8/layout/hProcess4"/>
    <dgm:cxn modelId="{8D2E91D9-1461-46C2-B6E9-DD8E9C5A1F11}" type="presOf" srcId="{BAFB38E3-448C-4B5B-9EE7-EFFA63261192}" destId="{9E713C0A-F5B3-4D02-B7BF-0F20B68B079F}" srcOrd="0" destOrd="1" presId="urn:microsoft.com/office/officeart/2005/8/layout/hProcess4"/>
    <dgm:cxn modelId="{AAF0CBDD-E86E-4348-A17C-F2E5D2E84E00}" type="presOf" srcId="{2E7B62FF-EB4E-4F4E-835A-882B3842E01E}" destId="{9C48187D-5D42-4FE8-BC21-B6739F355B27}" srcOrd="0" destOrd="0" presId="urn:microsoft.com/office/officeart/2005/8/layout/hProcess4"/>
    <dgm:cxn modelId="{6FCCB2DE-D253-466E-A9AA-8A766A4D8980}" srcId="{2E7B62FF-EB4E-4F4E-835A-882B3842E01E}" destId="{98BF413E-5C79-4138-B6BC-85EB7319E1BA}" srcOrd="0" destOrd="0" parTransId="{B4A91B57-2A62-4A53-A309-0C6FB6B09101}" sibTransId="{101E990E-A6D6-4D1C-ABF6-7BD3F62E39B1}"/>
    <dgm:cxn modelId="{84FC06E1-6C74-B84E-8E1F-6A4F5B2221A8}" type="presOf" srcId="{4B622448-E0B7-6C4F-95F3-217172758F24}" destId="{C7351E24-5A1D-BD49-BC42-21BCDAE6138F}" srcOrd="0" destOrd="0" presId="urn:microsoft.com/office/officeart/2005/8/layout/hProcess4"/>
    <dgm:cxn modelId="{E80D3AE1-4CBC-421D-9002-01C9F1729652}" srcId="{82C6BCAC-7F1F-43E4-BCD6-3132FB186629}" destId="{7D42DCAA-7CFF-4C3B-972A-528D931AD790}" srcOrd="1" destOrd="0" parTransId="{82A1F1C6-6644-484F-B3A1-E92780BD8F77}" sibTransId="{3ADB4307-A00C-4B25-8FE1-747D7E9EFD29}"/>
    <dgm:cxn modelId="{C022F6E2-EC53-4BD4-847A-90C6E55E567C}" type="presOf" srcId="{7D42DCAA-7CFF-4C3B-972A-528D931AD790}" destId="{FCF1C432-A29A-4DD0-A35A-0AC93AC2A5AD}" srcOrd="0" destOrd="1" presId="urn:microsoft.com/office/officeart/2005/8/layout/hProcess4"/>
    <dgm:cxn modelId="{050D6DEE-A803-4781-886D-19CA844B860B}" type="presOf" srcId="{98BF413E-5C79-4138-B6BC-85EB7319E1BA}" destId="{8C509904-ADDE-4AFA-9B8D-90D20F7BF63E}" srcOrd="0" destOrd="0" presId="urn:microsoft.com/office/officeart/2005/8/layout/hProcess4"/>
    <dgm:cxn modelId="{1F1B7EEE-4870-423E-98D7-4D5C6FA40681}" type="presOf" srcId="{A6E1BD6D-EA69-4CFE-98D3-5F2912AB85A9}" destId="{8C509904-ADDE-4AFA-9B8D-90D20F7BF63E}" srcOrd="0" destOrd="1" presId="urn:microsoft.com/office/officeart/2005/8/layout/hProcess4"/>
    <dgm:cxn modelId="{0ECF01F2-EA57-4318-BBD7-F4FE617B6F8D}" srcId="{7AA50874-0413-425D-A2E1-82A94746376F}" destId="{4F9FA4EF-F972-44D9-9D9F-463593C0F5D3}" srcOrd="0" destOrd="0" parTransId="{0FF3AE99-DF93-40AB-AD90-1E045C863DD0}" sibTransId="{600194DC-70B8-4505-A1EE-1867E6F0B7B1}"/>
    <dgm:cxn modelId="{7860EBF5-94FE-4C7D-99F6-535615C80F89}" type="presOf" srcId="{A6E1BD6D-EA69-4CFE-98D3-5F2912AB85A9}" destId="{C35C74C7-FD39-40E0-BADC-4EF5AF8589CC}" srcOrd="1" destOrd="1" presId="urn:microsoft.com/office/officeart/2005/8/layout/hProcess4"/>
    <dgm:cxn modelId="{925C63F6-9962-4793-9E88-DED09A8D76C4}" type="presOf" srcId="{8ADCD456-7C53-4BF1-B2D8-EAAF37F0F7F9}" destId="{FCF1C432-A29A-4DD0-A35A-0AC93AC2A5AD}" srcOrd="0" destOrd="0" presId="urn:microsoft.com/office/officeart/2005/8/layout/hProcess4"/>
    <dgm:cxn modelId="{43463BFB-4BF3-4CFD-B42B-AB81EFB28A77}" type="presOf" srcId="{A767F20A-345B-409F-8BA2-0A80C3CD8013}" destId="{AB18EB4B-0C62-434D-9C62-FD75DCEFAB6C}" srcOrd="0" destOrd="1" presId="urn:microsoft.com/office/officeart/2005/8/layout/hProcess4"/>
    <dgm:cxn modelId="{27C364FB-FE6C-4996-AFF2-30A83BC4C9BB}" type="presOf" srcId="{EB1DBBFD-2FFE-4FAE-8557-445A6119621D}" destId="{60AFF324-10C2-4072-AF73-2D6CA96F0DAF}" srcOrd="0" destOrd="0" presId="urn:microsoft.com/office/officeart/2005/8/layout/hProcess4"/>
    <dgm:cxn modelId="{ED08E8C5-9D13-492F-B394-9992DC7DAD5E}" type="presParOf" srcId="{2E0EBA49-6025-447C-97B5-9AFBEF1DDEFE}" destId="{8D638DCB-0161-44B4-B0C4-511F9560D3C7}" srcOrd="0" destOrd="0" presId="urn:microsoft.com/office/officeart/2005/8/layout/hProcess4"/>
    <dgm:cxn modelId="{E8E6D173-0777-4FFC-8883-C0E4FF27B382}" type="presParOf" srcId="{2E0EBA49-6025-447C-97B5-9AFBEF1DDEFE}" destId="{166608F3-3634-46D7-8CFC-DE6C9DE04ACA}" srcOrd="1" destOrd="0" presId="urn:microsoft.com/office/officeart/2005/8/layout/hProcess4"/>
    <dgm:cxn modelId="{2E569C44-492F-45E3-8B75-493BBA74388E}" type="presParOf" srcId="{2E0EBA49-6025-447C-97B5-9AFBEF1DDEFE}" destId="{F81390A5-0975-49D3-A462-7B7BF31445B4}" srcOrd="2" destOrd="0" presId="urn:microsoft.com/office/officeart/2005/8/layout/hProcess4"/>
    <dgm:cxn modelId="{F24781A6-2249-4547-A75B-757830B736B0}" type="presParOf" srcId="{F81390A5-0975-49D3-A462-7B7BF31445B4}" destId="{B06276F6-EFA3-4611-B716-664B45BC7FE4}" srcOrd="0" destOrd="0" presId="urn:microsoft.com/office/officeart/2005/8/layout/hProcess4"/>
    <dgm:cxn modelId="{7C62D157-6286-4B64-A849-AE0E326E05EB}" type="presParOf" srcId="{B06276F6-EFA3-4611-B716-664B45BC7FE4}" destId="{E14B8B7C-8F7E-43B5-8327-523D351636DD}" srcOrd="0" destOrd="0" presId="urn:microsoft.com/office/officeart/2005/8/layout/hProcess4"/>
    <dgm:cxn modelId="{223DDC7C-5DDD-4523-929C-D87FA9445C02}" type="presParOf" srcId="{B06276F6-EFA3-4611-B716-664B45BC7FE4}" destId="{0391225F-96F0-4269-8AD0-A6C04E91BA09}" srcOrd="1" destOrd="0" presId="urn:microsoft.com/office/officeart/2005/8/layout/hProcess4"/>
    <dgm:cxn modelId="{D784831E-A113-4047-A111-88CF25B47FF4}" type="presParOf" srcId="{B06276F6-EFA3-4611-B716-664B45BC7FE4}" destId="{37A04097-EEF0-41EB-88CF-B9C6FD917739}" srcOrd="2" destOrd="0" presId="urn:microsoft.com/office/officeart/2005/8/layout/hProcess4"/>
    <dgm:cxn modelId="{261019BD-D4D2-4128-9F84-5AF9047C8078}" type="presParOf" srcId="{B06276F6-EFA3-4611-B716-664B45BC7FE4}" destId="{91D1A906-CE92-4E2E-B80B-83ADA683F0B9}" srcOrd="3" destOrd="0" presId="urn:microsoft.com/office/officeart/2005/8/layout/hProcess4"/>
    <dgm:cxn modelId="{2B3FC6B2-2E95-4FF3-BD7A-84F8EFC95740}" type="presParOf" srcId="{B06276F6-EFA3-4611-B716-664B45BC7FE4}" destId="{59D7CAF7-AC88-4167-BD65-8A2EBB5DD506}" srcOrd="4" destOrd="0" presId="urn:microsoft.com/office/officeart/2005/8/layout/hProcess4"/>
    <dgm:cxn modelId="{581B014F-8241-49ED-8416-A8A5819D9EF9}" type="presParOf" srcId="{F81390A5-0975-49D3-A462-7B7BF31445B4}" destId="{06DB758D-E28A-4A9B-BE20-A5A986CCBF6C}" srcOrd="1" destOrd="0" presId="urn:microsoft.com/office/officeart/2005/8/layout/hProcess4"/>
    <dgm:cxn modelId="{D842866C-024C-4FEF-B252-153B29A5A94D}" type="presParOf" srcId="{F81390A5-0975-49D3-A462-7B7BF31445B4}" destId="{F3B41912-5DF7-42D7-9CB6-127EFFAA9176}" srcOrd="2" destOrd="0" presId="urn:microsoft.com/office/officeart/2005/8/layout/hProcess4"/>
    <dgm:cxn modelId="{9FD0945B-5AFC-4EEC-AC77-8AA2BE34114F}" type="presParOf" srcId="{F3B41912-5DF7-42D7-9CB6-127EFFAA9176}" destId="{05811B98-5C44-4126-8798-E822E24E485B}" srcOrd="0" destOrd="0" presId="urn:microsoft.com/office/officeart/2005/8/layout/hProcess4"/>
    <dgm:cxn modelId="{F8AEDD83-C9B2-4232-B030-E153550AAF38}" type="presParOf" srcId="{F3B41912-5DF7-42D7-9CB6-127EFFAA9176}" destId="{8C509904-ADDE-4AFA-9B8D-90D20F7BF63E}" srcOrd="1" destOrd="0" presId="urn:microsoft.com/office/officeart/2005/8/layout/hProcess4"/>
    <dgm:cxn modelId="{4D7D786A-9A1D-4393-8AD0-BCA11EC4BB82}" type="presParOf" srcId="{F3B41912-5DF7-42D7-9CB6-127EFFAA9176}" destId="{C35C74C7-FD39-40E0-BADC-4EF5AF8589CC}" srcOrd="2" destOrd="0" presId="urn:microsoft.com/office/officeart/2005/8/layout/hProcess4"/>
    <dgm:cxn modelId="{8448A76E-F52B-4FB3-9B44-77BC5ADC0E94}" type="presParOf" srcId="{F3B41912-5DF7-42D7-9CB6-127EFFAA9176}" destId="{9C48187D-5D42-4FE8-BC21-B6739F355B27}" srcOrd="3" destOrd="0" presId="urn:microsoft.com/office/officeart/2005/8/layout/hProcess4"/>
    <dgm:cxn modelId="{271F3230-C4BC-4925-8BF4-2F78EEC2A356}" type="presParOf" srcId="{F3B41912-5DF7-42D7-9CB6-127EFFAA9176}" destId="{C46DA56F-9FC0-4CA7-8137-8F05E10BBE49}" srcOrd="4" destOrd="0" presId="urn:microsoft.com/office/officeart/2005/8/layout/hProcess4"/>
    <dgm:cxn modelId="{766DF6EE-E5A1-4992-870A-637B9708AAE3}" type="presParOf" srcId="{F81390A5-0975-49D3-A462-7B7BF31445B4}" destId="{F4291D13-93A5-4254-B068-2311EF97BB7F}" srcOrd="3" destOrd="0" presId="urn:microsoft.com/office/officeart/2005/8/layout/hProcess4"/>
    <dgm:cxn modelId="{BA628885-95CB-4C02-95B8-16807DD0AAD3}" type="presParOf" srcId="{F81390A5-0975-49D3-A462-7B7BF31445B4}" destId="{C5E8FC99-DA2A-4357-8298-CB066E9766CD}" srcOrd="4" destOrd="0" presId="urn:microsoft.com/office/officeart/2005/8/layout/hProcess4"/>
    <dgm:cxn modelId="{EF09D2D9-BF3B-45BA-AD00-69F097F24E96}" type="presParOf" srcId="{C5E8FC99-DA2A-4357-8298-CB066E9766CD}" destId="{B64F248C-4CA0-4E5D-8824-B58742C298FA}" srcOrd="0" destOrd="0" presId="urn:microsoft.com/office/officeart/2005/8/layout/hProcess4"/>
    <dgm:cxn modelId="{D57BABC8-EE32-470F-ACD4-0CFDA8E70650}" type="presParOf" srcId="{C5E8FC99-DA2A-4357-8298-CB066E9766CD}" destId="{FCF1C432-A29A-4DD0-A35A-0AC93AC2A5AD}" srcOrd="1" destOrd="0" presId="urn:microsoft.com/office/officeart/2005/8/layout/hProcess4"/>
    <dgm:cxn modelId="{70979728-C702-419D-9C94-45595B8DF69F}" type="presParOf" srcId="{C5E8FC99-DA2A-4357-8298-CB066E9766CD}" destId="{9E7F936D-2F7F-48B2-BD18-107B72103568}" srcOrd="2" destOrd="0" presId="urn:microsoft.com/office/officeart/2005/8/layout/hProcess4"/>
    <dgm:cxn modelId="{BEB495FA-E0FF-4DA6-A033-A5C3AEFD78D3}" type="presParOf" srcId="{C5E8FC99-DA2A-4357-8298-CB066E9766CD}" destId="{9DEFE490-BC11-475C-9987-4630E4165C74}" srcOrd="3" destOrd="0" presId="urn:microsoft.com/office/officeart/2005/8/layout/hProcess4"/>
    <dgm:cxn modelId="{23FD7738-CDC6-4629-914B-B9BAC1ED20A9}" type="presParOf" srcId="{C5E8FC99-DA2A-4357-8298-CB066E9766CD}" destId="{99F6EEF9-A372-4C60-A603-B611304F6C08}" srcOrd="4" destOrd="0" presId="urn:microsoft.com/office/officeart/2005/8/layout/hProcess4"/>
    <dgm:cxn modelId="{4FBAF724-12E5-4460-A532-FABB10142FB9}" type="presParOf" srcId="{F81390A5-0975-49D3-A462-7B7BF31445B4}" destId="{F924B531-2AFA-4682-87B5-546818FAD318}" srcOrd="5" destOrd="0" presId="urn:microsoft.com/office/officeart/2005/8/layout/hProcess4"/>
    <dgm:cxn modelId="{953F92BB-0745-4840-AD2D-812EE440DE2D}" type="presParOf" srcId="{F81390A5-0975-49D3-A462-7B7BF31445B4}" destId="{DA86B8EC-A0F2-4CD4-9743-C346AB736D96}" srcOrd="6" destOrd="0" presId="urn:microsoft.com/office/officeart/2005/8/layout/hProcess4"/>
    <dgm:cxn modelId="{D1A50C08-EB9D-46F0-A583-A79675CB71B9}" type="presParOf" srcId="{DA86B8EC-A0F2-4CD4-9743-C346AB736D96}" destId="{57179710-6861-47AA-932B-3F944BC17758}" srcOrd="0" destOrd="0" presId="urn:microsoft.com/office/officeart/2005/8/layout/hProcess4"/>
    <dgm:cxn modelId="{BA96A5B7-3966-40A0-A99F-90B711FA19F3}" type="presParOf" srcId="{DA86B8EC-A0F2-4CD4-9743-C346AB736D96}" destId="{9E713C0A-F5B3-4D02-B7BF-0F20B68B079F}" srcOrd="1" destOrd="0" presId="urn:microsoft.com/office/officeart/2005/8/layout/hProcess4"/>
    <dgm:cxn modelId="{B4DC3855-1681-4F65-A09C-1966FA4D1599}" type="presParOf" srcId="{DA86B8EC-A0F2-4CD4-9743-C346AB736D96}" destId="{5B6CC1BA-B8A8-46FA-9485-24326060D4B5}" srcOrd="2" destOrd="0" presId="urn:microsoft.com/office/officeart/2005/8/layout/hProcess4"/>
    <dgm:cxn modelId="{7123CF22-3DA1-4E45-AC30-24DF7077AE8F}" type="presParOf" srcId="{DA86B8EC-A0F2-4CD4-9743-C346AB736D96}" destId="{60AFF324-10C2-4072-AF73-2D6CA96F0DAF}" srcOrd="3" destOrd="0" presId="urn:microsoft.com/office/officeart/2005/8/layout/hProcess4"/>
    <dgm:cxn modelId="{DB47A7A2-52C5-4CFB-AF82-83D29C63868B}" type="presParOf" srcId="{DA86B8EC-A0F2-4CD4-9743-C346AB736D96}" destId="{BDA1170F-3711-4245-999B-3787527A738F}" srcOrd="4" destOrd="0" presId="urn:microsoft.com/office/officeart/2005/8/layout/hProcess4"/>
    <dgm:cxn modelId="{F5045B0C-01AD-4E65-8602-EF1850F1D53C}" type="presParOf" srcId="{F81390A5-0975-49D3-A462-7B7BF31445B4}" destId="{05FAFFB1-E578-4097-AA53-E2A816EDB7A4}" srcOrd="7" destOrd="0" presId="urn:microsoft.com/office/officeart/2005/8/layout/hProcess4"/>
    <dgm:cxn modelId="{DC042E96-309C-4872-8EE3-ABB9D63349C3}" type="presParOf" srcId="{F81390A5-0975-49D3-A462-7B7BF31445B4}" destId="{74D337CD-F0B8-4F37-BFC5-B5BA2465D04D}" srcOrd="8" destOrd="0" presId="urn:microsoft.com/office/officeart/2005/8/layout/hProcess4"/>
    <dgm:cxn modelId="{D77CE260-171C-4FD3-888B-4AB6F56BE8DB}" type="presParOf" srcId="{74D337CD-F0B8-4F37-BFC5-B5BA2465D04D}" destId="{0943205C-F3E4-460E-A63C-A1C64D415832}" srcOrd="0" destOrd="0" presId="urn:microsoft.com/office/officeart/2005/8/layout/hProcess4"/>
    <dgm:cxn modelId="{EF5648D2-B533-495B-ABC2-633A44B18F6B}" type="presParOf" srcId="{74D337CD-F0B8-4F37-BFC5-B5BA2465D04D}" destId="{04A8E134-2CCA-4511-BB63-92ECD1200C99}" srcOrd="1" destOrd="0" presId="urn:microsoft.com/office/officeart/2005/8/layout/hProcess4"/>
    <dgm:cxn modelId="{83B372FB-0916-416B-B32E-1F263D38908F}" type="presParOf" srcId="{74D337CD-F0B8-4F37-BFC5-B5BA2465D04D}" destId="{07D1FB5A-6E9E-4E8A-A09D-B12E061BBF6B}" srcOrd="2" destOrd="0" presId="urn:microsoft.com/office/officeart/2005/8/layout/hProcess4"/>
    <dgm:cxn modelId="{C48807BD-BDBB-40D1-97E5-463E1B89DD48}" type="presParOf" srcId="{74D337CD-F0B8-4F37-BFC5-B5BA2465D04D}" destId="{3B5F9B7D-FB45-4E5E-B117-7762082F9186}" srcOrd="3" destOrd="0" presId="urn:microsoft.com/office/officeart/2005/8/layout/hProcess4"/>
    <dgm:cxn modelId="{A03255DD-AE7E-4802-BBBD-D4419B6953E0}" type="presParOf" srcId="{74D337CD-F0B8-4F37-BFC5-B5BA2465D04D}" destId="{6E7A323F-8488-4234-861E-CB473947C99D}" srcOrd="4" destOrd="0" presId="urn:microsoft.com/office/officeart/2005/8/layout/hProcess4"/>
    <dgm:cxn modelId="{0A020586-4DB4-4174-89B5-FE269F12EC5F}" type="presParOf" srcId="{F81390A5-0975-49D3-A462-7B7BF31445B4}" destId="{D3A4899E-46FA-481D-95BC-98E4D04FDC07}" srcOrd="9" destOrd="0" presId="urn:microsoft.com/office/officeart/2005/8/layout/hProcess4"/>
    <dgm:cxn modelId="{CB240175-956C-407A-9009-2C28E00FC867}" type="presParOf" srcId="{F81390A5-0975-49D3-A462-7B7BF31445B4}" destId="{3529FD32-045E-4909-B50E-B37F6DC24860}" srcOrd="10" destOrd="0" presId="urn:microsoft.com/office/officeart/2005/8/layout/hProcess4"/>
    <dgm:cxn modelId="{0BEE646D-6DD9-4A66-8CAD-534F929EDC3F}" type="presParOf" srcId="{3529FD32-045E-4909-B50E-B37F6DC24860}" destId="{3CBAAFF0-6BA8-4243-9EC2-7D98711F7101}" srcOrd="0" destOrd="0" presId="urn:microsoft.com/office/officeart/2005/8/layout/hProcess4"/>
    <dgm:cxn modelId="{F4B572C1-72DD-4DF2-B956-5CFD3242FFCF}" type="presParOf" srcId="{3529FD32-045E-4909-B50E-B37F6DC24860}" destId="{AB18EB4B-0C62-434D-9C62-FD75DCEFAB6C}" srcOrd="1" destOrd="0" presId="urn:microsoft.com/office/officeart/2005/8/layout/hProcess4"/>
    <dgm:cxn modelId="{B2246C1E-5F0F-4C44-AE1C-C2242DDD919A}" type="presParOf" srcId="{3529FD32-045E-4909-B50E-B37F6DC24860}" destId="{F65E1BDB-1742-4F24-9850-73AB5BEB303E}" srcOrd="2" destOrd="0" presId="urn:microsoft.com/office/officeart/2005/8/layout/hProcess4"/>
    <dgm:cxn modelId="{A45E32E4-8100-4373-A597-8F20E3B3A4B3}" type="presParOf" srcId="{3529FD32-045E-4909-B50E-B37F6DC24860}" destId="{582D7878-796F-4606-B15E-3440D700689A}" srcOrd="3" destOrd="0" presId="urn:microsoft.com/office/officeart/2005/8/layout/hProcess4"/>
    <dgm:cxn modelId="{0EC08DE5-2DFE-4DE5-9829-0FFAC90589C2}" type="presParOf" srcId="{3529FD32-045E-4909-B50E-B37F6DC24860}" destId="{853E76FD-ADA6-4CC0-BDCE-A95C67429D02}" srcOrd="4" destOrd="0" presId="urn:microsoft.com/office/officeart/2005/8/layout/hProcess4"/>
    <dgm:cxn modelId="{B69D1C05-837B-4785-86D8-E87A0E7405E9}" type="presParOf" srcId="{F81390A5-0975-49D3-A462-7B7BF31445B4}" destId="{07FB2FF5-912D-4812-80CF-62214AF3E3D6}" srcOrd="11" destOrd="0" presId="urn:microsoft.com/office/officeart/2005/8/layout/hProcess4"/>
    <dgm:cxn modelId="{9D2C5304-ACB0-F344-B5DE-141E7DC39E8C}" type="presParOf" srcId="{F81390A5-0975-49D3-A462-7B7BF31445B4}" destId="{5F5F660E-646F-DB40-AD38-A9B02962BC91}" srcOrd="12" destOrd="0" presId="urn:microsoft.com/office/officeart/2005/8/layout/hProcess4"/>
    <dgm:cxn modelId="{F9F94D4F-5EB4-C047-B1D3-52114D90EA1F}" type="presParOf" srcId="{5F5F660E-646F-DB40-AD38-A9B02962BC91}" destId="{3E00E771-E54F-1F4B-8915-7DD8220E57BB}" srcOrd="0" destOrd="0" presId="urn:microsoft.com/office/officeart/2005/8/layout/hProcess4"/>
    <dgm:cxn modelId="{D307F5CA-6B50-804D-9A6E-09DEDC24FBDB}" type="presParOf" srcId="{5F5F660E-646F-DB40-AD38-A9B02962BC91}" destId="{6E57FDA7-337A-5146-A479-1C54D3B465FB}" srcOrd="1" destOrd="0" presId="urn:microsoft.com/office/officeart/2005/8/layout/hProcess4"/>
    <dgm:cxn modelId="{D1FE4E39-A127-7E40-AD4B-2630598AE95A}" type="presParOf" srcId="{5F5F660E-646F-DB40-AD38-A9B02962BC91}" destId="{4D5CC077-212A-4A4B-AACC-A3BAEF991EE2}" srcOrd="2" destOrd="0" presId="urn:microsoft.com/office/officeart/2005/8/layout/hProcess4"/>
    <dgm:cxn modelId="{D609BC35-20CE-214A-AE3E-0D0D871AAD8E}" type="presParOf" srcId="{5F5F660E-646F-DB40-AD38-A9B02962BC91}" destId="{C7351E24-5A1D-BD49-BC42-21BCDAE6138F}" srcOrd="3" destOrd="0" presId="urn:microsoft.com/office/officeart/2005/8/layout/hProcess4"/>
    <dgm:cxn modelId="{64058A1E-5191-5945-81EB-69B03A74D79A}" type="presParOf" srcId="{5F5F660E-646F-DB40-AD38-A9B02962BC91}" destId="{EE13C431-CACC-C04A-B38F-645744E11258}"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FB62817-50CE-B345-881A-26F3C42EF1C1}" type="doc">
      <dgm:prSet loTypeId="urn:microsoft.com/office/officeart/2005/8/layout/process1" loCatId="" qsTypeId="urn:microsoft.com/office/officeart/2005/8/quickstyle/simple1" qsCatId="simple" csTypeId="urn:microsoft.com/office/officeart/2005/8/colors/accent1_2" csCatId="accent1" phldr="1"/>
      <dgm:spPr/>
      <dgm:t>
        <a:bodyPr/>
        <a:lstStyle/>
        <a:p>
          <a:endParaRPr lang="en-US"/>
        </a:p>
      </dgm:t>
    </dgm:pt>
    <dgm:pt modelId="{73811029-0950-ED42-8B7F-7AC6DAD34DC0}">
      <dgm:prSet phldrT="[Text]"/>
      <dgm:spPr/>
      <dgm:t>
        <a:bodyPr anchor="ctr"/>
        <a:lstStyle/>
        <a:p>
          <a:pPr algn="ctr">
            <a:buFont typeface="Arial" panose="020B0604020202020204" pitchFamily="34" charset="0"/>
            <a:buChar char="•"/>
          </a:pPr>
          <a:r>
            <a:rPr lang="en-CA" sz="1300" b="1"/>
            <a:t>Pin Memory for Faster Data Transfer (CPU to GPU)</a:t>
          </a:r>
          <a:endParaRPr lang="en-US" sz="1300"/>
        </a:p>
      </dgm:t>
    </dgm:pt>
    <dgm:pt modelId="{A53F5B5F-D214-B34E-B1A6-D27E2F67D6D1}" type="parTrans" cxnId="{4A55DFF9-BEE5-E14A-9720-4FA46EA9B2E0}">
      <dgm:prSet/>
      <dgm:spPr/>
      <dgm:t>
        <a:bodyPr/>
        <a:lstStyle/>
        <a:p>
          <a:endParaRPr lang="en-US"/>
        </a:p>
      </dgm:t>
    </dgm:pt>
    <dgm:pt modelId="{A1DA2EBC-EFFC-D542-A645-C0F167D8C8E6}" type="sibTrans" cxnId="{4A55DFF9-BEE5-E14A-9720-4FA46EA9B2E0}">
      <dgm:prSet/>
      <dgm:spPr/>
      <dgm:t>
        <a:bodyPr/>
        <a:lstStyle/>
        <a:p>
          <a:endParaRPr lang="en-US"/>
        </a:p>
      </dgm:t>
    </dgm:pt>
    <dgm:pt modelId="{92957214-C659-F64A-800B-2D351D7A77C4}">
      <dgm:prSet phldrT="[Text]"/>
      <dgm:spPr/>
      <dgm:t>
        <a:bodyPr anchor="ctr"/>
        <a:lstStyle/>
        <a:p>
          <a:pPr algn="ctr">
            <a:buFont typeface="Arial" panose="020B0604020202020204" pitchFamily="34" charset="0"/>
            <a:buChar char="•"/>
          </a:pPr>
          <a:r>
            <a:rPr lang="en-CA" b="1"/>
            <a:t>Automatic Mixed Precision (AMP)</a:t>
          </a:r>
          <a:endParaRPr lang="en-US"/>
        </a:p>
      </dgm:t>
    </dgm:pt>
    <dgm:pt modelId="{D964BBBC-E382-3C49-92F7-AF2720F67305}" type="parTrans" cxnId="{81B67234-D930-8C46-A8CF-E9495086F4C9}">
      <dgm:prSet/>
      <dgm:spPr/>
      <dgm:t>
        <a:bodyPr/>
        <a:lstStyle/>
        <a:p>
          <a:endParaRPr lang="en-US"/>
        </a:p>
      </dgm:t>
    </dgm:pt>
    <dgm:pt modelId="{F2E12866-4F7A-5E45-A0BB-701C573D9D5C}" type="sibTrans" cxnId="{81B67234-D930-8C46-A8CF-E9495086F4C9}">
      <dgm:prSet/>
      <dgm:spPr/>
      <dgm:t>
        <a:bodyPr/>
        <a:lstStyle/>
        <a:p>
          <a:endParaRPr lang="en-US"/>
        </a:p>
      </dgm:t>
    </dgm:pt>
    <dgm:pt modelId="{8960F2B9-FA17-7F4C-BF82-437F71E354DA}">
      <dgm:prSet/>
      <dgm:spPr/>
      <dgm:t>
        <a:bodyPr anchor="ctr"/>
        <a:lstStyle/>
        <a:p>
          <a:pPr algn="ctr">
            <a:buFont typeface="Arial" panose="020B0604020202020204" pitchFamily="34" charset="0"/>
            <a:buChar char="•"/>
          </a:pPr>
          <a:r>
            <a:rPr lang="en-CA" sz="1300">
              <a:latin typeface="+mn-lt"/>
            </a:rPr>
            <a:t>Gradient Checkpointing</a:t>
          </a:r>
          <a:endParaRPr lang="en-US" sz="1300">
            <a:latin typeface="+mn-lt"/>
          </a:endParaRPr>
        </a:p>
      </dgm:t>
    </dgm:pt>
    <dgm:pt modelId="{11511EB7-E44E-2B4D-854F-310C81EE7C38}" type="parTrans" cxnId="{15D0D151-C387-E14C-BAE3-5250E5263845}">
      <dgm:prSet/>
      <dgm:spPr/>
      <dgm:t>
        <a:bodyPr/>
        <a:lstStyle/>
        <a:p>
          <a:endParaRPr lang="en-US"/>
        </a:p>
      </dgm:t>
    </dgm:pt>
    <dgm:pt modelId="{A95013BE-5196-D842-81CC-B867D972186C}" type="sibTrans" cxnId="{15D0D151-C387-E14C-BAE3-5250E5263845}">
      <dgm:prSet/>
      <dgm:spPr/>
      <dgm:t>
        <a:bodyPr/>
        <a:lstStyle/>
        <a:p>
          <a:endParaRPr lang="en-US"/>
        </a:p>
      </dgm:t>
    </dgm:pt>
    <dgm:pt modelId="{51D15E9F-EF0A-8148-B9A4-1537ED7D518C}">
      <dgm:prSet phldrT="[Text]" custT="1"/>
      <dgm:spPr/>
      <dgm:t>
        <a:bodyPr anchor="ctr"/>
        <a:lstStyle/>
        <a:p>
          <a:pPr algn="ctr">
            <a:buFont typeface="Arial" panose="020B0604020202020204" pitchFamily="34" charset="0"/>
            <a:buChar char="•"/>
          </a:pPr>
          <a:r>
            <a:rPr lang="en-CA" sz="1000"/>
            <a:t>Locks the memory pages in RAM, ensuring the data is readily available and can be transferred faster between </a:t>
          </a:r>
          <a:r>
            <a:rPr lang="en-CA" sz="1000" b="0"/>
            <a:t>the CPU and GPU.</a:t>
          </a:r>
          <a:endParaRPr lang="en-US" sz="1000" b="0"/>
        </a:p>
      </dgm:t>
    </dgm:pt>
    <dgm:pt modelId="{ED819071-5B7A-034D-B2E8-EB32EC012597}" type="parTrans" cxnId="{3DCD87A8-8A58-BC4B-B903-6A72BA48A5B3}">
      <dgm:prSet/>
      <dgm:spPr/>
      <dgm:t>
        <a:bodyPr/>
        <a:lstStyle/>
        <a:p>
          <a:endParaRPr lang="en-US"/>
        </a:p>
      </dgm:t>
    </dgm:pt>
    <dgm:pt modelId="{5CDA1202-6734-824B-BBC8-F72C2D09A848}" type="sibTrans" cxnId="{3DCD87A8-8A58-BC4B-B903-6A72BA48A5B3}">
      <dgm:prSet/>
      <dgm:spPr/>
      <dgm:t>
        <a:bodyPr/>
        <a:lstStyle/>
        <a:p>
          <a:endParaRPr lang="en-US"/>
        </a:p>
      </dgm:t>
    </dgm:pt>
    <dgm:pt modelId="{A26A3834-8979-F24C-ABE6-68E6E9540060}">
      <dgm:prSet phldrT="[Text]"/>
      <dgm:spPr/>
      <dgm:t>
        <a:bodyPr anchor="ctr"/>
        <a:lstStyle/>
        <a:p>
          <a:pPr algn="ctr">
            <a:buFont typeface="Arial" panose="020B0604020202020204" pitchFamily="34" charset="0"/>
            <a:buChar char="•"/>
          </a:pPr>
          <a:r>
            <a:rPr lang="en-CA" b="0"/>
            <a:t>Mixed precision training, using half-precision (16-bit) floating-point numbers where possible, and full precision (32-bit) where necessary.</a:t>
          </a:r>
          <a:endParaRPr lang="en-US" b="0"/>
        </a:p>
      </dgm:t>
    </dgm:pt>
    <dgm:pt modelId="{8E0A6261-A738-8A40-A037-C66B2D15854B}" type="parTrans" cxnId="{71479037-4570-2C41-8F3A-7030C4AFFB5E}">
      <dgm:prSet/>
      <dgm:spPr/>
      <dgm:t>
        <a:bodyPr/>
        <a:lstStyle/>
        <a:p>
          <a:endParaRPr lang="en-US"/>
        </a:p>
      </dgm:t>
    </dgm:pt>
    <dgm:pt modelId="{03C72362-D115-6140-8013-8D246326D8DA}" type="sibTrans" cxnId="{71479037-4570-2C41-8F3A-7030C4AFFB5E}">
      <dgm:prSet/>
      <dgm:spPr/>
      <dgm:t>
        <a:bodyPr/>
        <a:lstStyle/>
        <a:p>
          <a:endParaRPr lang="en-US"/>
        </a:p>
      </dgm:t>
    </dgm:pt>
    <dgm:pt modelId="{FFAD00C8-27A5-DD49-A528-2C64E8A70D5B}">
      <dgm:prSet custT="1"/>
      <dgm:spPr/>
      <dgm:t>
        <a:bodyPr anchor="ctr"/>
        <a:lstStyle/>
        <a:p>
          <a:pPr algn="ctr"/>
          <a:r>
            <a:rPr lang="en-CA" sz="1100">
              <a:latin typeface="+mn-lt"/>
            </a:rPr>
            <a:t>Only saves a few strategically placed activations and recomputes the others during the backward pass.</a:t>
          </a:r>
          <a:endParaRPr lang="en-US" sz="1100">
            <a:latin typeface="+mn-lt"/>
          </a:endParaRPr>
        </a:p>
      </dgm:t>
    </dgm:pt>
    <dgm:pt modelId="{FBB6F241-D34F-7144-B672-E05598E90A3E}" type="parTrans" cxnId="{E6666795-7F15-4E4B-920C-0D9E56444B17}">
      <dgm:prSet/>
      <dgm:spPr/>
      <dgm:t>
        <a:bodyPr/>
        <a:lstStyle/>
        <a:p>
          <a:endParaRPr lang="en-US"/>
        </a:p>
      </dgm:t>
    </dgm:pt>
    <dgm:pt modelId="{A16E70FF-164C-6249-8691-F3B00A055724}" type="sibTrans" cxnId="{E6666795-7F15-4E4B-920C-0D9E56444B17}">
      <dgm:prSet/>
      <dgm:spPr/>
      <dgm:t>
        <a:bodyPr/>
        <a:lstStyle/>
        <a:p>
          <a:endParaRPr lang="en-US"/>
        </a:p>
      </dgm:t>
    </dgm:pt>
    <dgm:pt modelId="{0C54810E-A8F5-BA48-BAF7-33FD62456DB2}">
      <dgm:prSet phldrT="[Text]"/>
      <dgm:spPr/>
      <dgm:t>
        <a:bodyPr anchor="ctr"/>
        <a:lstStyle/>
        <a:p>
          <a:pPr algn="ctr">
            <a:buFont typeface="Arial" panose="020B0604020202020204" pitchFamily="34" charset="0"/>
            <a:buChar char="•"/>
          </a:pPr>
          <a:r>
            <a:rPr lang="en-CA" sz="1300" b="1"/>
            <a:t>Learning Rate Scheduler</a:t>
          </a:r>
          <a:endParaRPr lang="en-US" sz="1300"/>
        </a:p>
      </dgm:t>
    </dgm:pt>
    <dgm:pt modelId="{3F32F84C-736F-E945-BC8A-E93FAB571090}" type="sibTrans" cxnId="{C3E75700-E718-464C-B231-DD428130D805}">
      <dgm:prSet/>
      <dgm:spPr/>
      <dgm:t>
        <a:bodyPr/>
        <a:lstStyle/>
        <a:p>
          <a:endParaRPr lang="en-US"/>
        </a:p>
      </dgm:t>
    </dgm:pt>
    <dgm:pt modelId="{BA46448F-565E-E140-BDA7-8AFC57F61C6C}" type="parTrans" cxnId="{C3E75700-E718-464C-B231-DD428130D805}">
      <dgm:prSet/>
      <dgm:spPr/>
      <dgm:t>
        <a:bodyPr/>
        <a:lstStyle/>
        <a:p>
          <a:endParaRPr lang="en-US"/>
        </a:p>
      </dgm:t>
    </dgm:pt>
    <dgm:pt modelId="{E15CD188-A7F5-B44D-A737-8C0549049118}">
      <dgm:prSet phldrT="[Text]" custT="1"/>
      <dgm:spPr/>
      <dgm:t>
        <a:bodyPr anchor="ctr"/>
        <a:lstStyle/>
        <a:p>
          <a:pPr algn="ctr">
            <a:buFont typeface="Arial" panose="020B0604020202020204" pitchFamily="34" charset="0"/>
            <a:buChar char="•"/>
          </a:pPr>
          <a:r>
            <a:rPr lang="en-CA" sz="1050" b="0"/>
            <a:t>The learning rate scheduler helps dynamically adjust the learning rate during training to prevent overshooting or stagnation.</a:t>
          </a:r>
          <a:endParaRPr lang="en-US" sz="1050" b="0"/>
        </a:p>
      </dgm:t>
    </dgm:pt>
    <dgm:pt modelId="{4B9A49A0-D61E-7547-A6AD-546981014A39}" type="sibTrans" cxnId="{3EDC9F20-6343-054E-AA89-A0326FCFBC46}">
      <dgm:prSet/>
      <dgm:spPr/>
      <dgm:t>
        <a:bodyPr/>
        <a:lstStyle/>
        <a:p>
          <a:endParaRPr lang="en-US"/>
        </a:p>
      </dgm:t>
    </dgm:pt>
    <dgm:pt modelId="{E670D2A1-CA03-C34B-A2DA-F89FD190173E}" type="parTrans" cxnId="{3EDC9F20-6343-054E-AA89-A0326FCFBC46}">
      <dgm:prSet/>
      <dgm:spPr/>
      <dgm:t>
        <a:bodyPr/>
        <a:lstStyle/>
        <a:p>
          <a:endParaRPr lang="en-US"/>
        </a:p>
      </dgm:t>
    </dgm:pt>
    <dgm:pt modelId="{88E6003F-FE26-ED41-AF01-0666E5129417}">
      <dgm:prSet custT="1"/>
      <dgm:spPr/>
      <dgm:t>
        <a:bodyPr anchor="ctr"/>
        <a:lstStyle/>
        <a:p>
          <a:pPr algn="ctr"/>
          <a:r>
            <a:rPr lang="en-US" sz="1100">
              <a:latin typeface="+mn-lt"/>
            </a:rPr>
            <a:t>TRIAL &amp; ERROR</a:t>
          </a:r>
        </a:p>
      </dgm:t>
    </dgm:pt>
    <dgm:pt modelId="{036F5CB0-1F37-B047-BADF-B250FEBD7A60}" type="parTrans" cxnId="{5F3563AB-7A62-4C45-82E6-1DC16F69F3B9}">
      <dgm:prSet/>
      <dgm:spPr/>
      <dgm:t>
        <a:bodyPr/>
        <a:lstStyle/>
        <a:p>
          <a:endParaRPr lang="en-US"/>
        </a:p>
      </dgm:t>
    </dgm:pt>
    <dgm:pt modelId="{95641527-B72C-6F47-A3D9-AD54EE21948A}" type="sibTrans" cxnId="{5F3563AB-7A62-4C45-82E6-1DC16F69F3B9}">
      <dgm:prSet/>
      <dgm:spPr/>
      <dgm:t>
        <a:bodyPr/>
        <a:lstStyle/>
        <a:p>
          <a:endParaRPr lang="en-US"/>
        </a:p>
      </dgm:t>
    </dgm:pt>
    <dgm:pt modelId="{0FECF581-1C40-1C4F-9E40-D445E620086B}">
      <dgm:prSet custT="1"/>
      <dgm:spPr/>
      <dgm:t>
        <a:bodyPr anchor="ctr"/>
        <a:lstStyle/>
        <a:p>
          <a:pPr algn="ctr"/>
          <a:r>
            <a:rPr lang="en-US" sz="1100">
              <a:latin typeface="+mn-lt"/>
            </a:rPr>
            <a:t>DONT GIVE UP</a:t>
          </a:r>
        </a:p>
      </dgm:t>
    </dgm:pt>
    <dgm:pt modelId="{63B81488-720A-5B4E-BE3E-D3931BAE3AB9}" type="parTrans" cxnId="{9E2878EF-A6E4-1D4F-80D8-36835AA1E735}">
      <dgm:prSet/>
      <dgm:spPr/>
      <dgm:t>
        <a:bodyPr/>
        <a:lstStyle/>
        <a:p>
          <a:endParaRPr lang="en-US"/>
        </a:p>
      </dgm:t>
    </dgm:pt>
    <dgm:pt modelId="{BA34F6F8-63D7-A545-82BE-DA2D1DCF56B2}" type="sibTrans" cxnId="{9E2878EF-A6E4-1D4F-80D8-36835AA1E735}">
      <dgm:prSet/>
      <dgm:spPr/>
      <dgm:t>
        <a:bodyPr/>
        <a:lstStyle/>
        <a:p>
          <a:endParaRPr lang="en-US"/>
        </a:p>
      </dgm:t>
    </dgm:pt>
    <dgm:pt modelId="{5E93383F-7ABC-474C-A53F-427D50E4590C}">
      <dgm:prSet custT="1"/>
      <dgm:spPr/>
      <dgm:t>
        <a:bodyPr anchor="ctr"/>
        <a:lstStyle/>
        <a:p>
          <a:pPr algn="ctr"/>
          <a:r>
            <a:rPr lang="en-US" sz="1100" err="1">
              <a:latin typeface="+mn-lt"/>
            </a:rPr>
            <a:t>Tensorboard</a:t>
          </a:r>
          <a:endParaRPr lang="en-US" sz="1100">
            <a:latin typeface="+mn-lt"/>
          </a:endParaRPr>
        </a:p>
      </dgm:t>
    </dgm:pt>
    <dgm:pt modelId="{22A6445D-CBDA-6F4A-9F54-A180695496D9}" type="parTrans" cxnId="{A40A0648-A2AC-DD45-A11E-51772E2BBB6C}">
      <dgm:prSet/>
      <dgm:spPr/>
      <dgm:t>
        <a:bodyPr/>
        <a:lstStyle/>
        <a:p>
          <a:endParaRPr lang="en-US"/>
        </a:p>
      </dgm:t>
    </dgm:pt>
    <dgm:pt modelId="{644696D1-0092-6744-9A30-5337353F36C9}" type="sibTrans" cxnId="{A40A0648-A2AC-DD45-A11E-51772E2BBB6C}">
      <dgm:prSet/>
      <dgm:spPr/>
      <dgm:t>
        <a:bodyPr/>
        <a:lstStyle/>
        <a:p>
          <a:endParaRPr lang="en-US"/>
        </a:p>
      </dgm:t>
    </dgm:pt>
    <dgm:pt modelId="{7B501898-DB11-8047-BD11-6755879B78CF}">
      <dgm:prSet custT="1"/>
      <dgm:spPr/>
      <dgm:t>
        <a:bodyPr anchor="ctr"/>
        <a:lstStyle/>
        <a:p>
          <a:pPr algn="ctr"/>
          <a:r>
            <a:rPr lang="en-US" sz="1100">
              <a:latin typeface="+mn-lt"/>
            </a:rPr>
            <a:t>use Tensor board for logging feature maps and attention maps </a:t>
          </a:r>
        </a:p>
      </dgm:t>
    </dgm:pt>
    <dgm:pt modelId="{66E4E13E-4F91-B34E-92D6-4EC6151946DB}" type="parTrans" cxnId="{C6AEB6CE-D09E-9949-ADC1-5416D73F3BA6}">
      <dgm:prSet/>
      <dgm:spPr/>
      <dgm:t>
        <a:bodyPr/>
        <a:lstStyle/>
        <a:p>
          <a:endParaRPr lang="en-US"/>
        </a:p>
      </dgm:t>
    </dgm:pt>
    <dgm:pt modelId="{90B32E2E-98D4-1745-A084-D8B2DB621233}" type="sibTrans" cxnId="{C6AEB6CE-D09E-9949-ADC1-5416D73F3BA6}">
      <dgm:prSet/>
      <dgm:spPr/>
      <dgm:t>
        <a:bodyPr/>
        <a:lstStyle/>
        <a:p>
          <a:endParaRPr lang="en-US"/>
        </a:p>
      </dgm:t>
    </dgm:pt>
    <dgm:pt modelId="{B8EF5501-608B-2549-8419-6813C1A52937}" type="pres">
      <dgm:prSet presAssocID="{AFB62817-50CE-B345-881A-26F3C42EF1C1}" presName="Name0" presStyleCnt="0">
        <dgm:presLayoutVars>
          <dgm:dir/>
          <dgm:resizeHandles val="exact"/>
        </dgm:presLayoutVars>
      </dgm:prSet>
      <dgm:spPr/>
    </dgm:pt>
    <dgm:pt modelId="{40DA5DAF-3F1C-654C-A11E-13A296AB5AFF}" type="pres">
      <dgm:prSet presAssocID="{73811029-0950-ED42-8B7F-7AC6DAD34DC0}" presName="node" presStyleLbl="node1" presStyleIdx="0" presStyleCnt="6" custScaleX="114833">
        <dgm:presLayoutVars>
          <dgm:bulletEnabled val="1"/>
        </dgm:presLayoutVars>
      </dgm:prSet>
      <dgm:spPr/>
    </dgm:pt>
    <dgm:pt modelId="{3924736A-0EA7-1647-ABC7-F6FCECE11728}" type="pres">
      <dgm:prSet presAssocID="{A1DA2EBC-EFFC-D542-A645-C0F167D8C8E6}" presName="sibTrans" presStyleLbl="sibTrans2D1" presStyleIdx="0" presStyleCnt="5"/>
      <dgm:spPr/>
    </dgm:pt>
    <dgm:pt modelId="{666F99DD-960E-DA40-A739-AA735A488744}" type="pres">
      <dgm:prSet presAssocID="{A1DA2EBC-EFFC-D542-A645-C0F167D8C8E6}" presName="connectorText" presStyleLbl="sibTrans2D1" presStyleIdx="0" presStyleCnt="5"/>
      <dgm:spPr/>
    </dgm:pt>
    <dgm:pt modelId="{7D067159-6A5F-C748-A32B-08636BCB3B92}" type="pres">
      <dgm:prSet presAssocID="{92957214-C659-F64A-800B-2D351D7A77C4}" presName="node" presStyleLbl="node1" presStyleIdx="1" presStyleCnt="6" custLinFactNeighborX="4461" custLinFactNeighborY="5316">
        <dgm:presLayoutVars>
          <dgm:bulletEnabled val="1"/>
        </dgm:presLayoutVars>
      </dgm:prSet>
      <dgm:spPr/>
    </dgm:pt>
    <dgm:pt modelId="{FAC4582D-8952-DB46-8111-EF30313B604B}" type="pres">
      <dgm:prSet presAssocID="{F2E12866-4F7A-5E45-A0BB-701C573D9D5C}" presName="sibTrans" presStyleLbl="sibTrans2D1" presStyleIdx="1" presStyleCnt="5"/>
      <dgm:spPr/>
    </dgm:pt>
    <dgm:pt modelId="{3A6D3EE1-C501-C54F-B188-67DDD6CCFEA0}" type="pres">
      <dgm:prSet presAssocID="{F2E12866-4F7A-5E45-A0BB-701C573D9D5C}" presName="connectorText" presStyleLbl="sibTrans2D1" presStyleIdx="1" presStyleCnt="5"/>
      <dgm:spPr/>
    </dgm:pt>
    <dgm:pt modelId="{3C934761-5688-CA41-91A5-03829D3229C5}" type="pres">
      <dgm:prSet presAssocID="{0C54810E-A8F5-BA48-BAF7-33FD62456DB2}" presName="node" presStyleLbl="node1" presStyleIdx="2" presStyleCnt="6">
        <dgm:presLayoutVars>
          <dgm:bulletEnabled val="1"/>
        </dgm:presLayoutVars>
      </dgm:prSet>
      <dgm:spPr/>
    </dgm:pt>
    <dgm:pt modelId="{D0B655B7-48B0-5D40-A6F8-E915DDB3F059}" type="pres">
      <dgm:prSet presAssocID="{3F32F84C-736F-E945-BC8A-E93FAB571090}" presName="sibTrans" presStyleLbl="sibTrans2D1" presStyleIdx="2" presStyleCnt="5"/>
      <dgm:spPr/>
    </dgm:pt>
    <dgm:pt modelId="{0DD5282B-67EA-DE42-8595-CE907646F413}" type="pres">
      <dgm:prSet presAssocID="{3F32F84C-736F-E945-BC8A-E93FAB571090}" presName="connectorText" presStyleLbl="sibTrans2D1" presStyleIdx="2" presStyleCnt="5"/>
      <dgm:spPr/>
    </dgm:pt>
    <dgm:pt modelId="{5CD5355C-78BE-1843-9378-DB07E906DD9C}" type="pres">
      <dgm:prSet presAssocID="{8960F2B9-FA17-7F4C-BF82-437F71E354DA}" presName="node" presStyleLbl="node1" presStyleIdx="3" presStyleCnt="6" custLinFactNeighborX="2291" custLinFactNeighborY="-404">
        <dgm:presLayoutVars>
          <dgm:bulletEnabled val="1"/>
        </dgm:presLayoutVars>
      </dgm:prSet>
      <dgm:spPr/>
    </dgm:pt>
    <dgm:pt modelId="{0978A174-EC60-5F44-8076-46BBB73A26A3}" type="pres">
      <dgm:prSet presAssocID="{A95013BE-5196-D842-81CC-B867D972186C}" presName="sibTrans" presStyleLbl="sibTrans2D1" presStyleIdx="3" presStyleCnt="5"/>
      <dgm:spPr/>
    </dgm:pt>
    <dgm:pt modelId="{E0F26AA4-292D-154D-864D-885EC3558943}" type="pres">
      <dgm:prSet presAssocID="{A95013BE-5196-D842-81CC-B867D972186C}" presName="connectorText" presStyleLbl="sibTrans2D1" presStyleIdx="3" presStyleCnt="5"/>
      <dgm:spPr/>
    </dgm:pt>
    <dgm:pt modelId="{824FA529-E000-9D4D-8A0F-A8556D8FBD4E}" type="pres">
      <dgm:prSet presAssocID="{5E93383F-7ABC-474C-A53F-427D50E4590C}" presName="node" presStyleLbl="node1" presStyleIdx="4" presStyleCnt="6">
        <dgm:presLayoutVars>
          <dgm:bulletEnabled val="1"/>
        </dgm:presLayoutVars>
      </dgm:prSet>
      <dgm:spPr/>
    </dgm:pt>
    <dgm:pt modelId="{DE8733C3-331F-6B47-8F5C-9D312DE31A6F}" type="pres">
      <dgm:prSet presAssocID="{644696D1-0092-6744-9A30-5337353F36C9}" presName="sibTrans" presStyleLbl="sibTrans2D1" presStyleIdx="4" presStyleCnt="5"/>
      <dgm:spPr/>
    </dgm:pt>
    <dgm:pt modelId="{6A3D5D89-FE21-2D46-80F2-AC49AC289CE9}" type="pres">
      <dgm:prSet presAssocID="{644696D1-0092-6744-9A30-5337353F36C9}" presName="connectorText" presStyleLbl="sibTrans2D1" presStyleIdx="4" presStyleCnt="5"/>
      <dgm:spPr/>
    </dgm:pt>
    <dgm:pt modelId="{381D49F0-BA22-7140-8F03-ABF519884B28}" type="pres">
      <dgm:prSet presAssocID="{88E6003F-FE26-ED41-AF01-0666E5129417}" presName="node" presStyleLbl="node1" presStyleIdx="5" presStyleCnt="6">
        <dgm:presLayoutVars>
          <dgm:bulletEnabled val="1"/>
        </dgm:presLayoutVars>
      </dgm:prSet>
      <dgm:spPr/>
    </dgm:pt>
  </dgm:ptLst>
  <dgm:cxnLst>
    <dgm:cxn modelId="{C3E75700-E718-464C-B231-DD428130D805}" srcId="{AFB62817-50CE-B345-881A-26F3C42EF1C1}" destId="{0C54810E-A8F5-BA48-BAF7-33FD62456DB2}" srcOrd="2" destOrd="0" parTransId="{BA46448F-565E-E140-BDA7-8AFC57F61C6C}" sibTransId="{3F32F84C-736F-E945-BC8A-E93FAB571090}"/>
    <dgm:cxn modelId="{87102706-382D-E846-8872-2DB7F7A7B0DB}" type="presOf" srcId="{E15CD188-A7F5-B44D-A737-8C0549049118}" destId="{3C934761-5688-CA41-91A5-03829D3229C5}" srcOrd="0" destOrd="1" presId="urn:microsoft.com/office/officeart/2005/8/layout/process1"/>
    <dgm:cxn modelId="{23167C20-5641-454D-914F-C08B47EB4E44}" type="presOf" srcId="{A1DA2EBC-EFFC-D542-A645-C0F167D8C8E6}" destId="{666F99DD-960E-DA40-A739-AA735A488744}" srcOrd="1" destOrd="0" presId="urn:microsoft.com/office/officeart/2005/8/layout/process1"/>
    <dgm:cxn modelId="{3EDC9F20-6343-054E-AA89-A0326FCFBC46}" srcId="{0C54810E-A8F5-BA48-BAF7-33FD62456DB2}" destId="{E15CD188-A7F5-B44D-A737-8C0549049118}" srcOrd="0" destOrd="0" parTransId="{E670D2A1-CA03-C34B-A2DA-F89FD190173E}" sibTransId="{4B9A49A0-D61E-7547-A6AD-546981014A39}"/>
    <dgm:cxn modelId="{98FAF722-F328-9647-B358-F699D586D936}" type="presOf" srcId="{A95013BE-5196-D842-81CC-B867D972186C}" destId="{E0F26AA4-292D-154D-864D-885EC3558943}" srcOrd="1" destOrd="0" presId="urn:microsoft.com/office/officeart/2005/8/layout/process1"/>
    <dgm:cxn modelId="{701C8525-9F8C-AD49-8A50-46E89FB96971}" type="presOf" srcId="{644696D1-0092-6744-9A30-5337353F36C9}" destId="{DE8733C3-331F-6B47-8F5C-9D312DE31A6F}" srcOrd="0" destOrd="0" presId="urn:microsoft.com/office/officeart/2005/8/layout/process1"/>
    <dgm:cxn modelId="{C72AA830-E708-014F-84D5-57DE494E3470}" type="presOf" srcId="{A1DA2EBC-EFFC-D542-A645-C0F167D8C8E6}" destId="{3924736A-0EA7-1647-ABC7-F6FCECE11728}" srcOrd="0" destOrd="0" presId="urn:microsoft.com/office/officeart/2005/8/layout/process1"/>
    <dgm:cxn modelId="{F849BF31-8737-2E4C-B6A6-396B8FF2A2B9}" type="presOf" srcId="{FFAD00C8-27A5-DD49-A528-2C64E8A70D5B}" destId="{5CD5355C-78BE-1843-9378-DB07E906DD9C}" srcOrd="0" destOrd="1" presId="urn:microsoft.com/office/officeart/2005/8/layout/process1"/>
    <dgm:cxn modelId="{81B67234-D930-8C46-A8CF-E9495086F4C9}" srcId="{AFB62817-50CE-B345-881A-26F3C42EF1C1}" destId="{92957214-C659-F64A-800B-2D351D7A77C4}" srcOrd="1" destOrd="0" parTransId="{D964BBBC-E382-3C49-92F7-AF2720F67305}" sibTransId="{F2E12866-4F7A-5E45-A0BB-701C573D9D5C}"/>
    <dgm:cxn modelId="{3F159135-59F4-3E4A-88DA-DDFCC67E305F}" type="presOf" srcId="{0C54810E-A8F5-BA48-BAF7-33FD62456DB2}" destId="{3C934761-5688-CA41-91A5-03829D3229C5}" srcOrd="0" destOrd="0" presId="urn:microsoft.com/office/officeart/2005/8/layout/process1"/>
    <dgm:cxn modelId="{91C3B935-2500-ED45-8EAE-562CF87AFAC4}" type="presOf" srcId="{AFB62817-50CE-B345-881A-26F3C42EF1C1}" destId="{B8EF5501-608B-2549-8419-6813C1A52937}" srcOrd="0" destOrd="0" presId="urn:microsoft.com/office/officeart/2005/8/layout/process1"/>
    <dgm:cxn modelId="{71479037-4570-2C41-8F3A-7030C4AFFB5E}" srcId="{92957214-C659-F64A-800B-2D351D7A77C4}" destId="{A26A3834-8979-F24C-ABE6-68E6E9540060}" srcOrd="0" destOrd="0" parTransId="{8E0A6261-A738-8A40-A037-C66B2D15854B}" sibTransId="{03C72362-D115-6140-8013-8D246326D8DA}"/>
    <dgm:cxn modelId="{446E7039-D674-8544-93D8-AAE29778C404}" type="presOf" srcId="{8960F2B9-FA17-7F4C-BF82-437F71E354DA}" destId="{5CD5355C-78BE-1843-9378-DB07E906DD9C}" srcOrd="0" destOrd="0" presId="urn:microsoft.com/office/officeart/2005/8/layout/process1"/>
    <dgm:cxn modelId="{9D21313D-303A-C24D-8969-7FF7F967A5A0}" type="presOf" srcId="{88E6003F-FE26-ED41-AF01-0666E5129417}" destId="{381D49F0-BA22-7140-8F03-ABF519884B28}" srcOrd="0" destOrd="0" presId="urn:microsoft.com/office/officeart/2005/8/layout/process1"/>
    <dgm:cxn modelId="{165B4042-E5BE-C84C-B399-4491D7F6F9C5}" type="presOf" srcId="{92957214-C659-F64A-800B-2D351D7A77C4}" destId="{7D067159-6A5F-C748-A32B-08636BCB3B92}" srcOrd="0" destOrd="0" presId="urn:microsoft.com/office/officeart/2005/8/layout/process1"/>
    <dgm:cxn modelId="{1A276746-ABBA-7348-A1F9-AF22CE96673E}" type="presOf" srcId="{A26A3834-8979-F24C-ABE6-68E6E9540060}" destId="{7D067159-6A5F-C748-A32B-08636BCB3B92}" srcOrd="0" destOrd="1" presId="urn:microsoft.com/office/officeart/2005/8/layout/process1"/>
    <dgm:cxn modelId="{A40A0648-A2AC-DD45-A11E-51772E2BBB6C}" srcId="{AFB62817-50CE-B345-881A-26F3C42EF1C1}" destId="{5E93383F-7ABC-474C-A53F-427D50E4590C}" srcOrd="4" destOrd="0" parTransId="{22A6445D-CBDA-6F4A-9F54-A180695496D9}" sibTransId="{644696D1-0092-6744-9A30-5337353F36C9}"/>
    <dgm:cxn modelId="{15D0D151-C387-E14C-BAE3-5250E5263845}" srcId="{AFB62817-50CE-B345-881A-26F3C42EF1C1}" destId="{8960F2B9-FA17-7F4C-BF82-437F71E354DA}" srcOrd="3" destOrd="0" parTransId="{11511EB7-E44E-2B4D-854F-310C81EE7C38}" sibTransId="{A95013BE-5196-D842-81CC-B867D972186C}"/>
    <dgm:cxn modelId="{F8D1D558-62B1-6C45-A7B0-B54A9C74D8B0}" type="presOf" srcId="{0FECF581-1C40-1C4F-9E40-D445E620086B}" destId="{381D49F0-BA22-7140-8F03-ABF519884B28}" srcOrd="0" destOrd="1" presId="urn:microsoft.com/office/officeart/2005/8/layout/process1"/>
    <dgm:cxn modelId="{39AD7B5B-7BD4-B846-8032-0BEC72B683DB}" type="presOf" srcId="{A95013BE-5196-D842-81CC-B867D972186C}" destId="{0978A174-EC60-5F44-8076-46BBB73A26A3}" srcOrd="0" destOrd="0" presId="urn:microsoft.com/office/officeart/2005/8/layout/process1"/>
    <dgm:cxn modelId="{F71DAB88-380C-C740-A016-88247091836F}" type="presOf" srcId="{7B501898-DB11-8047-BD11-6755879B78CF}" destId="{824FA529-E000-9D4D-8A0F-A8556D8FBD4E}" srcOrd="0" destOrd="1" presId="urn:microsoft.com/office/officeart/2005/8/layout/process1"/>
    <dgm:cxn modelId="{971FB192-6535-1940-8E97-4F59C927C74C}" type="presOf" srcId="{5E93383F-7ABC-474C-A53F-427D50E4590C}" destId="{824FA529-E000-9D4D-8A0F-A8556D8FBD4E}" srcOrd="0" destOrd="0" presId="urn:microsoft.com/office/officeart/2005/8/layout/process1"/>
    <dgm:cxn modelId="{03AACE92-4CCE-914E-A43A-6218A49C52AC}" type="presOf" srcId="{F2E12866-4F7A-5E45-A0BB-701C573D9D5C}" destId="{FAC4582D-8952-DB46-8111-EF30313B604B}" srcOrd="0" destOrd="0" presId="urn:microsoft.com/office/officeart/2005/8/layout/process1"/>
    <dgm:cxn modelId="{E6666795-7F15-4E4B-920C-0D9E56444B17}" srcId="{8960F2B9-FA17-7F4C-BF82-437F71E354DA}" destId="{FFAD00C8-27A5-DD49-A528-2C64E8A70D5B}" srcOrd="0" destOrd="0" parTransId="{FBB6F241-D34F-7144-B672-E05598E90A3E}" sibTransId="{A16E70FF-164C-6249-8691-F3B00A055724}"/>
    <dgm:cxn modelId="{D8E311A4-967A-2143-8ECF-A285833E7627}" type="presOf" srcId="{3F32F84C-736F-E945-BC8A-E93FAB571090}" destId="{D0B655B7-48B0-5D40-A6F8-E915DDB3F059}" srcOrd="0" destOrd="0" presId="urn:microsoft.com/office/officeart/2005/8/layout/process1"/>
    <dgm:cxn modelId="{3DCD87A8-8A58-BC4B-B903-6A72BA48A5B3}" srcId="{73811029-0950-ED42-8B7F-7AC6DAD34DC0}" destId="{51D15E9F-EF0A-8148-B9A4-1537ED7D518C}" srcOrd="0" destOrd="0" parTransId="{ED819071-5B7A-034D-B2E8-EB32EC012597}" sibTransId="{5CDA1202-6734-824B-BBC8-F72C2D09A848}"/>
    <dgm:cxn modelId="{5F3563AB-7A62-4C45-82E6-1DC16F69F3B9}" srcId="{AFB62817-50CE-B345-881A-26F3C42EF1C1}" destId="{88E6003F-FE26-ED41-AF01-0666E5129417}" srcOrd="5" destOrd="0" parTransId="{036F5CB0-1F37-B047-BADF-B250FEBD7A60}" sibTransId="{95641527-B72C-6F47-A3D9-AD54EE21948A}"/>
    <dgm:cxn modelId="{70B58FBC-FEA1-284F-903D-BD8F002CE748}" type="presOf" srcId="{F2E12866-4F7A-5E45-A0BB-701C573D9D5C}" destId="{3A6D3EE1-C501-C54F-B188-67DDD6CCFEA0}" srcOrd="1" destOrd="0" presId="urn:microsoft.com/office/officeart/2005/8/layout/process1"/>
    <dgm:cxn modelId="{4FA80ECB-B134-8C4A-A597-198D459543DA}" type="presOf" srcId="{73811029-0950-ED42-8B7F-7AC6DAD34DC0}" destId="{40DA5DAF-3F1C-654C-A11E-13A296AB5AFF}" srcOrd="0" destOrd="0" presId="urn:microsoft.com/office/officeart/2005/8/layout/process1"/>
    <dgm:cxn modelId="{C6AEB6CE-D09E-9949-ADC1-5416D73F3BA6}" srcId="{5E93383F-7ABC-474C-A53F-427D50E4590C}" destId="{7B501898-DB11-8047-BD11-6755879B78CF}" srcOrd="0" destOrd="0" parTransId="{66E4E13E-4F91-B34E-92D6-4EC6151946DB}" sibTransId="{90B32E2E-98D4-1745-A084-D8B2DB621233}"/>
    <dgm:cxn modelId="{4B9796E8-DD93-3F45-B243-19E99EAE8D30}" type="presOf" srcId="{3F32F84C-736F-E945-BC8A-E93FAB571090}" destId="{0DD5282B-67EA-DE42-8595-CE907646F413}" srcOrd="1" destOrd="0" presId="urn:microsoft.com/office/officeart/2005/8/layout/process1"/>
    <dgm:cxn modelId="{9E2878EF-A6E4-1D4F-80D8-36835AA1E735}" srcId="{88E6003F-FE26-ED41-AF01-0666E5129417}" destId="{0FECF581-1C40-1C4F-9E40-D445E620086B}" srcOrd="0" destOrd="0" parTransId="{63B81488-720A-5B4E-BE3E-D3931BAE3AB9}" sibTransId="{BA34F6F8-63D7-A545-82BE-DA2D1DCF56B2}"/>
    <dgm:cxn modelId="{9862D3F5-ACE0-F442-A04C-2B0B21BBBE4B}" type="presOf" srcId="{51D15E9F-EF0A-8148-B9A4-1537ED7D518C}" destId="{40DA5DAF-3F1C-654C-A11E-13A296AB5AFF}" srcOrd="0" destOrd="1" presId="urn:microsoft.com/office/officeart/2005/8/layout/process1"/>
    <dgm:cxn modelId="{8F8BB6F9-DB9E-C447-BD92-82C511A71ED5}" type="presOf" srcId="{644696D1-0092-6744-9A30-5337353F36C9}" destId="{6A3D5D89-FE21-2D46-80F2-AC49AC289CE9}" srcOrd="1" destOrd="0" presId="urn:microsoft.com/office/officeart/2005/8/layout/process1"/>
    <dgm:cxn modelId="{4A55DFF9-BEE5-E14A-9720-4FA46EA9B2E0}" srcId="{AFB62817-50CE-B345-881A-26F3C42EF1C1}" destId="{73811029-0950-ED42-8B7F-7AC6DAD34DC0}" srcOrd="0" destOrd="0" parTransId="{A53F5B5F-D214-B34E-B1A6-D27E2F67D6D1}" sibTransId="{A1DA2EBC-EFFC-D542-A645-C0F167D8C8E6}"/>
    <dgm:cxn modelId="{C47235BA-401A-ED4C-AD96-A6CE5EC0DE65}" type="presParOf" srcId="{B8EF5501-608B-2549-8419-6813C1A52937}" destId="{40DA5DAF-3F1C-654C-A11E-13A296AB5AFF}" srcOrd="0" destOrd="0" presId="urn:microsoft.com/office/officeart/2005/8/layout/process1"/>
    <dgm:cxn modelId="{9BD13FA9-705C-0342-8E5C-E72949A351F3}" type="presParOf" srcId="{B8EF5501-608B-2549-8419-6813C1A52937}" destId="{3924736A-0EA7-1647-ABC7-F6FCECE11728}" srcOrd="1" destOrd="0" presId="urn:microsoft.com/office/officeart/2005/8/layout/process1"/>
    <dgm:cxn modelId="{C1A896E0-E55C-404D-9E82-D3BA3A11B74C}" type="presParOf" srcId="{3924736A-0EA7-1647-ABC7-F6FCECE11728}" destId="{666F99DD-960E-DA40-A739-AA735A488744}" srcOrd="0" destOrd="0" presId="urn:microsoft.com/office/officeart/2005/8/layout/process1"/>
    <dgm:cxn modelId="{6030F3C8-F063-F64D-A09E-29F003549FF2}" type="presParOf" srcId="{B8EF5501-608B-2549-8419-6813C1A52937}" destId="{7D067159-6A5F-C748-A32B-08636BCB3B92}" srcOrd="2" destOrd="0" presId="urn:microsoft.com/office/officeart/2005/8/layout/process1"/>
    <dgm:cxn modelId="{FF9A47A0-6242-1F45-BF4B-ACE782767E4E}" type="presParOf" srcId="{B8EF5501-608B-2549-8419-6813C1A52937}" destId="{FAC4582D-8952-DB46-8111-EF30313B604B}" srcOrd="3" destOrd="0" presId="urn:microsoft.com/office/officeart/2005/8/layout/process1"/>
    <dgm:cxn modelId="{78AF2FCF-0FA0-E943-8587-2376D91BC9E3}" type="presParOf" srcId="{FAC4582D-8952-DB46-8111-EF30313B604B}" destId="{3A6D3EE1-C501-C54F-B188-67DDD6CCFEA0}" srcOrd="0" destOrd="0" presId="urn:microsoft.com/office/officeart/2005/8/layout/process1"/>
    <dgm:cxn modelId="{474722C0-FFA2-AF42-81E4-CD72E55A2858}" type="presParOf" srcId="{B8EF5501-608B-2549-8419-6813C1A52937}" destId="{3C934761-5688-CA41-91A5-03829D3229C5}" srcOrd="4" destOrd="0" presId="urn:microsoft.com/office/officeart/2005/8/layout/process1"/>
    <dgm:cxn modelId="{2E2D3B85-0D58-DB43-BD59-FFEE0110CA81}" type="presParOf" srcId="{B8EF5501-608B-2549-8419-6813C1A52937}" destId="{D0B655B7-48B0-5D40-A6F8-E915DDB3F059}" srcOrd="5" destOrd="0" presId="urn:microsoft.com/office/officeart/2005/8/layout/process1"/>
    <dgm:cxn modelId="{870FEAC8-15B8-EE44-885F-6D662ABB05EB}" type="presParOf" srcId="{D0B655B7-48B0-5D40-A6F8-E915DDB3F059}" destId="{0DD5282B-67EA-DE42-8595-CE907646F413}" srcOrd="0" destOrd="0" presId="urn:microsoft.com/office/officeart/2005/8/layout/process1"/>
    <dgm:cxn modelId="{80ADC216-77A0-DB49-A834-1569BAF3D974}" type="presParOf" srcId="{B8EF5501-608B-2549-8419-6813C1A52937}" destId="{5CD5355C-78BE-1843-9378-DB07E906DD9C}" srcOrd="6" destOrd="0" presId="urn:microsoft.com/office/officeart/2005/8/layout/process1"/>
    <dgm:cxn modelId="{2431B055-EE70-484A-A79C-CB58CB250C8D}" type="presParOf" srcId="{B8EF5501-608B-2549-8419-6813C1A52937}" destId="{0978A174-EC60-5F44-8076-46BBB73A26A3}" srcOrd="7" destOrd="0" presId="urn:microsoft.com/office/officeart/2005/8/layout/process1"/>
    <dgm:cxn modelId="{36B4D1B1-DFCF-FF46-B82C-03945857FAFB}" type="presParOf" srcId="{0978A174-EC60-5F44-8076-46BBB73A26A3}" destId="{E0F26AA4-292D-154D-864D-885EC3558943}" srcOrd="0" destOrd="0" presId="urn:microsoft.com/office/officeart/2005/8/layout/process1"/>
    <dgm:cxn modelId="{0EF08E68-C8B9-A143-B6F6-12D8DFBC03F0}" type="presParOf" srcId="{B8EF5501-608B-2549-8419-6813C1A52937}" destId="{824FA529-E000-9D4D-8A0F-A8556D8FBD4E}" srcOrd="8" destOrd="0" presId="urn:microsoft.com/office/officeart/2005/8/layout/process1"/>
    <dgm:cxn modelId="{BADBF6C8-3006-9D45-A47E-F81C39673018}" type="presParOf" srcId="{B8EF5501-608B-2549-8419-6813C1A52937}" destId="{DE8733C3-331F-6B47-8F5C-9D312DE31A6F}" srcOrd="9" destOrd="0" presId="urn:microsoft.com/office/officeart/2005/8/layout/process1"/>
    <dgm:cxn modelId="{ED6C2D77-C3B6-4148-8B17-8D8A2696C5C0}" type="presParOf" srcId="{DE8733C3-331F-6B47-8F5C-9D312DE31A6F}" destId="{6A3D5D89-FE21-2D46-80F2-AC49AC289CE9}" srcOrd="0" destOrd="0" presId="urn:microsoft.com/office/officeart/2005/8/layout/process1"/>
    <dgm:cxn modelId="{9C2951D3-2D4B-6848-A390-90C574366A14}" type="presParOf" srcId="{B8EF5501-608B-2549-8419-6813C1A52937}" destId="{381D49F0-BA22-7140-8F03-ABF519884B28}" srcOrd="10"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431E8AA-0B3E-D245-BB82-3FC4F0A1C646}" type="doc">
      <dgm:prSet loTypeId="urn:microsoft.com/office/officeart/2005/8/layout/matrix3" loCatId="" qsTypeId="urn:microsoft.com/office/officeart/2005/8/quickstyle/simple1" qsCatId="simple" csTypeId="urn:microsoft.com/office/officeart/2005/8/colors/accent1_2" csCatId="accent1" phldr="1"/>
      <dgm:spPr/>
      <dgm:t>
        <a:bodyPr/>
        <a:lstStyle/>
        <a:p>
          <a:endParaRPr lang="en-US"/>
        </a:p>
      </dgm:t>
    </dgm:pt>
    <dgm:pt modelId="{643B14AF-FAAE-5E4A-AF38-9DEAA4BEE962}">
      <dgm:prSet phldrT="[Text]"/>
      <dgm:spPr/>
      <dgm:t>
        <a:bodyPr/>
        <a:lstStyle/>
        <a:p>
          <a:pPr algn="ctr"/>
          <a:r>
            <a:rPr lang="en-US"/>
            <a:t>Accuracy</a:t>
          </a:r>
        </a:p>
      </dgm:t>
    </dgm:pt>
    <dgm:pt modelId="{E211D3A6-A84C-FC48-B4E6-3A50A6D306B0}" type="parTrans" cxnId="{C4E8C28B-84FD-0A4D-9E45-1F03FF6787F1}">
      <dgm:prSet/>
      <dgm:spPr/>
      <dgm:t>
        <a:bodyPr/>
        <a:lstStyle/>
        <a:p>
          <a:endParaRPr lang="en-US"/>
        </a:p>
      </dgm:t>
    </dgm:pt>
    <dgm:pt modelId="{A6EE7380-BEB8-E244-9D05-D23230D3E25D}" type="sibTrans" cxnId="{C4E8C28B-84FD-0A4D-9E45-1F03FF6787F1}">
      <dgm:prSet/>
      <dgm:spPr/>
      <dgm:t>
        <a:bodyPr/>
        <a:lstStyle/>
        <a:p>
          <a:endParaRPr lang="en-US"/>
        </a:p>
      </dgm:t>
    </dgm:pt>
    <dgm:pt modelId="{E579AE46-16A4-C149-8614-D3EECDFA4E9C}">
      <dgm:prSet phldrT="[Text]"/>
      <dgm:spPr/>
      <dgm:t>
        <a:bodyPr/>
        <a:lstStyle/>
        <a:p>
          <a:pPr algn="ctr"/>
          <a:r>
            <a:rPr lang="en-US"/>
            <a:t>Loss</a:t>
          </a:r>
        </a:p>
      </dgm:t>
    </dgm:pt>
    <dgm:pt modelId="{6F5F6853-3A22-4847-A08B-372432289281}" type="parTrans" cxnId="{37E191EE-945C-4C46-B4C1-F7D97CEEEC30}">
      <dgm:prSet/>
      <dgm:spPr/>
      <dgm:t>
        <a:bodyPr/>
        <a:lstStyle/>
        <a:p>
          <a:endParaRPr lang="en-US"/>
        </a:p>
      </dgm:t>
    </dgm:pt>
    <dgm:pt modelId="{13428255-79CD-4240-AB80-E790F563DBC9}" type="sibTrans" cxnId="{37E191EE-945C-4C46-B4C1-F7D97CEEEC30}">
      <dgm:prSet/>
      <dgm:spPr/>
      <dgm:t>
        <a:bodyPr/>
        <a:lstStyle/>
        <a:p>
          <a:endParaRPr lang="en-US"/>
        </a:p>
      </dgm:t>
    </dgm:pt>
    <dgm:pt modelId="{822C7E4E-7308-4E45-B8CA-3CDFE38123AC}">
      <dgm:prSet phldrT="[Text]"/>
      <dgm:spPr/>
      <dgm:t>
        <a:bodyPr/>
        <a:lstStyle/>
        <a:p>
          <a:pPr algn="ctr"/>
          <a:r>
            <a:rPr lang="en-CA" b="1"/>
            <a:t>Other Metrics</a:t>
          </a:r>
          <a:r>
            <a:rPr lang="en-CA"/>
            <a:t> (Precision, Recall, F1)</a:t>
          </a:r>
          <a:endParaRPr lang="en-US"/>
        </a:p>
      </dgm:t>
    </dgm:pt>
    <dgm:pt modelId="{EC7A28B5-B93C-3042-B665-5CD52AC979C8}" type="parTrans" cxnId="{80DDC303-8369-9F45-8234-E7DE94335A68}">
      <dgm:prSet/>
      <dgm:spPr/>
      <dgm:t>
        <a:bodyPr/>
        <a:lstStyle/>
        <a:p>
          <a:endParaRPr lang="en-US"/>
        </a:p>
      </dgm:t>
    </dgm:pt>
    <dgm:pt modelId="{548456CC-4FF3-1F42-BD78-46349B522CB5}" type="sibTrans" cxnId="{80DDC303-8369-9F45-8234-E7DE94335A68}">
      <dgm:prSet/>
      <dgm:spPr/>
      <dgm:t>
        <a:bodyPr/>
        <a:lstStyle/>
        <a:p>
          <a:endParaRPr lang="en-US"/>
        </a:p>
      </dgm:t>
    </dgm:pt>
    <dgm:pt modelId="{3A9E5214-E7CD-2A4A-A531-11A573646E6F}">
      <dgm:prSet phldrT="[Text]"/>
      <dgm:spPr/>
      <dgm:t>
        <a:bodyPr/>
        <a:lstStyle/>
        <a:p>
          <a:pPr algn="l"/>
          <a:r>
            <a:rPr lang="en-CA"/>
            <a:t>Measures how often the model selects the correct answer out of multiple choices, making it the most direct and intuitive way to evaluate performance.</a:t>
          </a:r>
          <a:endParaRPr lang="en-US"/>
        </a:p>
      </dgm:t>
    </dgm:pt>
    <dgm:pt modelId="{3AC630E9-69CA-FF4A-8EF8-E88F675A7F42}" type="parTrans" cxnId="{A7C3DE6D-C163-5347-822C-8AFEC33E17E8}">
      <dgm:prSet/>
      <dgm:spPr/>
      <dgm:t>
        <a:bodyPr/>
        <a:lstStyle/>
        <a:p>
          <a:endParaRPr lang="en-US"/>
        </a:p>
      </dgm:t>
    </dgm:pt>
    <dgm:pt modelId="{5A0AF3E6-3ECC-1240-B982-96ECD1997BD0}" type="sibTrans" cxnId="{A7C3DE6D-C163-5347-822C-8AFEC33E17E8}">
      <dgm:prSet/>
      <dgm:spPr/>
      <dgm:t>
        <a:bodyPr/>
        <a:lstStyle/>
        <a:p>
          <a:endParaRPr lang="en-US"/>
        </a:p>
      </dgm:t>
    </dgm:pt>
    <dgm:pt modelId="{FA09578D-EFD3-284E-8CF3-4775D03F73E5}">
      <dgm:prSet phldrT="[Text]"/>
      <dgm:spPr/>
      <dgm:t>
        <a:bodyPr/>
        <a:lstStyle/>
        <a:p>
          <a:pPr algn="l"/>
          <a:r>
            <a:rPr lang="en-CA"/>
            <a:t>Guides training by showing how confident the model is in its predictions. Lower loss means the model is learning and improving.</a:t>
          </a:r>
          <a:endParaRPr lang="en-US"/>
        </a:p>
      </dgm:t>
    </dgm:pt>
    <dgm:pt modelId="{4100AA39-7C6A-0B49-B6EA-52C06AAFE22E}" type="parTrans" cxnId="{BC8E999F-D83B-D04D-970B-B5AA156A65B3}">
      <dgm:prSet/>
      <dgm:spPr/>
      <dgm:t>
        <a:bodyPr/>
        <a:lstStyle/>
        <a:p>
          <a:endParaRPr lang="en-US"/>
        </a:p>
      </dgm:t>
    </dgm:pt>
    <dgm:pt modelId="{849735B1-608B-D64B-92A0-C03B6115B466}" type="sibTrans" cxnId="{BC8E999F-D83B-D04D-970B-B5AA156A65B3}">
      <dgm:prSet/>
      <dgm:spPr/>
      <dgm:t>
        <a:bodyPr/>
        <a:lstStyle/>
        <a:p>
          <a:endParaRPr lang="en-US"/>
        </a:p>
      </dgm:t>
    </dgm:pt>
    <dgm:pt modelId="{67AC9341-2913-0544-9990-D0BE34F88174}">
      <dgm:prSet phldrT="[Text]"/>
      <dgm:spPr/>
      <dgm:t>
        <a:bodyPr/>
        <a:lstStyle/>
        <a:p>
          <a:pPr algn="l"/>
          <a:r>
            <a:rPr lang="en-CA"/>
            <a:t>Less relevant in VQA because they focus on error types (false positives/negatives), which aren't critical for multiple-choice tasks.</a:t>
          </a:r>
          <a:endParaRPr lang="en-US"/>
        </a:p>
      </dgm:t>
    </dgm:pt>
    <dgm:pt modelId="{2179DFD2-6166-134E-A426-F91D6458AB9E}" type="parTrans" cxnId="{16C2EA77-485E-2645-90B3-8F95E85C70F4}">
      <dgm:prSet/>
      <dgm:spPr/>
      <dgm:t>
        <a:bodyPr/>
        <a:lstStyle/>
        <a:p>
          <a:endParaRPr lang="en-US"/>
        </a:p>
      </dgm:t>
    </dgm:pt>
    <dgm:pt modelId="{88536619-0E1C-5446-81C1-D76B7745A04A}" type="sibTrans" cxnId="{16C2EA77-485E-2645-90B3-8F95E85C70F4}">
      <dgm:prSet/>
      <dgm:spPr/>
      <dgm:t>
        <a:bodyPr/>
        <a:lstStyle/>
        <a:p>
          <a:endParaRPr lang="en-US"/>
        </a:p>
      </dgm:t>
    </dgm:pt>
    <dgm:pt modelId="{76B001FE-FD99-944E-9669-EFF1B07924D1}">
      <dgm:prSet phldrT="[Text]"/>
      <dgm:spPr/>
      <dgm:t>
        <a:bodyPr/>
        <a:lstStyle/>
        <a:p>
          <a:pPr algn="ctr"/>
          <a:r>
            <a:rPr lang="en-CA"/>
            <a:t>Why These Metrics</a:t>
          </a:r>
          <a:endParaRPr lang="en-US"/>
        </a:p>
      </dgm:t>
    </dgm:pt>
    <dgm:pt modelId="{BD8673C7-5C14-6E43-8E70-FC8F2F1F007E}" type="parTrans" cxnId="{9BCD0EE1-36A0-A340-8B58-A8D493C39649}">
      <dgm:prSet/>
      <dgm:spPr/>
      <dgm:t>
        <a:bodyPr/>
        <a:lstStyle/>
        <a:p>
          <a:endParaRPr lang="en-US"/>
        </a:p>
      </dgm:t>
    </dgm:pt>
    <dgm:pt modelId="{CE6B0A8B-634E-A04D-AE18-BF6A19265F87}" type="sibTrans" cxnId="{9BCD0EE1-36A0-A340-8B58-A8D493C39649}">
      <dgm:prSet/>
      <dgm:spPr/>
      <dgm:t>
        <a:bodyPr/>
        <a:lstStyle/>
        <a:p>
          <a:endParaRPr lang="en-US"/>
        </a:p>
      </dgm:t>
    </dgm:pt>
    <dgm:pt modelId="{A46F3B84-3F07-A64B-BDC7-28B6DA7C0830}" type="pres">
      <dgm:prSet presAssocID="{5431E8AA-0B3E-D245-BB82-3FC4F0A1C646}" presName="matrix" presStyleCnt="0">
        <dgm:presLayoutVars>
          <dgm:chMax val="1"/>
          <dgm:dir/>
          <dgm:resizeHandles val="exact"/>
        </dgm:presLayoutVars>
      </dgm:prSet>
      <dgm:spPr/>
    </dgm:pt>
    <dgm:pt modelId="{5C7BAFB4-0F6F-1946-87D1-4EE506ADF8CE}" type="pres">
      <dgm:prSet presAssocID="{5431E8AA-0B3E-D245-BB82-3FC4F0A1C646}" presName="diamond" presStyleLbl="bgShp" presStyleIdx="0" presStyleCnt="1"/>
      <dgm:spPr/>
    </dgm:pt>
    <dgm:pt modelId="{9CBDBF2A-AAE7-CD47-9979-82D94A081964}" type="pres">
      <dgm:prSet presAssocID="{5431E8AA-0B3E-D245-BB82-3FC4F0A1C646}" presName="quad1" presStyleLbl="node1" presStyleIdx="0" presStyleCnt="4">
        <dgm:presLayoutVars>
          <dgm:chMax val="0"/>
          <dgm:chPref val="0"/>
          <dgm:bulletEnabled val="1"/>
        </dgm:presLayoutVars>
      </dgm:prSet>
      <dgm:spPr/>
    </dgm:pt>
    <dgm:pt modelId="{D1F83A13-54C3-8E43-9C97-CF86B2E33DB7}" type="pres">
      <dgm:prSet presAssocID="{5431E8AA-0B3E-D245-BB82-3FC4F0A1C646}" presName="quad2" presStyleLbl="node1" presStyleIdx="1" presStyleCnt="4" custLinFactNeighborX="-1803" custLinFactNeighborY="3472">
        <dgm:presLayoutVars>
          <dgm:chMax val="0"/>
          <dgm:chPref val="0"/>
          <dgm:bulletEnabled val="1"/>
        </dgm:presLayoutVars>
      </dgm:prSet>
      <dgm:spPr/>
    </dgm:pt>
    <dgm:pt modelId="{B73F243C-E107-0945-A82C-85AC9C3994BE}" type="pres">
      <dgm:prSet presAssocID="{5431E8AA-0B3E-D245-BB82-3FC4F0A1C646}" presName="quad3" presStyleLbl="node1" presStyleIdx="2" presStyleCnt="4">
        <dgm:presLayoutVars>
          <dgm:chMax val="0"/>
          <dgm:chPref val="0"/>
          <dgm:bulletEnabled val="1"/>
        </dgm:presLayoutVars>
      </dgm:prSet>
      <dgm:spPr/>
    </dgm:pt>
    <dgm:pt modelId="{C205749C-95D6-9C49-96EB-0D1ABB697EF2}" type="pres">
      <dgm:prSet presAssocID="{5431E8AA-0B3E-D245-BB82-3FC4F0A1C646}" presName="quad4" presStyleLbl="node1" presStyleIdx="3" presStyleCnt="4">
        <dgm:presLayoutVars>
          <dgm:chMax val="0"/>
          <dgm:chPref val="0"/>
          <dgm:bulletEnabled val="1"/>
        </dgm:presLayoutVars>
      </dgm:prSet>
      <dgm:spPr/>
    </dgm:pt>
  </dgm:ptLst>
  <dgm:cxnLst>
    <dgm:cxn modelId="{80DDC303-8369-9F45-8234-E7DE94335A68}" srcId="{5431E8AA-0B3E-D245-BB82-3FC4F0A1C646}" destId="{822C7E4E-7308-4E45-B8CA-3CDFE38123AC}" srcOrd="3" destOrd="0" parTransId="{EC7A28B5-B93C-3042-B665-5CD52AC979C8}" sibTransId="{548456CC-4FF3-1F42-BD78-46349B522CB5}"/>
    <dgm:cxn modelId="{AC7EC004-40EC-C34E-9E04-1B3AF23D8747}" type="presOf" srcId="{67AC9341-2913-0544-9990-D0BE34F88174}" destId="{C205749C-95D6-9C49-96EB-0D1ABB697EF2}" srcOrd="0" destOrd="1" presId="urn:microsoft.com/office/officeart/2005/8/layout/matrix3"/>
    <dgm:cxn modelId="{75A08331-13AB-474E-9E40-6476F7FC87D9}" type="presOf" srcId="{822C7E4E-7308-4E45-B8CA-3CDFE38123AC}" destId="{C205749C-95D6-9C49-96EB-0D1ABB697EF2}" srcOrd="0" destOrd="0" presId="urn:microsoft.com/office/officeart/2005/8/layout/matrix3"/>
    <dgm:cxn modelId="{A76F3555-3F14-5C46-BBA2-44801FAA5098}" type="presOf" srcId="{643B14AF-FAAE-5E4A-AF38-9DEAA4BEE962}" destId="{D1F83A13-54C3-8E43-9C97-CF86B2E33DB7}" srcOrd="0" destOrd="0" presId="urn:microsoft.com/office/officeart/2005/8/layout/matrix3"/>
    <dgm:cxn modelId="{A7C3DE6D-C163-5347-822C-8AFEC33E17E8}" srcId="{643B14AF-FAAE-5E4A-AF38-9DEAA4BEE962}" destId="{3A9E5214-E7CD-2A4A-A531-11A573646E6F}" srcOrd="0" destOrd="0" parTransId="{3AC630E9-69CA-FF4A-8EF8-E88F675A7F42}" sibTransId="{5A0AF3E6-3ECC-1240-B982-96ECD1997BD0}"/>
    <dgm:cxn modelId="{16C2EA77-485E-2645-90B3-8F95E85C70F4}" srcId="{822C7E4E-7308-4E45-B8CA-3CDFE38123AC}" destId="{67AC9341-2913-0544-9990-D0BE34F88174}" srcOrd="0" destOrd="0" parTransId="{2179DFD2-6166-134E-A426-F91D6458AB9E}" sibTransId="{88536619-0E1C-5446-81C1-D76B7745A04A}"/>
    <dgm:cxn modelId="{C4E8C28B-84FD-0A4D-9E45-1F03FF6787F1}" srcId="{5431E8AA-0B3E-D245-BB82-3FC4F0A1C646}" destId="{643B14AF-FAAE-5E4A-AF38-9DEAA4BEE962}" srcOrd="1" destOrd="0" parTransId="{E211D3A6-A84C-FC48-B4E6-3A50A6D306B0}" sibTransId="{A6EE7380-BEB8-E244-9D05-D23230D3E25D}"/>
    <dgm:cxn modelId="{B5A8F495-68AA-474A-8127-B77E910BBEEF}" type="presOf" srcId="{FA09578D-EFD3-284E-8CF3-4775D03F73E5}" destId="{B73F243C-E107-0945-A82C-85AC9C3994BE}" srcOrd="0" destOrd="1" presId="urn:microsoft.com/office/officeart/2005/8/layout/matrix3"/>
    <dgm:cxn modelId="{BC8E999F-D83B-D04D-970B-B5AA156A65B3}" srcId="{E579AE46-16A4-C149-8614-D3EECDFA4E9C}" destId="{FA09578D-EFD3-284E-8CF3-4775D03F73E5}" srcOrd="0" destOrd="0" parTransId="{4100AA39-7C6A-0B49-B6EA-52C06AAFE22E}" sibTransId="{849735B1-608B-D64B-92A0-C03B6115B466}"/>
    <dgm:cxn modelId="{C2CAF5A2-B525-0341-B1B8-AD7D0992D28E}" type="presOf" srcId="{5431E8AA-0B3E-D245-BB82-3FC4F0A1C646}" destId="{A46F3B84-3F07-A64B-BDC7-28B6DA7C0830}" srcOrd="0" destOrd="0" presId="urn:microsoft.com/office/officeart/2005/8/layout/matrix3"/>
    <dgm:cxn modelId="{83F170A6-F56B-1543-B342-04253585DBDF}" type="presOf" srcId="{E579AE46-16A4-C149-8614-D3EECDFA4E9C}" destId="{B73F243C-E107-0945-A82C-85AC9C3994BE}" srcOrd="0" destOrd="0" presId="urn:microsoft.com/office/officeart/2005/8/layout/matrix3"/>
    <dgm:cxn modelId="{5D0D36AC-F55A-0A4E-B2C3-077B01A2AB99}" type="presOf" srcId="{76B001FE-FD99-944E-9669-EFF1B07924D1}" destId="{9CBDBF2A-AAE7-CD47-9979-82D94A081964}" srcOrd="0" destOrd="0" presId="urn:microsoft.com/office/officeart/2005/8/layout/matrix3"/>
    <dgm:cxn modelId="{31A492D4-E6EB-A64A-B246-32382F618146}" type="presOf" srcId="{3A9E5214-E7CD-2A4A-A531-11A573646E6F}" destId="{D1F83A13-54C3-8E43-9C97-CF86B2E33DB7}" srcOrd="0" destOrd="1" presId="urn:microsoft.com/office/officeart/2005/8/layout/matrix3"/>
    <dgm:cxn modelId="{9BCD0EE1-36A0-A340-8B58-A8D493C39649}" srcId="{5431E8AA-0B3E-D245-BB82-3FC4F0A1C646}" destId="{76B001FE-FD99-944E-9669-EFF1B07924D1}" srcOrd="0" destOrd="0" parTransId="{BD8673C7-5C14-6E43-8E70-FC8F2F1F007E}" sibTransId="{CE6B0A8B-634E-A04D-AE18-BF6A19265F87}"/>
    <dgm:cxn modelId="{37E191EE-945C-4C46-B4C1-F7D97CEEEC30}" srcId="{5431E8AA-0B3E-D245-BB82-3FC4F0A1C646}" destId="{E579AE46-16A4-C149-8614-D3EECDFA4E9C}" srcOrd="2" destOrd="0" parTransId="{6F5F6853-3A22-4847-A08B-372432289281}" sibTransId="{13428255-79CD-4240-AB80-E790F563DBC9}"/>
    <dgm:cxn modelId="{39873D9F-F0B9-6E47-86C4-98F63AA33F88}" type="presParOf" srcId="{A46F3B84-3F07-A64B-BDC7-28B6DA7C0830}" destId="{5C7BAFB4-0F6F-1946-87D1-4EE506ADF8CE}" srcOrd="0" destOrd="0" presId="urn:microsoft.com/office/officeart/2005/8/layout/matrix3"/>
    <dgm:cxn modelId="{7C864F9D-7152-BE4A-A7B5-3EF9BA06EF45}" type="presParOf" srcId="{A46F3B84-3F07-A64B-BDC7-28B6DA7C0830}" destId="{9CBDBF2A-AAE7-CD47-9979-82D94A081964}" srcOrd="1" destOrd="0" presId="urn:microsoft.com/office/officeart/2005/8/layout/matrix3"/>
    <dgm:cxn modelId="{A710D940-877B-2D41-8DB8-6E1759A8892F}" type="presParOf" srcId="{A46F3B84-3F07-A64B-BDC7-28B6DA7C0830}" destId="{D1F83A13-54C3-8E43-9C97-CF86B2E33DB7}" srcOrd="2" destOrd="0" presId="urn:microsoft.com/office/officeart/2005/8/layout/matrix3"/>
    <dgm:cxn modelId="{F63A8463-892F-F840-98AE-540528C4DCAF}" type="presParOf" srcId="{A46F3B84-3F07-A64B-BDC7-28B6DA7C0830}" destId="{B73F243C-E107-0945-A82C-85AC9C3994BE}" srcOrd="3" destOrd="0" presId="urn:microsoft.com/office/officeart/2005/8/layout/matrix3"/>
    <dgm:cxn modelId="{A018ACBE-C5D7-3040-947F-E2E706EB78FB}" type="presParOf" srcId="{A46F3B84-3F07-A64B-BDC7-28B6DA7C0830}" destId="{C205749C-95D6-9C49-96EB-0D1ABB697EF2}"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FEB18F9-E8DC-CE4A-A243-08AB78A2C3C0}" type="doc">
      <dgm:prSet loTypeId="urn:microsoft.com/office/officeart/2005/8/layout/balance1" loCatId="" qsTypeId="urn:microsoft.com/office/officeart/2005/8/quickstyle/simple1" qsCatId="simple" csTypeId="urn:microsoft.com/office/officeart/2005/8/colors/accent1_2" csCatId="accent1" phldr="1"/>
      <dgm:spPr/>
      <dgm:t>
        <a:bodyPr/>
        <a:lstStyle/>
        <a:p>
          <a:endParaRPr lang="en-US"/>
        </a:p>
      </dgm:t>
    </dgm:pt>
    <dgm:pt modelId="{E8481F20-51A7-0949-9D4C-41CAE8A0E23E}">
      <dgm:prSet phldrT="[Text]"/>
      <dgm:spPr/>
      <dgm:t>
        <a:bodyPr/>
        <a:lstStyle/>
        <a:p>
          <a:r>
            <a:rPr lang="en-US"/>
            <a:t>Compute Power </a:t>
          </a:r>
        </a:p>
      </dgm:t>
    </dgm:pt>
    <dgm:pt modelId="{5AF8708E-3315-DB46-B300-EE3F67939F04}" type="parTrans" cxnId="{72EF1468-B805-2248-A802-FCB1293572DB}">
      <dgm:prSet/>
      <dgm:spPr/>
      <dgm:t>
        <a:bodyPr/>
        <a:lstStyle/>
        <a:p>
          <a:endParaRPr lang="en-US"/>
        </a:p>
      </dgm:t>
    </dgm:pt>
    <dgm:pt modelId="{895C5CD8-F00C-8C47-A32C-8230ED89A1E4}" type="sibTrans" cxnId="{72EF1468-B805-2248-A802-FCB1293572DB}">
      <dgm:prSet/>
      <dgm:spPr/>
      <dgm:t>
        <a:bodyPr/>
        <a:lstStyle/>
        <a:p>
          <a:endParaRPr lang="en-US"/>
        </a:p>
      </dgm:t>
    </dgm:pt>
    <dgm:pt modelId="{6D2BBA87-B813-B44C-815D-C1969FB78981}">
      <dgm:prSet phldrT="[Text]"/>
      <dgm:spPr/>
      <dgm:t>
        <a:bodyPr/>
        <a:lstStyle/>
        <a:p>
          <a:r>
            <a:rPr lang="en-US"/>
            <a:t>Training DATA</a:t>
          </a:r>
        </a:p>
      </dgm:t>
    </dgm:pt>
    <dgm:pt modelId="{792F2960-FADE-7F4A-BEA0-FEB1DD6D98A7}" type="parTrans" cxnId="{940E776C-C7B3-EF4B-A1A9-3C8A402D8AEA}">
      <dgm:prSet/>
      <dgm:spPr/>
      <dgm:t>
        <a:bodyPr/>
        <a:lstStyle/>
        <a:p>
          <a:endParaRPr lang="en-US"/>
        </a:p>
      </dgm:t>
    </dgm:pt>
    <dgm:pt modelId="{348E28E8-E506-FA4D-B526-C0D7002A2CD0}" type="sibTrans" cxnId="{940E776C-C7B3-EF4B-A1A9-3C8A402D8AEA}">
      <dgm:prSet/>
      <dgm:spPr/>
      <dgm:t>
        <a:bodyPr/>
        <a:lstStyle/>
        <a:p>
          <a:endParaRPr lang="en-US"/>
        </a:p>
      </dgm:t>
    </dgm:pt>
    <dgm:pt modelId="{689F159E-AFCA-7F47-8CB2-D223852FB9C2}">
      <dgm:prSet phldrT="[Text]"/>
      <dgm:spPr/>
      <dgm:t>
        <a:bodyPr/>
        <a:lstStyle/>
        <a:p>
          <a:r>
            <a:rPr lang="en-US"/>
            <a:t>COST</a:t>
          </a:r>
        </a:p>
      </dgm:t>
    </dgm:pt>
    <dgm:pt modelId="{9E674E7F-9514-2B48-9492-EB28B648ED6E}" type="parTrans" cxnId="{3D574DAA-33E3-0E49-944C-93ED7502EE38}">
      <dgm:prSet/>
      <dgm:spPr/>
      <dgm:t>
        <a:bodyPr/>
        <a:lstStyle/>
        <a:p>
          <a:endParaRPr lang="en-US"/>
        </a:p>
      </dgm:t>
    </dgm:pt>
    <dgm:pt modelId="{708B65D2-94CF-B746-B351-2CA8C7BA5E55}" type="sibTrans" cxnId="{3D574DAA-33E3-0E49-944C-93ED7502EE38}">
      <dgm:prSet/>
      <dgm:spPr/>
      <dgm:t>
        <a:bodyPr/>
        <a:lstStyle/>
        <a:p>
          <a:endParaRPr lang="en-US"/>
        </a:p>
      </dgm:t>
    </dgm:pt>
    <dgm:pt modelId="{B0AF3363-1972-5845-9DC3-24DD0B4590EE}">
      <dgm:prSet phldrT="[Text]"/>
      <dgm:spPr/>
      <dgm:t>
        <a:bodyPr/>
        <a:lstStyle/>
        <a:p>
          <a:r>
            <a:rPr lang="en-US"/>
            <a:t>Batch Size</a:t>
          </a:r>
        </a:p>
      </dgm:t>
    </dgm:pt>
    <dgm:pt modelId="{91436EE7-E9EF-EB44-8C87-E1EE801E9BEB}" type="parTrans" cxnId="{6D2324A7-7A31-5945-8328-658615539FA3}">
      <dgm:prSet/>
      <dgm:spPr/>
      <dgm:t>
        <a:bodyPr/>
        <a:lstStyle/>
        <a:p>
          <a:endParaRPr lang="en-US"/>
        </a:p>
      </dgm:t>
    </dgm:pt>
    <dgm:pt modelId="{B2B3B715-A71B-7E4B-B6FA-FEC1AD99745E}" type="sibTrans" cxnId="{6D2324A7-7A31-5945-8328-658615539FA3}">
      <dgm:prSet/>
      <dgm:spPr/>
      <dgm:t>
        <a:bodyPr/>
        <a:lstStyle/>
        <a:p>
          <a:endParaRPr lang="en-US"/>
        </a:p>
      </dgm:t>
    </dgm:pt>
    <dgm:pt modelId="{AACD6B5A-7DB9-0940-B886-B2059E37647B}">
      <dgm:prSet phldrT="[Text]"/>
      <dgm:spPr/>
      <dgm:t>
        <a:bodyPr/>
        <a:lstStyle/>
        <a:p>
          <a:r>
            <a:rPr lang="en-US" dirty="0"/>
            <a:t>Combat Data </a:t>
          </a:r>
          <a:r>
            <a:rPr lang="en-US" dirty="0" err="1"/>
            <a:t>Imblance</a:t>
          </a:r>
          <a:endParaRPr lang="en-US" dirty="0"/>
        </a:p>
      </dgm:t>
    </dgm:pt>
    <dgm:pt modelId="{5AEDC434-CC16-BF4E-B853-ABA4BAF938F1}" type="parTrans" cxnId="{543DE4FB-8CA7-5649-A07F-D58B758A705D}">
      <dgm:prSet/>
      <dgm:spPr/>
      <dgm:t>
        <a:bodyPr/>
        <a:lstStyle/>
        <a:p>
          <a:endParaRPr lang="en-US"/>
        </a:p>
      </dgm:t>
    </dgm:pt>
    <dgm:pt modelId="{7537BAC9-FD76-354C-92E7-2FA4E239170C}" type="sibTrans" cxnId="{543DE4FB-8CA7-5649-A07F-D58B758A705D}">
      <dgm:prSet/>
      <dgm:spPr/>
      <dgm:t>
        <a:bodyPr/>
        <a:lstStyle/>
        <a:p>
          <a:endParaRPr lang="en-US"/>
        </a:p>
      </dgm:t>
    </dgm:pt>
    <dgm:pt modelId="{ADD360A6-5329-5C48-A902-AFD7B099BCE3}">
      <dgm:prSet phldrT="[Text]"/>
      <dgm:spPr/>
      <dgm:t>
        <a:bodyPr/>
        <a:lstStyle/>
        <a:p>
          <a:r>
            <a:rPr lang="en-US"/>
            <a:t>Pre trained Feature Extraction</a:t>
          </a:r>
        </a:p>
      </dgm:t>
    </dgm:pt>
    <dgm:pt modelId="{865C0644-F0E4-0642-8899-262FAC7341AF}" type="parTrans" cxnId="{E8E81668-DCD9-6940-AAA5-36778A41BECC}">
      <dgm:prSet/>
      <dgm:spPr/>
      <dgm:t>
        <a:bodyPr/>
        <a:lstStyle/>
        <a:p>
          <a:endParaRPr lang="en-US"/>
        </a:p>
      </dgm:t>
    </dgm:pt>
    <dgm:pt modelId="{2B01C1BF-C64C-D64B-A34F-AFD04AEB26E7}" type="sibTrans" cxnId="{E8E81668-DCD9-6940-AAA5-36778A41BECC}">
      <dgm:prSet/>
      <dgm:spPr/>
      <dgm:t>
        <a:bodyPr/>
        <a:lstStyle/>
        <a:p>
          <a:endParaRPr lang="en-US"/>
        </a:p>
      </dgm:t>
    </dgm:pt>
    <dgm:pt modelId="{D04D04E0-D7E1-4B8A-9988-C05C7198750E}">
      <dgm:prSet phldr="0"/>
      <dgm:spPr/>
      <dgm:t>
        <a:bodyPr/>
        <a:lstStyle/>
        <a:p>
          <a:pPr rtl="0"/>
          <a:r>
            <a:rPr lang="en-US">
              <a:latin typeface="Neue Haas Grotesk Text Pro"/>
            </a:rPr>
            <a:t>Lamb Optimization – Larger Batch sizes</a:t>
          </a:r>
        </a:p>
      </dgm:t>
    </dgm:pt>
    <dgm:pt modelId="{17E41162-1731-4915-BA39-F1164A614470}" type="parTrans" cxnId="{B9BC01F4-7962-42C8-881C-0773FAE983B9}">
      <dgm:prSet/>
      <dgm:spPr/>
      <dgm:t>
        <a:bodyPr/>
        <a:lstStyle/>
        <a:p>
          <a:endParaRPr lang="en-US"/>
        </a:p>
      </dgm:t>
    </dgm:pt>
    <dgm:pt modelId="{DABA6900-168D-4D74-8152-206F853DD092}" type="sibTrans" cxnId="{B9BC01F4-7962-42C8-881C-0773FAE983B9}">
      <dgm:prSet/>
      <dgm:spPr/>
      <dgm:t>
        <a:bodyPr/>
        <a:lstStyle/>
        <a:p>
          <a:endParaRPr lang="en-US"/>
        </a:p>
      </dgm:t>
    </dgm:pt>
    <dgm:pt modelId="{00376BA0-58F5-4707-97A7-B78FEFFDAE34}">
      <dgm:prSet phldr="0"/>
      <dgm:spPr/>
      <dgm:t>
        <a:bodyPr/>
        <a:lstStyle/>
        <a:p>
          <a:pPr rtl="0"/>
          <a:r>
            <a:rPr lang="en-US">
              <a:latin typeface="Neue Haas Grotesk Text Pro"/>
            </a:rPr>
            <a:t>$495 Spent on Compute</a:t>
          </a:r>
        </a:p>
      </dgm:t>
    </dgm:pt>
    <dgm:pt modelId="{80A409E9-61F3-42A6-B02B-275F66873F72}" type="parTrans" cxnId="{BC2CDCDD-367F-4377-8EE0-620C054A5D47}">
      <dgm:prSet/>
      <dgm:spPr/>
      <dgm:t>
        <a:bodyPr/>
        <a:lstStyle/>
        <a:p>
          <a:endParaRPr lang="en-US"/>
        </a:p>
      </dgm:t>
    </dgm:pt>
    <dgm:pt modelId="{0526AEC6-C973-4EF6-9170-E87CA26174D5}" type="sibTrans" cxnId="{BC2CDCDD-367F-4377-8EE0-620C054A5D47}">
      <dgm:prSet/>
      <dgm:spPr/>
      <dgm:t>
        <a:bodyPr/>
        <a:lstStyle/>
        <a:p>
          <a:endParaRPr lang="en-US"/>
        </a:p>
      </dgm:t>
    </dgm:pt>
    <dgm:pt modelId="{D641B54F-5B8E-4852-9EF9-DCA4F892514B}">
      <dgm:prSet phldr="0"/>
      <dgm:spPr/>
      <dgm:t>
        <a:bodyPr/>
        <a:lstStyle/>
        <a:p>
          <a:pPr rtl="0"/>
          <a:endParaRPr lang="en-US">
            <a:latin typeface="Neue Haas Grotesk Text Pro"/>
          </a:endParaRPr>
        </a:p>
      </dgm:t>
    </dgm:pt>
    <dgm:pt modelId="{8B98C3F1-F733-4D78-AF2F-388D5A459DA6}" type="parTrans" cxnId="{61DC6856-D93B-429C-9A4C-D079A49F3EE6}">
      <dgm:prSet/>
      <dgm:spPr/>
      <dgm:t>
        <a:bodyPr/>
        <a:lstStyle/>
        <a:p>
          <a:endParaRPr lang="en-US"/>
        </a:p>
      </dgm:t>
    </dgm:pt>
    <dgm:pt modelId="{FAFE79E7-816D-4225-A491-1B7864503187}" type="sibTrans" cxnId="{61DC6856-D93B-429C-9A4C-D079A49F3EE6}">
      <dgm:prSet/>
      <dgm:spPr/>
      <dgm:t>
        <a:bodyPr/>
        <a:lstStyle/>
        <a:p>
          <a:endParaRPr lang="en-US"/>
        </a:p>
      </dgm:t>
    </dgm:pt>
    <dgm:pt modelId="{D20D35A1-993E-A14C-B397-A596F4F363F3}" type="pres">
      <dgm:prSet presAssocID="{5FEB18F9-E8DC-CE4A-A243-08AB78A2C3C0}" presName="outerComposite" presStyleCnt="0">
        <dgm:presLayoutVars>
          <dgm:chMax val="2"/>
          <dgm:animLvl val="lvl"/>
          <dgm:resizeHandles val="exact"/>
        </dgm:presLayoutVars>
      </dgm:prSet>
      <dgm:spPr/>
    </dgm:pt>
    <dgm:pt modelId="{4EA7022D-9CAA-1B49-A59A-47E1EE6A15EF}" type="pres">
      <dgm:prSet presAssocID="{5FEB18F9-E8DC-CE4A-A243-08AB78A2C3C0}" presName="dummyMaxCanvas" presStyleCnt="0"/>
      <dgm:spPr/>
    </dgm:pt>
    <dgm:pt modelId="{AB731ADE-68FA-704E-8A4D-BE4F0BE8332E}" type="pres">
      <dgm:prSet presAssocID="{5FEB18F9-E8DC-CE4A-A243-08AB78A2C3C0}" presName="parentComposite" presStyleCnt="0"/>
      <dgm:spPr/>
    </dgm:pt>
    <dgm:pt modelId="{018A5DF3-4475-444E-8B59-AC28F6B8400A}" type="pres">
      <dgm:prSet presAssocID="{5FEB18F9-E8DC-CE4A-A243-08AB78A2C3C0}" presName="parent1" presStyleLbl="alignAccFollowNode1" presStyleIdx="0" presStyleCnt="4">
        <dgm:presLayoutVars>
          <dgm:chMax val="4"/>
        </dgm:presLayoutVars>
      </dgm:prSet>
      <dgm:spPr/>
    </dgm:pt>
    <dgm:pt modelId="{4AF019B3-65F4-584E-A374-1EECFB4F1377}" type="pres">
      <dgm:prSet presAssocID="{5FEB18F9-E8DC-CE4A-A243-08AB78A2C3C0}" presName="parent2" presStyleLbl="alignAccFollowNode1" presStyleIdx="1" presStyleCnt="4">
        <dgm:presLayoutVars>
          <dgm:chMax val="4"/>
        </dgm:presLayoutVars>
      </dgm:prSet>
      <dgm:spPr/>
    </dgm:pt>
    <dgm:pt modelId="{D933AA87-0B9B-964D-BD65-B7B7B64839A9}" type="pres">
      <dgm:prSet presAssocID="{5FEB18F9-E8DC-CE4A-A243-08AB78A2C3C0}" presName="childrenComposite" presStyleCnt="0"/>
      <dgm:spPr/>
    </dgm:pt>
    <dgm:pt modelId="{FA1C15D6-224F-9B48-B11F-D41B5ECD09E3}" type="pres">
      <dgm:prSet presAssocID="{5FEB18F9-E8DC-CE4A-A243-08AB78A2C3C0}" presName="dummyMaxCanvas_ChildArea" presStyleCnt="0"/>
      <dgm:spPr/>
    </dgm:pt>
    <dgm:pt modelId="{2F322CBF-E9B0-BF4D-BFE0-31BB168AA08C}" type="pres">
      <dgm:prSet presAssocID="{5FEB18F9-E8DC-CE4A-A243-08AB78A2C3C0}" presName="fulcrum" presStyleLbl="alignAccFollowNode1" presStyleIdx="2" presStyleCnt="4"/>
      <dgm:spPr/>
    </dgm:pt>
    <dgm:pt modelId="{9F7A1268-CC80-4536-931B-5FF347F8F7D8}" type="pres">
      <dgm:prSet presAssocID="{5FEB18F9-E8DC-CE4A-A243-08AB78A2C3C0}" presName="balance_24" presStyleLbl="alignAccFollowNode1" presStyleIdx="3" presStyleCnt="4">
        <dgm:presLayoutVars>
          <dgm:bulletEnabled val="1"/>
        </dgm:presLayoutVars>
      </dgm:prSet>
      <dgm:spPr/>
    </dgm:pt>
    <dgm:pt modelId="{BDF3832D-2EDA-4D4C-8F32-43331D381F79}" type="pres">
      <dgm:prSet presAssocID="{5FEB18F9-E8DC-CE4A-A243-08AB78A2C3C0}" presName="right_24_1" presStyleLbl="node1" presStyleIdx="0" presStyleCnt="6">
        <dgm:presLayoutVars>
          <dgm:bulletEnabled val="1"/>
        </dgm:presLayoutVars>
      </dgm:prSet>
      <dgm:spPr/>
    </dgm:pt>
    <dgm:pt modelId="{97DAC088-37EA-4466-87D9-E8E3E1BF593C}" type="pres">
      <dgm:prSet presAssocID="{5FEB18F9-E8DC-CE4A-A243-08AB78A2C3C0}" presName="right_24_2" presStyleLbl="node1" presStyleIdx="1" presStyleCnt="6">
        <dgm:presLayoutVars>
          <dgm:bulletEnabled val="1"/>
        </dgm:presLayoutVars>
      </dgm:prSet>
      <dgm:spPr/>
    </dgm:pt>
    <dgm:pt modelId="{4E5DDE2D-C940-4574-AA7A-E03224D1FD27}" type="pres">
      <dgm:prSet presAssocID="{5FEB18F9-E8DC-CE4A-A243-08AB78A2C3C0}" presName="right_24_3" presStyleLbl="node1" presStyleIdx="2" presStyleCnt="6">
        <dgm:presLayoutVars>
          <dgm:bulletEnabled val="1"/>
        </dgm:presLayoutVars>
      </dgm:prSet>
      <dgm:spPr/>
    </dgm:pt>
    <dgm:pt modelId="{AEC0BA24-381D-41E8-B701-76B791BD6202}" type="pres">
      <dgm:prSet presAssocID="{5FEB18F9-E8DC-CE4A-A243-08AB78A2C3C0}" presName="right_24_4" presStyleLbl="node1" presStyleIdx="3" presStyleCnt="6">
        <dgm:presLayoutVars>
          <dgm:bulletEnabled val="1"/>
        </dgm:presLayoutVars>
      </dgm:prSet>
      <dgm:spPr/>
    </dgm:pt>
    <dgm:pt modelId="{8C8487CD-0F60-49AC-B4C9-2BE867B46847}" type="pres">
      <dgm:prSet presAssocID="{5FEB18F9-E8DC-CE4A-A243-08AB78A2C3C0}" presName="left_24_1" presStyleLbl="node1" presStyleIdx="4" presStyleCnt="6">
        <dgm:presLayoutVars>
          <dgm:bulletEnabled val="1"/>
        </dgm:presLayoutVars>
      </dgm:prSet>
      <dgm:spPr/>
    </dgm:pt>
    <dgm:pt modelId="{148AAE4E-5D2F-4481-A233-49D271B141CA}" type="pres">
      <dgm:prSet presAssocID="{5FEB18F9-E8DC-CE4A-A243-08AB78A2C3C0}" presName="left_24_2" presStyleLbl="node1" presStyleIdx="5" presStyleCnt="6">
        <dgm:presLayoutVars>
          <dgm:bulletEnabled val="1"/>
        </dgm:presLayoutVars>
      </dgm:prSet>
      <dgm:spPr/>
    </dgm:pt>
  </dgm:ptLst>
  <dgm:cxnLst>
    <dgm:cxn modelId="{763BAC46-3EA4-4B4E-91E8-81051143B4D8}" type="presOf" srcId="{5FEB18F9-E8DC-CE4A-A243-08AB78A2C3C0}" destId="{D20D35A1-993E-A14C-B397-A596F4F363F3}" srcOrd="0" destOrd="0" presId="urn:microsoft.com/office/officeart/2005/8/layout/balance1"/>
    <dgm:cxn modelId="{61DC6856-D93B-429C-9A4C-D079A49F3EE6}" srcId="{B0AF3363-1972-5845-9DC3-24DD0B4590EE}" destId="{D641B54F-5B8E-4852-9EF9-DCA4F892514B}" srcOrd="4" destOrd="0" parTransId="{8B98C3F1-F733-4D78-AF2F-388D5A459DA6}" sibTransId="{FAFE79E7-816D-4225-A491-1B7864503187}"/>
    <dgm:cxn modelId="{5A725C5C-033D-4BDE-8B7C-897EDB7BB578}" type="presOf" srcId="{689F159E-AFCA-7F47-8CB2-D223852FB9C2}" destId="{148AAE4E-5D2F-4481-A233-49D271B141CA}" srcOrd="0" destOrd="0" presId="urn:microsoft.com/office/officeart/2005/8/layout/balance1"/>
    <dgm:cxn modelId="{588CBB64-1E1D-41B4-A87F-9486DB6CE0B3}" type="presOf" srcId="{E8481F20-51A7-0949-9D4C-41CAE8A0E23E}" destId="{018A5DF3-4475-444E-8B59-AC28F6B8400A}" srcOrd="0" destOrd="0" presId="urn:microsoft.com/office/officeart/2005/8/layout/balance1"/>
    <dgm:cxn modelId="{72EF1468-B805-2248-A802-FCB1293572DB}" srcId="{5FEB18F9-E8DC-CE4A-A243-08AB78A2C3C0}" destId="{E8481F20-51A7-0949-9D4C-41CAE8A0E23E}" srcOrd="0" destOrd="0" parTransId="{5AF8708E-3315-DB46-B300-EE3F67939F04}" sibTransId="{895C5CD8-F00C-8C47-A32C-8230ED89A1E4}"/>
    <dgm:cxn modelId="{E8E81668-DCD9-6940-AAA5-36778A41BECC}" srcId="{B0AF3363-1972-5845-9DC3-24DD0B4590EE}" destId="{ADD360A6-5329-5C48-A902-AFD7B099BCE3}" srcOrd="2" destOrd="0" parTransId="{865C0644-F0E4-0642-8899-262FAC7341AF}" sibTransId="{2B01C1BF-C64C-D64B-A34F-AFD04AEB26E7}"/>
    <dgm:cxn modelId="{940E776C-C7B3-EF4B-A1A9-3C8A402D8AEA}" srcId="{E8481F20-51A7-0949-9D4C-41CAE8A0E23E}" destId="{6D2BBA87-B813-B44C-815D-C1969FB78981}" srcOrd="0" destOrd="0" parTransId="{792F2960-FADE-7F4A-BEA0-FEB1DD6D98A7}" sibTransId="{348E28E8-E506-FA4D-B526-C0D7002A2CD0}"/>
    <dgm:cxn modelId="{6BEEC175-C675-4323-A91D-8E24ED5F275E}" type="presOf" srcId="{00376BA0-58F5-4707-97A7-B78FEFFDAE34}" destId="{AEC0BA24-381D-41E8-B701-76B791BD6202}" srcOrd="0" destOrd="0" presId="urn:microsoft.com/office/officeart/2005/8/layout/balance1"/>
    <dgm:cxn modelId="{DF564989-543E-4FBD-9510-9E36B99F55AC}" type="presOf" srcId="{ADD360A6-5329-5C48-A902-AFD7B099BCE3}" destId="{4E5DDE2D-C940-4574-AA7A-E03224D1FD27}" srcOrd="0" destOrd="0" presId="urn:microsoft.com/office/officeart/2005/8/layout/balance1"/>
    <dgm:cxn modelId="{6D2324A7-7A31-5945-8328-658615539FA3}" srcId="{5FEB18F9-E8DC-CE4A-A243-08AB78A2C3C0}" destId="{B0AF3363-1972-5845-9DC3-24DD0B4590EE}" srcOrd="1" destOrd="0" parTransId="{91436EE7-E9EF-EB44-8C87-E1EE801E9BEB}" sibTransId="{B2B3B715-A71B-7E4B-B6FA-FEC1AD99745E}"/>
    <dgm:cxn modelId="{3D574DAA-33E3-0E49-944C-93ED7502EE38}" srcId="{E8481F20-51A7-0949-9D4C-41CAE8A0E23E}" destId="{689F159E-AFCA-7F47-8CB2-D223852FB9C2}" srcOrd="1" destOrd="0" parTransId="{9E674E7F-9514-2B48-9492-EB28B648ED6E}" sibTransId="{708B65D2-94CF-B746-B351-2CA8C7BA5E55}"/>
    <dgm:cxn modelId="{E31024AF-0214-420C-B5FA-D8E3FCCFA6AE}" type="presOf" srcId="{6D2BBA87-B813-B44C-815D-C1969FB78981}" destId="{8C8487CD-0F60-49AC-B4C9-2BE867B46847}" srcOrd="0" destOrd="0" presId="urn:microsoft.com/office/officeart/2005/8/layout/balance1"/>
    <dgm:cxn modelId="{759BE6B4-2FC5-43B3-B4CD-9BB060D32EEC}" type="presOf" srcId="{AACD6B5A-7DB9-0940-B886-B2059E37647B}" destId="{97DAC088-37EA-4466-87D9-E8E3E1BF593C}" srcOrd="0" destOrd="0" presId="urn:microsoft.com/office/officeart/2005/8/layout/balance1"/>
    <dgm:cxn modelId="{CCA74EC6-AE9E-42BA-B198-78E684D4450D}" type="presOf" srcId="{B0AF3363-1972-5845-9DC3-24DD0B4590EE}" destId="{4AF019B3-65F4-584E-A374-1EECFB4F1377}" srcOrd="0" destOrd="0" presId="urn:microsoft.com/office/officeart/2005/8/layout/balance1"/>
    <dgm:cxn modelId="{DD221BD7-3749-4F8F-89CD-3FCA120BDD23}" type="presOf" srcId="{D04D04E0-D7E1-4B8A-9988-C05C7198750E}" destId="{BDF3832D-2EDA-4D4C-8F32-43331D381F79}" srcOrd="0" destOrd="0" presId="urn:microsoft.com/office/officeart/2005/8/layout/balance1"/>
    <dgm:cxn modelId="{BC2CDCDD-367F-4377-8EE0-620C054A5D47}" srcId="{B0AF3363-1972-5845-9DC3-24DD0B4590EE}" destId="{00376BA0-58F5-4707-97A7-B78FEFFDAE34}" srcOrd="3" destOrd="0" parTransId="{80A409E9-61F3-42A6-B02B-275F66873F72}" sibTransId="{0526AEC6-C973-4EF6-9170-E87CA26174D5}"/>
    <dgm:cxn modelId="{B9BC01F4-7962-42C8-881C-0773FAE983B9}" srcId="{B0AF3363-1972-5845-9DC3-24DD0B4590EE}" destId="{D04D04E0-D7E1-4B8A-9988-C05C7198750E}" srcOrd="0" destOrd="0" parTransId="{17E41162-1731-4915-BA39-F1164A614470}" sibTransId="{DABA6900-168D-4D74-8152-206F853DD092}"/>
    <dgm:cxn modelId="{543DE4FB-8CA7-5649-A07F-D58B758A705D}" srcId="{B0AF3363-1972-5845-9DC3-24DD0B4590EE}" destId="{AACD6B5A-7DB9-0940-B886-B2059E37647B}" srcOrd="1" destOrd="0" parTransId="{5AEDC434-CC16-BF4E-B853-ABA4BAF938F1}" sibTransId="{7537BAC9-FD76-354C-92E7-2FA4E239170C}"/>
    <dgm:cxn modelId="{32E84CED-0143-43E9-9877-BD03B3428107}" type="presParOf" srcId="{D20D35A1-993E-A14C-B397-A596F4F363F3}" destId="{4EA7022D-9CAA-1B49-A59A-47E1EE6A15EF}" srcOrd="0" destOrd="0" presId="urn:microsoft.com/office/officeart/2005/8/layout/balance1"/>
    <dgm:cxn modelId="{25942193-E6ED-4347-8049-5BE6F1488DF7}" type="presParOf" srcId="{D20D35A1-993E-A14C-B397-A596F4F363F3}" destId="{AB731ADE-68FA-704E-8A4D-BE4F0BE8332E}" srcOrd="1" destOrd="0" presId="urn:microsoft.com/office/officeart/2005/8/layout/balance1"/>
    <dgm:cxn modelId="{798CF5C4-94CC-42F3-B461-BDAB6E76440D}" type="presParOf" srcId="{AB731ADE-68FA-704E-8A4D-BE4F0BE8332E}" destId="{018A5DF3-4475-444E-8B59-AC28F6B8400A}" srcOrd="0" destOrd="0" presId="urn:microsoft.com/office/officeart/2005/8/layout/balance1"/>
    <dgm:cxn modelId="{B9969ECF-B990-471D-BEDD-83CC7854E135}" type="presParOf" srcId="{AB731ADE-68FA-704E-8A4D-BE4F0BE8332E}" destId="{4AF019B3-65F4-584E-A374-1EECFB4F1377}" srcOrd="1" destOrd="0" presId="urn:microsoft.com/office/officeart/2005/8/layout/balance1"/>
    <dgm:cxn modelId="{98236218-7322-446F-B39E-E11AEF0B544A}" type="presParOf" srcId="{D20D35A1-993E-A14C-B397-A596F4F363F3}" destId="{D933AA87-0B9B-964D-BD65-B7B7B64839A9}" srcOrd="2" destOrd="0" presId="urn:microsoft.com/office/officeart/2005/8/layout/balance1"/>
    <dgm:cxn modelId="{5D248036-A571-41AA-83F1-FC36307DC5FE}" type="presParOf" srcId="{D933AA87-0B9B-964D-BD65-B7B7B64839A9}" destId="{FA1C15D6-224F-9B48-B11F-D41B5ECD09E3}" srcOrd="0" destOrd="0" presId="urn:microsoft.com/office/officeart/2005/8/layout/balance1"/>
    <dgm:cxn modelId="{86C8A52F-7C6B-4373-9D3F-EC9788010638}" type="presParOf" srcId="{D933AA87-0B9B-964D-BD65-B7B7B64839A9}" destId="{2F322CBF-E9B0-BF4D-BFE0-31BB168AA08C}" srcOrd="1" destOrd="0" presId="urn:microsoft.com/office/officeart/2005/8/layout/balance1"/>
    <dgm:cxn modelId="{2F5BFBB2-B7FD-40EE-B171-59F509722DAC}" type="presParOf" srcId="{D933AA87-0B9B-964D-BD65-B7B7B64839A9}" destId="{9F7A1268-CC80-4536-931B-5FF347F8F7D8}" srcOrd="2" destOrd="0" presId="urn:microsoft.com/office/officeart/2005/8/layout/balance1"/>
    <dgm:cxn modelId="{2E5EAF3E-E94B-4BCF-AFEC-921C0601DEE3}" type="presParOf" srcId="{D933AA87-0B9B-964D-BD65-B7B7B64839A9}" destId="{BDF3832D-2EDA-4D4C-8F32-43331D381F79}" srcOrd="3" destOrd="0" presId="urn:microsoft.com/office/officeart/2005/8/layout/balance1"/>
    <dgm:cxn modelId="{33C83E42-548A-40E8-992C-C17882818BA2}" type="presParOf" srcId="{D933AA87-0B9B-964D-BD65-B7B7B64839A9}" destId="{97DAC088-37EA-4466-87D9-E8E3E1BF593C}" srcOrd="4" destOrd="0" presId="urn:microsoft.com/office/officeart/2005/8/layout/balance1"/>
    <dgm:cxn modelId="{7630CB10-2132-4FBD-B2E4-67C258BB8AC5}" type="presParOf" srcId="{D933AA87-0B9B-964D-BD65-B7B7B64839A9}" destId="{4E5DDE2D-C940-4574-AA7A-E03224D1FD27}" srcOrd="5" destOrd="0" presId="urn:microsoft.com/office/officeart/2005/8/layout/balance1"/>
    <dgm:cxn modelId="{9A3B3A0E-A9B6-45D2-BE7B-8AE62D1C33B7}" type="presParOf" srcId="{D933AA87-0B9B-964D-BD65-B7B7B64839A9}" destId="{AEC0BA24-381D-41E8-B701-76B791BD6202}" srcOrd="6" destOrd="0" presId="urn:microsoft.com/office/officeart/2005/8/layout/balance1"/>
    <dgm:cxn modelId="{DA4412AB-854B-4B4C-90EA-4F8F511C277B}" type="presParOf" srcId="{D933AA87-0B9B-964D-BD65-B7B7B64839A9}" destId="{8C8487CD-0F60-49AC-B4C9-2BE867B46847}" srcOrd="7" destOrd="0" presId="urn:microsoft.com/office/officeart/2005/8/layout/balance1"/>
    <dgm:cxn modelId="{6FD88A63-ACCA-4524-AC44-E0075A566A33}" type="presParOf" srcId="{D933AA87-0B9B-964D-BD65-B7B7B64839A9}" destId="{148AAE4E-5D2F-4481-A233-49D271B141CA}" srcOrd="8"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E1873E2-2083-A544-8D46-6F71D041CAAF}"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n-US"/>
        </a:p>
      </dgm:t>
    </dgm:pt>
    <dgm:pt modelId="{5F67A066-BB73-6F4F-A080-1AE916482A0F}">
      <dgm:prSet phldrT="[Text]"/>
      <dgm:spPr/>
      <dgm:t>
        <a:bodyPr/>
        <a:lstStyle/>
        <a:p>
          <a:r>
            <a:rPr lang="en-CA" b="1">
              <a:latin typeface="Arial"/>
              <a:cs typeface="Arial"/>
            </a:rPr>
            <a:t>Compute Power &amp; Carbon Footprint</a:t>
          </a:r>
          <a:endParaRPr lang="en-US" b="1">
            <a:latin typeface="Arial"/>
            <a:cs typeface="Arial"/>
          </a:endParaRPr>
        </a:p>
      </dgm:t>
    </dgm:pt>
    <dgm:pt modelId="{9761141A-ED88-484A-8891-25E12A4E04D4}" type="parTrans" cxnId="{5EBACDD0-901D-A448-8A77-4143E729AA1B}">
      <dgm:prSet/>
      <dgm:spPr/>
      <dgm:t>
        <a:bodyPr/>
        <a:lstStyle/>
        <a:p>
          <a:endParaRPr lang="en-US"/>
        </a:p>
      </dgm:t>
    </dgm:pt>
    <dgm:pt modelId="{4CFD9A49-6764-EE41-8F14-6C6F45DAB874}" type="sibTrans" cxnId="{5EBACDD0-901D-A448-8A77-4143E729AA1B}">
      <dgm:prSet/>
      <dgm:spPr/>
      <dgm:t>
        <a:bodyPr/>
        <a:lstStyle/>
        <a:p>
          <a:endParaRPr lang="en-US"/>
        </a:p>
      </dgm:t>
    </dgm:pt>
    <dgm:pt modelId="{1369A742-673F-B64D-A1DD-BC3AFA90117C}">
      <dgm:prSet phldrT="[Text]"/>
      <dgm:spPr/>
      <dgm:t>
        <a:bodyPr/>
        <a:lstStyle/>
        <a:p>
          <a:r>
            <a:rPr lang="en-CA" b="1">
              <a:latin typeface="Arial"/>
              <a:cs typeface="Arial"/>
            </a:rPr>
            <a:t>High Energy Consumption</a:t>
          </a:r>
          <a:r>
            <a:rPr lang="en-CA">
              <a:latin typeface="Arial"/>
              <a:cs typeface="Arial"/>
            </a:rPr>
            <a:t>: Training large models like </a:t>
          </a:r>
          <a:r>
            <a:rPr lang="en-CA" err="1">
              <a:latin typeface="Arial"/>
              <a:cs typeface="Arial"/>
            </a:rPr>
            <a:t>VisualBERT</a:t>
          </a:r>
          <a:r>
            <a:rPr lang="en-CA">
              <a:latin typeface="Arial"/>
              <a:cs typeface="Arial"/>
            </a:rPr>
            <a:t> requires substantial computational resources, often using GPUs. This contributes to significant energy usage and an increased carbon footprint.</a:t>
          </a:r>
          <a:endParaRPr lang="en-US">
            <a:latin typeface="Arial"/>
            <a:cs typeface="Arial"/>
          </a:endParaRPr>
        </a:p>
      </dgm:t>
    </dgm:pt>
    <dgm:pt modelId="{428D1402-495F-C143-BA38-EECD20CC8186}" type="parTrans" cxnId="{A11B523D-F488-9644-886E-6D2586A19A3C}">
      <dgm:prSet/>
      <dgm:spPr/>
      <dgm:t>
        <a:bodyPr/>
        <a:lstStyle/>
        <a:p>
          <a:endParaRPr lang="en-US"/>
        </a:p>
      </dgm:t>
    </dgm:pt>
    <dgm:pt modelId="{5AF99BC7-AC99-0042-9EF8-058D0A2EEE90}" type="sibTrans" cxnId="{A11B523D-F488-9644-886E-6D2586A19A3C}">
      <dgm:prSet/>
      <dgm:spPr/>
      <dgm:t>
        <a:bodyPr/>
        <a:lstStyle/>
        <a:p>
          <a:endParaRPr lang="en-US"/>
        </a:p>
      </dgm:t>
    </dgm:pt>
    <dgm:pt modelId="{CB9886E6-D08B-D94B-B9D0-A379FE15A88D}">
      <dgm:prSet phldrT="[Text]"/>
      <dgm:spPr/>
      <dgm:t>
        <a:bodyPr/>
        <a:lstStyle/>
        <a:p>
          <a:r>
            <a:rPr lang="en-CA" b="1">
              <a:latin typeface="Arial"/>
              <a:cs typeface="Arial"/>
            </a:rPr>
            <a:t>Bias in Data</a:t>
          </a:r>
          <a:endParaRPr lang="en-US" b="1">
            <a:latin typeface="Arial"/>
            <a:cs typeface="Arial"/>
          </a:endParaRPr>
        </a:p>
      </dgm:t>
    </dgm:pt>
    <dgm:pt modelId="{ED4AF30D-0133-DE44-8EE5-9618F9CF74AE}" type="parTrans" cxnId="{802F3009-F24A-E646-924E-37DC9DB92CBA}">
      <dgm:prSet/>
      <dgm:spPr/>
      <dgm:t>
        <a:bodyPr/>
        <a:lstStyle/>
        <a:p>
          <a:endParaRPr lang="en-US"/>
        </a:p>
      </dgm:t>
    </dgm:pt>
    <dgm:pt modelId="{49EFF8A6-3029-1642-9415-346552679066}" type="sibTrans" cxnId="{802F3009-F24A-E646-924E-37DC9DB92CBA}">
      <dgm:prSet/>
      <dgm:spPr/>
      <dgm:t>
        <a:bodyPr/>
        <a:lstStyle/>
        <a:p>
          <a:endParaRPr lang="en-US"/>
        </a:p>
      </dgm:t>
    </dgm:pt>
    <dgm:pt modelId="{414D4A24-997D-4146-A8C9-7E929CA83F9A}">
      <dgm:prSet phldrT="[Text]"/>
      <dgm:spPr/>
      <dgm:t>
        <a:bodyPr/>
        <a:lstStyle/>
        <a:p>
          <a:r>
            <a:rPr lang="en-CA" b="1">
              <a:latin typeface="Arial"/>
              <a:cs typeface="Arial"/>
            </a:rPr>
            <a:t>Training Data Bias</a:t>
          </a:r>
          <a:r>
            <a:rPr lang="en-CA">
              <a:latin typeface="Arial"/>
              <a:cs typeface="Arial"/>
            </a:rPr>
            <a:t>: Predictions reflect the biases present in the training data. </a:t>
          </a:r>
          <a:endParaRPr lang="en-US">
            <a:latin typeface="Arial"/>
            <a:cs typeface="Arial"/>
          </a:endParaRPr>
        </a:p>
      </dgm:t>
    </dgm:pt>
    <dgm:pt modelId="{9A618BE6-0027-A54D-8FF6-296B9B4021F4}" type="parTrans" cxnId="{3C9871B8-F8DC-024B-AC53-CAD1132E5AF0}">
      <dgm:prSet/>
      <dgm:spPr/>
      <dgm:t>
        <a:bodyPr/>
        <a:lstStyle/>
        <a:p>
          <a:endParaRPr lang="en-US"/>
        </a:p>
      </dgm:t>
    </dgm:pt>
    <dgm:pt modelId="{9D9CD66C-BC65-DB45-802F-507D6096E8E9}" type="sibTrans" cxnId="{3C9871B8-F8DC-024B-AC53-CAD1132E5AF0}">
      <dgm:prSet/>
      <dgm:spPr/>
      <dgm:t>
        <a:bodyPr/>
        <a:lstStyle/>
        <a:p>
          <a:endParaRPr lang="en-US"/>
        </a:p>
      </dgm:t>
    </dgm:pt>
    <dgm:pt modelId="{F2722019-CB16-4549-BF14-7B0D18234A69}">
      <dgm:prSet phldrT="[Text]"/>
      <dgm:spPr/>
      <dgm:t>
        <a:bodyPr/>
        <a:lstStyle/>
        <a:p>
          <a:r>
            <a:rPr lang="en-CA" b="1">
              <a:latin typeface="Arial"/>
              <a:cs typeface="Arial"/>
            </a:rPr>
            <a:t>Fairness &amp; Equity</a:t>
          </a:r>
          <a:endParaRPr lang="en-US" b="1">
            <a:latin typeface="Arial"/>
            <a:cs typeface="Arial"/>
          </a:endParaRPr>
        </a:p>
      </dgm:t>
    </dgm:pt>
    <dgm:pt modelId="{78FE6252-5761-6049-AB06-631AA2376711}" type="parTrans" cxnId="{516877FA-F814-5A4B-BDED-5A6AA0AED384}">
      <dgm:prSet/>
      <dgm:spPr/>
      <dgm:t>
        <a:bodyPr/>
        <a:lstStyle/>
        <a:p>
          <a:endParaRPr lang="en-US"/>
        </a:p>
      </dgm:t>
    </dgm:pt>
    <dgm:pt modelId="{6DE34077-6C14-DA42-8122-FF25E9338E54}" type="sibTrans" cxnId="{516877FA-F814-5A4B-BDED-5A6AA0AED384}">
      <dgm:prSet/>
      <dgm:spPr/>
      <dgm:t>
        <a:bodyPr/>
        <a:lstStyle/>
        <a:p>
          <a:endParaRPr lang="en-US"/>
        </a:p>
      </dgm:t>
    </dgm:pt>
    <dgm:pt modelId="{4F0DF1A7-C910-024D-A249-A06FED386880}">
      <dgm:prSet phldrT="[Text]"/>
      <dgm:spPr/>
      <dgm:t>
        <a:bodyPr/>
        <a:lstStyle/>
        <a:p>
          <a:r>
            <a:rPr lang="en-CA" b="1">
              <a:latin typeface="Arial"/>
              <a:cs typeface="Arial"/>
            </a:rPr>
            <a:t>Transparency &amp; Accountability</a:t>
          </a:r>
          <a:endParaRPr lang="en-US" b="1">
            <a:latin typeface="Arial"/>
            <a:cs typeface="Arial"/>
          </a:endParaRPr>
        </a:p>
      </dgm:t>
    </dgm:pt>
    <dgm:pt modelId="{8E382D56-CC78-F647-BAAA-9CCB373938A8}" type="parTrans" cxnId="{8F2244D6-67B6-0147-A85A-9852DFBFB287}">
      <dgm:prSet/>
      <dgm:spPr/>
      <dgm:t>
        <a:bodyPr/>
        <a:lstStyle/>
        <a:p>
          <a:endParaRPr lang="en-US"/>
        </a:p>
      </dgm:t>
    </dgm:pt>
    <dgm:pt modelId="{0E87A67B-F9C4-0B40-8601-917C0EE4B24F}" type="sibTrans" cxnId="{8F2244D6-67B6-0147-A85A-9852DFBFB287}">
      <dgm:prSet/>
      <dgm:spPr/>
      <dgm:t>
        <a:bodyPr/>
        <a:lstStyle/>
        <a:p>
          <a:endParaRPr lang="en-US"/>
        </a:p>
      </dgm:t>
    </dgm:pt>
    <dgm:pt modelId="{0787AE9C-C3C6-1B42-8B62-23D5A933012F}">
      <dgm:prSet phldrT="[Text]"/>
      <dgm:spPr/>
      <dgm:t>
        <a:bodyPr/>
        <a:lstStyle/>
        <a:p>
          <a:r>
            <a:rPr lang="en-CA" b="1">
              <a:latin typeface="Arial"/>
              <a:cs typeface="Arial"/>
            </a:rPr>
            <a:t>Lack of Explainability</a:t>
          </a:r>
          <a:r>
            <a:rPr lang="en-CA">
              <a:latin typeface="Arial"/>
              <a:cs typeface="Arial"/>
            </a:rPr>
            <a:t>: The black-box nature of deep learning makes it hard to explain how decisions are made, which can raise accountability concerns, particularly in regulated industries like healthcare or legal services.</a:t>
          </a:r>
          <a:endParaRPr lang="en-US">
            <a:latin typeface="Arial"/>
            <a:cs typeface="Arial"/>
          </a:endParaRPr>
        </a:p>
      </dgm:t>
    </dgm:pt>
    <dgm:pt modelId="{71054A0D-369D-C944-9AB2-575D8B0B7BEA}" type="parTrans" cxnId="{B7AD19E6-0506-6342-BC97-EF7B022345D2}">
      <dgm:prSet/>
      <dgm:spPr/>
      <dgm:t>
        <a:bodyPr/>
        <a:lstStyle/>
        <a:p>
          <a:endParaRPr lang="en-US"/>
        </a:p>
      </dgm:t>
    </dgm:pt>
    <dgm:pt modelId="{860A93B6-493F-7643-A6EF-538A3A116955}" type="sibTrans" cxnId="{B7AD19E6-0506-6342-BC97-EF7B022345D2}">
      <dgm:prSet/>
      <dgm:spPr/>
      <dgm:t>
        <a:bodyPr/>
        <a:lstStyle/>
        <a:p>
          <a:endParaRPr lang="en-US"/>
        </a:p>
      </dgm:t>
    </dgm:pt>
    <dgm:pt modelId="{CC7D6CC8-05ED-D440-AC0E-967E17802ED6}">
      <dgm:prSet phldrT="[Text]"/>
      <dgm:spPr/>
      <dgm:t>
        <a:bodyPr/>
        <a:lstStyle/>
        <a:p>
          <a:r>
            <a:rPr lang="en-CA" b="1">
              <a:latin typeface="Arial"/>
              <a:cs typeface="Arial"/>
            </a:rPr>
            <a:t>Ethical Deployment</a:t>
          </a:r>
          <a:endParaRPr lang="en-US" b="1">
            <a:latin typeface="Arial"/>
            <a:cs typeface="Arial"/>
          </a:endParaRPr>
        </a:p>
      </dgm:t>
    </dgm:pt>
    <dgm:pt modelId="{EBFBAF2A-7126-5B42-92E4-DD966E6494B7}" type="parTrans" cxnId="{AFBF3DE7-9687-7149-A4EE-939787BB6B78}">
      <dgm:prSet/>
      <dgm:spPr/>
      <dgm:t>
        <a:bodyPr/>
        <a:lstStyle/>
        <a:p>
          <a:endParaRPr lang="en-US"/>
        </a:p>
      </dgm:t>
    </dgm:pt>
    <dgm:pt modelId="{21B15A54-6E31-1F43-A711-A02B79AB1D39}" type="sibTrans" cxnId="{AFBF3DE7-9687-7149-A4EE-939787BB6B78}">
      <dgm:prSet/>
      <dgm:spPr/>
      <dgm:t>
        <a:bodyPr/>
        <a:lstStyle/>
        <a:p>
          <a:endParaRPr lang="en-US"/>
        </a:p>
      </dgm:t>
    </dgm:pt>
    <dgm:pt modelId="{1C450A9F-B536-EC4E-A7A3-066F2C4B3339}">
      <dgm:prSet phldrT="[Text]"/>
      <dgm:spPr/>
      <dgm:t>
        <a:bodyPr/>
        <a:lstStyle/>
        <a:p>
          <a:r>
            <a:rPr lang="en-CA" b="1">
              <a:latin typeface="Arial"/>
              <a:cs typeface="Arial"/>
            </a:rPr>
            <a:t>Sustainability Concerns</a:t>
          </a:r>
          <a:endParaRPr lang="en-US" b="1">
            <a:latin typeface="Arial"/>
            <a:cs typeface="Arial"/>
          </a:endParaRPr>
        </a:p>
      </dgm:t>
    </dgm:pt>
    <dgm:pt modelId="{EF7A2C04-5BEA-2A4B-89B2-8C9614654AA4}" type="parTrans" cxnId="{FCFDD14B-DB11-9641-8A44-5C3BF476A864}">
      <dgm:prSet/>
      <dgm:spPr/>
      <dgm:t>
        <a:bodyPr/>
        <a:lstStyle/>
        <a:p>
          <a:endParaRPr lang="en-US"/>
        </a:p>
      </dgm:t>
    </dgm:pt>
    <dgm:pt modelId="{A1BBE31D-FD77-3F4B-B493-18854950FC38}" type="sibTrans" cxnId="{FCFDD14B-DB11-9641-8A44-5C3BF476A864}">
      <dgm:prSet/>
      <dgm:spPr/>
      <dgm:t>
        <a:bodyPr/>
        <a:lstStyle/>
        <a:p>
          <a:endParaRPr lang="en-US"/>
        </a:p>
      </dgm:t>
    </dgm:pt>
    <dgm:pt modelId="{5DF8EE80-EE93-4648-ACD3-4DFD4777C04A}">
      <dgm:prSet phldrT="[Text]"/>
      <dgm:spPr/>
      <dgm:t>
        <a:bodyPr/>
        <a:lstStyle/>
        <a:p>
          <a:r>
            <a:rPr lang="en-CA" b="1" dirty="0">
              <a:latin typeface="Arial"/>
              <a:cs typeface="Arial"/>
            </a:rPr>
            <a:t>Unintentional Discrimination</a:t>
          </a:r>
          <a:r>
            <a:rPr lang="en-CA" dirty="0">
              <a:latin typeface="Arial"/>
              <a:cs typeface="Arial"/>
            </a:rPr>
            <a:t>: Systematically perform better on certain types of images or questions based on training data, disadvantaging underrepresented scenarios.</a:t>
          </a:r>
          <a:endParaRPr lang="en-US" dirty="0">
            <a:latin typeface="Arial"/>
            <a:cs typeface="Arial"/>
          </a:endParaRPr>
        </a:p>
      </dgm:t>
    </dgm:pt>
    <dgm:pt modelId="{00A95934-FFC4-0648-AFBA-9DAFE4189756}" type="parTrans" cxnId="{71877F87-9BE2-0945-8834-72DDAC0B3E04}">
      <dgm:prSet/>
      <dgm:spPr/>
      <dgm:t>
        <a:bodyPr/>
        <a:lstStyle/>
        <a:p>
          <a:endParaRPr lang="en-US"/>
        </a:p>
      </dgm:t>
    </dgm:pt>
    <dgm:pt modelId="{BE50096F-1E36-8A46-A7A6-93FBB8846A08}" type="sibTrans" cxnId="{71877F87-9BE2-0945-8834-72DDAC0B3E04}">
      <dgm:prSet/>
      <dgm:spPr/>
      <dgm:t>
        <a:bodyPr/>
        <a:lstStyle/>
        <a:p>
          <a:endParaRPr lang="en-US"/>
        </a:p>
      </dgm:t>
    </dgm:pt>
    <dgm:pt modelId="{47A25089-4EF9-7F43-9B65-E5A1A6658398}">
      <dgm:prSet phldrT="[Text]"/>
      <dgm:spPr/>
      <dgm:t>
        <a:bodyPr/>
        <a:lstStyle/>
        <a:p>
          <a:r>
            <a:rPr lang="en-CA" b="1">
              <a:latin typeface="Arial"/>
              <a:cs typeface="Arial"/>
            </a:rPr>
            <a:t>Differential Performance</a:t>
          </a:r>
          <a:r>
            <a:rPr lang="en-CA">
              <a:latin typeface="Arial"/>
              <a:cs typeface="Arial"/>
            </a:rPr>
            <a:t>: The model may work well for certain types of queries (e.g., simple questions or clear images) but poorly for others (e.g., complex or ambiguous questions), creating inequities in access to accurate information.</a:t>
          </a:r>
          <a:endParaRPr lang="en-US">
            <a:latin typeface="Arial"/>
            <a:cs typeface="Arial"/>
          </a:endParaRPr>
        </a:p>
      </dgm:t>
    </dgm:pt>
    <dgm:pt modelId="{BE21FC34-92C1-0842-AF50-4AB236A99946}" type="parTrans" cxnId="{3B94CEFB-ED3D-414E-9A1D-56BD07BC193A}">
      <dgm:prSet/>
      <dgm:spPr/>
      <dgm:t>
        <a:bodyPr/>
        <a:lstStyle/>
        <a:p>
          <a:endParaRPr lang="en-US"/>
        </a:p>
      </dgm:t>
    </dgm:pt>
    <dgm:pt modelId="{89544EE1-DA08-AC4C-9DEB-A758A97A6381}" type="sibTrans" cxnId="{3B94CEFB-ED3D-414E-9A1D-56BD07BC193A}">
      <dgm:prSet/>
      <dgm:spPr/>
      <dgm:t>
        <a:bodyPr/>
        <a:lstStyle/>
        <a:p>
          <a:endParaRPr lang="en-US"/>
        </a:p>
      </dgm:t>
    </dgm:pt>
    <dgm:pt modelId="{AE58B2EB-0B93-8844-8BD9-9C729C882656}">
      <dgm:prSet phldrT="[Text]"/>
      <dgm:spPr/>
      <dgm:t>
        <a:bodyPr/>
        <a:lstStyle/>
        <a:p>
          <a:r>
            <a:rPr lang="en-CA" b="1">
              <a:latin typeface="Arial"/>
              <a:cs typeface="Arial"/>
            </a:rPr>
            <a:t>Over-reliance on Automation</a:t>
          </a:r>
          <a:r>
            <a:rPr lang="en-CA">
              <a:latin typeface="Arial"/>
              <a:cs typeface="Arial"/>
            </a:rPr>
            <a:t>: Deploying such models for decision-making without human oversight can lead to incorrect or harmful outcomes if the model misinterprets the input data.</a:t>
          </a:r>
          <a:endParaRPr lang="en-US">
            <a:latin typeface="Arial"/>
            <a:cs typeface="Arial"/>
          </a:endParaRPr>
        </a:p>
      </dgm:t>
    </dgm:pt>
    <dgm:pt modelId="{6E75B708-7399-3245-AAA1-17DFFB151D43}" type="parTrans" cxnId="{CA80C0C1-2FE0-D24B-858A-D11A9229B65B}">
      <dgm:prSet/>
      <dgm:spPr/>
      <dgm:t>
        <a:bodyPr/>
        <a:lstStyle/>
        <a:p>
          <a:endParaRPr lang="en-US"/>
        </a:p>
      </dgm:t>
    </dgm:pt>
    <dgm:pt modelId="{7B7B6ECB-CB41-F346-B4B4-1B2DED6CCA69}" type="sibTrans" cxnId="{CA80C0C1-2FE0-D24B-858A-D11A9229B65B}">
      <dgm:prSet/>
      <dgm:spPr/>
      <dgm:t>
        <a:bodyPr/>
        <a:lstStyle/>
        <a:p>
          <a:endParaRPr lang="en-US"/>
        </a:p>
      </dgm:t>
    </dgm:pt>
    <dgm:pt modelId="{7DEF322C-846C-3147-A3B9-499EFBA2AA3E}">
      <dgm:prSet phldrT="[Text]"/>
      <dgm:spPr/>
      <dgm:t>
        <a:bodyPr/>
        <a:lstStyle/>
        <a:p>
          <a:r>
            <a:rPr lang="en-US" dirty="0">
              <a:latin typeface="Arial"/>
              <a:cs typeface="Arial"/>
            </a:rPr>
            <a:t>Gender Bias in data</a:t>
          </a:r>
        </a:p>
      </dgm:t>
    </dgm:pt>
    <dgm:pt modelId="{1EC9A48F-3CC2-494E-A1C0-B2C5DFC8124D}" type="parTrans" cxnId="{A326EBED-BD9C-8343-8144-8F3B64A3491B}">
      <dgm:prSet/>
      <dgm:spPr/>
      <dgm:t>
        <a:bodyPr/>
        <a:lstStyle/>
        <a:p>
          <a:endParaRPr lang="en-US"/>
        </a:p>
      </dgm:t>
    </dgm:pt>
    <dgm:pt modelId="{4F1BC56A-D378-4F44-BFEA-57A7D8455FFE}" type="sibTrans" cxnId="{A326EBED-BD9C-8343-8144-8F3B64A3491B}">
      <dgm:prSet/>
      <dgm:spPr/>
      <dgm:t>
        <a:bodyPr/>
        <a:lstStyle/>
        <a:p>
          <a:endParaRPr lang="en-US"/>
        </a:p>
      </dgm:t>
    </dgm:pt>
    <dgm:pt modelId="{9BD82EA7-5AB2-0C4A-A4B5-57D464F24B64}" type="pres">
      <dgm:prSet presAssocID="{4E1873E2-2083-A544-8D46-6F71D041CAAF}" presName="Name0" presStyleCnt="0">
        <dgm:presLayoutVars>
          <dgm:dir/>
          <dgm:animLvl val="lvl"/>
          <dgm:resizeHandles val="exact"/>
        </dgm:presLayoutVars>
      </dgm:prSet>
      <dgm:spPr/>
    </dgm:pt>
    <dgm:pt modelId="{DD605510-F71B-4D4E-8953-65525A6A7C36}" type="pres">
      <dgm:prSet presAssocID="{5F67A066-BB73-6F4F-A080-1AE916482A0F}" presName="composite" presStyleCnt="0"/>
      <dgm:spPr/>
    </dgm:pt>
    <dgm:pt modelId="{FC2C77C2-ACBC-5D47-A626-A10E8B190B7F}" type="pres">
      <dgm:prSet presAssocID="{5F67A066-BB73-6F4F-A080-1AE916482A0F}" presName="parTx" presStyleLbl="alignNode1" presStyleIdx="0" presStyleCnt="5">
        <dgm:presLayoutVars>
          <dgm:chMax val="0"/>
          <dgm:chPref val="0"/>
          <dgm:bulletEnabled val="1"/>
        </dgm:presLayoutVars>
      </dgm:prSet>
      <dgm:spPr/>
    </dgm:pt>
    <dgm:pt modelId="{27B95D7D-DD50-BE4C-9785-7D184BA42FB6}" type="pres">
      <dgm:prSet presAssocID="{5F67A066-BB73-6F4F-A080-1AE916482A0F}" presName="desTx" presStyleLbl="alignAccFollowNode1" presStyleIdx="0" presStyleCnt="5">
        <dgm:presLayoutVars>
          <dgm:bulletEnabled val="1"/>
        </dgm:presLayoutVars>
      </dgm:prSet>
      <dgm:spPr/>
    </dgm:pt>
    <dgm:pt modelId="{3DFA3C23-82F1-1D46-A386-F2DC283D16AE}" type="pres">
      <dgm:prSet presAssocID="{4CFD9A49-6764-EE41-8F14-6C6F45DAB874}" presName="space" presStyleCnt="0"/>
      <dgm:spPr/>
    </dgm:pt>
    <dgm:pt modelId="{2A18D48E-25B9-E344-8936-1DD369E44840}" type="pres">
      <dgm:prSet presAssocID="{CB9886E6-D08B-D94B-B9D0-A379FE15A88D}" presName="composite" presStyleCnt="0"/>
      <dgm:spPr/>
    </dgm:pt>
    <dgm:pt modelId="{A5BF782E-739C-344F-8C68-D08628EBA2F0}" type="pres">
      <dgm:prSet presAssocID="{CB9886E6-D08B-D94B-B9D0-A379FE15A88D}" presName="parTx" presStyleLbl="alignNode1" presStyleIdx="1" presStyleCnt="5">
        <dgm:presLayoutVars>
          <dgm:chMax val="0"/>
          <dgm:chPref val="0"/>
          <dgm:bulletEnabled val="1"/>
        </dgm:presLayoutVars>
      </dgm:prSet>
      <dgm:spPr/>
    </dgm:pt>
    <dgm:pt modelId="{604FAA56-F089-574D-9D85-F25216352514}" type="pres">
      <dgm:prSet presAssocID="{CB9886E6-D08B-D94B-B9D0-A379FE15A88D}" presName="desTx" presStyleLbl="alignAccFollowNode1" presStyleIdx="1" presStyleCnt="5">
        <dgm:presLayoutVars>
          <dgm:bulletEnabled val="1"/>
        </dgm:presLayoutVars>
      </dgm:prSet>
      <dgm:spPr/>
    </dgm:pt>
    <dgm:pt modelId="{01C8E483-5ECC-C74C-813A-5AECBC6EE1DB}" type="pres">
      <dgm:prSet presAssocID="{49EFF8A6-3029-1642-9415-346552679066}" presName="space" presStyleCnt="0"/>
      <dgm:spPr/>
    </dgm:pt>
    <dgm:pt modelId="{041E3A8A-C95C-184E-A0AD-1BCAF706A118}" type="pres">
      <dgm:prSet presAssocID="{F2722019-CB16-4549-BF14-7B0D18234A69}" presName="composite" presStyleCnt="0"/>
      <dgm:spPr/>
    </dgm:pt>
    <dgm:pt modelId="{DE1ED038-D9CB-7946-B0F7-EF72735C7AD0}" type="pres">
      <dgm:prSet presAssocID="{F2722019-CB16-4549-BF14-7B0D18234A69}" presName="parTx" presStyleLbl="alignNode1" presStyleIdx="2" presStyleCnt="5">
        <dgm:presLayoutVars>
          <dgm:chMax val="0"/>
          <dgm:chPref val="0"/>
          <dgm:bulletEnabled val="1"/>
        </dgm:presLayoutVars>
      </dgm:prSet>
      <dgm:spPr/>
    </dgm:pt>
    <dgm:pt modelId="{27DDA98B-3CF9-F44F-9BB4-44F490AD46A8}" type="pres">
      <dgm:prSet presAssocID="{F2722019-CB16-4549-BF14-7B0D18234A69}" presName="desTx" presStyleLbl="alignAccFollowNode1" presStyleIdx="2" presStyleCnt="5">
        <dgm:presLayoutVars>
          <dgm:bulletEnabled val="1"/>
        </dgm:presLayoutVars>
      </dgm:prSet>
      <dgm:spPr/>
    </dgm:pt>
    <dgm:pt modelId="{9B840444-7062-4E42-BD8E-AEBDD39CFBBE}" type="pres">
      <dgm:prSet presAssocID="{6DE34077-6C14-DA42-8122-FF25E9338E54}" presName="space" presStyleCnt="0"/>
      <dgm:spPr/>
    </dgm:pt>
    <dgm:pt modelId="{5FD8A462-6262-614B-84B0-015E2BE739F8}" type="pres">
      <dgm:prSet presAssocID="{4F0DF1A7-C910-024D-A249-A06FED386880}" presName="composite" presStyleCnt="0"/>
      <dgm:spPr/>
    </dgm:pt>
    <dgm:pt modelId="{69EB0E94-BFC7-264E-AB08-A27107A34A9C}" type="pres">
      <dgm:prSet presAssocID="{4F0DF1A7-C910-024D-A249-A06FED386880}" presName="parTx" presStyleLbl="alignNode1" presStyleIdx="3" presStyleCnt="5">
        <dgm:presLayoutVars>
          <dgm:chMax val="0"/>
          <dgm:chPref val="0"/>
          <dgm:bulletEnabled val="1"/>
        </dgm:presLayoutVars>
      </dgm:prSet>
      <dgm:spPr/>
    </dgm:pt>
    <dgm:pt modelId="{B3714032-B1FB-B646-8E2D-E65DC91CC1C7}" type="pres">
      <dgm:prSet presAssocID="{4F0DF1A7-C910-024D-A249-A06FED386880}" presName="desTx" presStyleLbl="alignAccFollowNode1" presStyleIdx="3" presStyleCnt="5" custLinFactNeighborX="713" custLinFactNeighborY="291">
        <dgm:presLayoutVars>
          <dgm:bulletEnabled val="1"/>
        </dgm:presLayoutVars>
      </dgm:prSet>
      <dgm:spPr/>
    </dgm:pt>
    <dgm:pt modelId="{4892B68A-A8D2-F748-943B-F565D53B574E}" type="pres">
      <dgm:prSet presAssocID="{0E87A67B-F9C4-0B40-8601-917C0EE4B24F}" presName="space" presStyleCnt="0"/>
      <dgm:spPr/>
    </dgm:pt>
    <dgm:pt modelId="{891430EE-FE56-D34F-854D-9F02FB3D9EBC}" type="pres">
      <dgm:prSet presAssocID="{CC7D6CC8-05ED-D440-AC0E-967E17802ED6}" presName="composite" presStyleCnt="0"/>
      <dgm:spPr/>
    </dgm:pt>
    <dgm:pt modelId="{22F354E9-68A5-354D-9A7E-DF6F1AC27847}" type="pres">
      <dgm:prSet presAssocID="{CC7D6CC8-05ED-D440-AC0E-967E17802ED6}" presName="parTx" presStyleLbl="alignNode1" presStyleIdx="4" presStyleCnt="5">
        <dgm:presLayoutVars>
          <dgm:chMax val="0"/>
          <dgm:chPref val="0"/>
          <dgm:bulletEnabled val="1"/>
        </dgm:presLayoutVars>
      </dgm:prSet>
      <dgm:spPr/>
    </dgm:pt>
    <dgm:pt modelId="{0CC0238A-88D3-EF4A-84EE-05A5CC55E846}" type="pres">
      <dgm:prSet presAssocID="{CC7D6CC8-05ED-D440-AC0E-967E17802ED6}" presName="desTx" presStyleLbl="alignAccFollowNode1" presStyleIdx="4" presStyleCnt="5">
        <dgm:presLayoutVars>
          <dgm:bulletEnabled val="1"/>
        </dgm:presLayoutVars>
      </dgm:prSet>
      <dgm:spPr/>
    </dgm:pt>
  </dgm:ptLst>
  <dgm:cxnLst>
    <dgm:cxn modelId="{CC010809-A76D-4E4F-BC02-45E93F5B813F}" type="presOf" srcId="{1C450A9F-B536-EC4E-A7A3-066F2C4B3339}" destId="{27B95D7D-DD50-BE4C-9785-7D184BA42FB6}" srcOrd="0" destOrd="1" presId="urn:microsoft.com/office/officeart/2005/8/layout/hList1"/>
    <dgm:cxn modelId="{802F3009-F24A-E646-924E-37DC9DB92CBA}" srcId="{4E1873E2-2083-A544-8D46-6F71D041CAAF}" destId="{CB9886E6-D08B-D94B-B9D0-A379FE15A88D}" srcOrd="1" destOrd="0" parTransId="{ED4AF30D-0133-DE44-8EE5-9618F9CF74AE}" sibTransId="{49EFF8A6-3029-1642-9415-346552679066}"/>
    <dgm:cxn modelId="{B67D9120-5621-AB44-BD07-540AB8E911EC}" type="presOf" srcId="{1369A742-673F-B64D-A1DD-BC3AFA90117C}" destId="{27B95D7D-DD50-BE4C-9785-7D184BA42FB6}" srcOrd="0" destOrd="0" presId="urn:microsoft.com/office/officeart/2005/8/layout/hList1"/>
    <dgm:cxn modelId="{A11B523D-F488-9644-886E-6D2586A19A3C}" srcId="{5F67A066-BB73-6F4F-A080-1AE916482A0F}" destId="{1369A742-673F-B64D-A1DD-BC3AFA90117C}" srcOrd="0" destOrd="0" parTransId="{428D1402-495F-C143-BA38-EECD20CC8186}" sibTransId="{5AF99BC7-AC99-0042-9EF8-058D0A2EEE90}"/>
    <dgm:cxn modelId="{C5FFAA3F-8869-3746-96EA-07010C456742}" type="presOf" srcId="{4E1873E2-2083-A544-8D46-6F71D041CAAF}" destId="{9BD82EA7-5AB2-0C4A-A4B5-57D464F24B64}" srcOrd="0" destOrd="0" presId="urn:microsoft.com/office/officeart/2005/8/layout/hList1"/>
    <dgm:cxn modelId="{1FD34B41-BB53-434A-9F9D-1A27C95DE247}" type="presOf" srcId="{7DEF322C-846C-3147-A3B9-499EFBA2AA3E}" destId="{604FAA56-F089-574D-9D85-F25216352514}" srcOrd="0" destOrd="2" presId="urn:microsoft.com/office/officeart/2005/8/layout/hList1"/>
    <dgm:cxn modelId="{06808B41-0C73-8A4B-BF0C-AB85C00E6EA8}" type="presOf" srcId="{AE58B2EB-0B93-8844-8BD9-9C729C882656}" destId="{0CC0238A-88D3-EF4A-84EE-05A5CC55E846}" srcOrd="0" destOrd="0" presId="urn:microsoft.com/office/officeart/2005/8/layout/hList1"/>
    <dgm:cxn modelId="{FCFDD14B-DB11-9641-8A44-5C3BF476A864}" srcId="{5F67A066-BB73-6F4F-A080-1AE916482A0F}" destId="{1C450A9F-B536-EC4E-A7A3-066F2C4B3339}" srcOrd="1" destOrd="0" parTransId="{EF7A2C04-5BEA-2A4B-89B2-8C9614654AA4}" sibTransId="{A1BBE31D-FD77-3F4B-B493-18854950FC38}"/>
    <dgm:cxn modelId="{F8BB4567-87D5-8749-B2CA-644EA93DE41C}" type="presOf" srcId="{F2722019-CB16-4549-BF14-7B0D18234A69}" destId="{DE1ED038-D9CB-7946-B0F7-EF72735C7AD0}" srcOrd="0" destOrd="0" presId="urn:microsoft.com/office/officeart/2005/8/layout/hList1"/>
    <dgm:cxn modelId="{B7B1EA74-EA57-A44D-A47A-20842122641B}" type="presOf" srcId="{414D4A24-997D-4146-A8C9-7E929CA83F9A}" destId="{604FAA56-F089-574D-9D85-F25216352514}" srcOrd="0" destOrd="0" presId="urn:microsoft.com/office/officeart/2005/8/layout/hList1"/>
    <dgm:cxn modelId="{16D6077A-8E0C-5343-95A1-78970AFB63F7}" type="presOf" srcId="{0787AE9C-C3C6-1B42-8B62-23D5A933012F}" destId="{B3714032-B1FB-B646-8E2D-E65DC91CC1C7}" srcOrd="0" destOrd="0" presId="urn:microsoft.com/office/officeart/2005/8/layout/hList1"/>
    <dgm:cxn modelId="{F90E3880-8925-754D-BD1F-1FE2230679EE}" type="presOf" srcId="{5F67A066-BB73-6F4F-A080-1AE916482A0F}" destId="{FC2C77C2-ACBC-5D47-A626-A10E8B190B7F}" srcOrd="0" destOrd="0" presId="urn:microsoft.com/office/officeart/2005/8/layout/hList1"/>
    <dgm:cxn modelId="{EA266483-3C6C-D842-9F58-2292B7CBA153}" type="presOf" srcId="{CC7D6CC8-05ED-D440-AC0E-967E17802ED6}" destId="{22F354E9-68A5-354D-9A7E-DF6F1AC27847}" srcOrd="0" destOrd="0" presId="urn:microsoft.com/office/officeart/2005/8/layout/hList1"/>
    <dgm:cxn modelId="{71877F87-9BE2-0945-8834-72DDAC0B3E04}" srcId="{CB9886E6-D08B-D94B-B9D0-A379FE15A88D}" destId="{5DF8EE80-EE93-4648-ACD3-4DFD4777C04A}" srcOrd="1" destOrd="0" parTransId="{00A95934-FFC4-0648-AFBA-9DAFE4189756}" sibTransId="{BE50096F-1E36-8A46-A7A6-93FBB8846A08}"/>
    <dgm:cxn modelId="{186D7589-DBDA-EB48-ACF1-3CE206374DFF}" type="presOf" srcId="{CB9886E6-D08B-D94B-B9D0-A379FE15A88D}" destId="{A5BF782E-739C-344F-8C68-D08628EBA2F0}" srcOrd="0" destOrd="0" presId="urn:microsoft.com/office/officeart/2005/8/layout/hList1"/>
    <dgm:cxn modelId="{A9FF768A-3143-0845-A3A8-2FA3DDD19BA5}" type="presOf" srcId="{47A25089-4EF9-7F43-9B65-E5A1A6658398}" destId="{27DDA98B-3CF9-F44F-9BB4-44F490AD46A8}" srcOrd="0" destOrd="0" presId="urn:microsoft.com/office/officeart/2005/8/layout/hList1"/>
    <dgm:cxn modelId="{A1617691-C51B-2F4C-994D-03FA6E15810A}" type="presOf" srcId="{4F0DF1A7-C910-024D-A249-A06FED386880}" destId="{69EB0E94-BFC7-264E-AB08-A27107A34A9C}" srcOrd="0" destOrd="0" presId="urn:microsoft.com/office/officeart/2005/8/layout/hList1"/>
    <dgm:cxn modelId="{3C9871B8-F8DC-024B-AC53-CAD1132E5AF0}" srcId="{CB9886E6-D08B-D94B-B9D0-A379FE15A88D}" destId="{414D4A24-997D-4146-A8C9-7E929CA83F9A}" srcOrd="0" destOrd="0" parTransId="{9A618BE6-0027-A54D-8FF6-296B9B4021F4}" sibTransId="{9D9CD66C-BC65-DB45-802F-507D6096E8E9}"/>
    <dgm:cxn modelId="{CA80C0C1-2FE0-D24B-858A-D11A9229B65B}" srcId="{CC7D6CC8-05ED-D440-AC0E-967E17802ED6}" destId="{AE58B2EB-0B93-8844-8BD9-9C729C882656}" srcOrd="0" destOrd="0" parTransId="{6E75B708-7399-3245-AAA1-17DFFB151D43}" sibTransId="{7B7B6ECB-CB41-F346-B4B4-1B2DED6CCA69}"/>
    <dgm:cxn modelId="{5EBACDD0-901D-A448-8A77-4143E729AA1B}" srcId="{4E1873E2-2083-A544-8D46-6F71D041CAAF}" destId="{5F67A066-BB73-6F4F-A080-1AE916482A0F}" srcOrd="0" destOrd="0" parTransId="{9761141A-ED88-484A-8891-25E12A4E04D4}" sibTransId="{4CFD9A49-6764-EE41-8F14-6C6F45DAB874}"/>
    <dgm:cxn modelId="{8F2244D6-67B6-0147-A85A-9852DFBFB287}" srcId="{4E1873E2-2083-A544-8D46-6F71D041CAAF}" destId="{4F0DF1A7-C910-024D-A249-A06FED386880}" srcOrd="3" destOrd="0" parTransId="{8E382D56-CC78-F647-BAAA-9CCB373938A8}" sibTransId="{0E87A67B-F9C4-0B40-8601-917C0EE4B24F}"/>
    <dgm:cxn modelId="{B7AD19E6-0506-6342-BC97-EF7B022345D2}" srcId="{4F0DF1A7-C910-024D-A249-A06FED386880}" destId="{0787AE9C-C3C6-1B42-8B62-23D5A933012F}" srcOrd="0" destOrd="0" parTransId="{71054A0D-369D-C944-9AB2-575D8B0B7BEA}" sibTransId="{860A93B6-493F-7643-A6EF-538A3A116955}"/>
    <dgm:cxn modelId="{AFBF3DE7-9687-7149-A4EE-939787BB6B78}" srcId="{4E1873E2-2083-A544-8D46-6F71D041CAAF}" destId="{CC7D6CC8-05ED-D440-AC0E-967E17802ED6}" srcOrd="4" destOrd="0" parTransId="{EBFBAF2A-7126-5B42-92E4-DD966E6494B7}" sibTransId="{21B15A54-6E31-1F43-A711-A02B79AB1D39}"/>
    <dgm:cxn modelId="{A326EBED-BD9C-8343-8144-8F3B64A3491B}" srcId="{CB9886E6-D08B-D94B-B9D0-A379FE15A88D}" destId="{7DEF322C-846C-3147-A3B9-499EFBA2AA3E}" srcOrd="2" destOrd="0" parTransId="{1EC9A48F-3CC2-494E-A1C0-B2C5DFC8124D}" sibTransId="{4F1BC56A-D378-4F44-BFEA-57A7D8455FFE}"/>
    <dgm:cxn modelId="{EEBBE6F9-5A4C-2B4A-98CD-48DF4E79D5DC}" type="presOf" srcId="{5DF8EE80-EE93-4648-ACD3-4DFD4777C04A}" destId="{604FAA56-F089-574D-9D85-F25216352514}" srcOrd="0" destOrd="1" presId="urn:microsoft.com/office/officeart/2005/8/layout/hList1"/>
    <dgm:cxn modelId="{516877FA-F814-5A4B-BDED-5A6AA0AED384}" srcId="{4E1873E2-2083-A544-8D46-6F71D041CAAF}" destId="{F2722019-CB16-4549-BF14-7B0D18234A69}" srcOrd="2" destOrd="0" parTransId="{78FE6252-5761-6049-AB06-631AA2376711}" sibTransId="{6DE34077-6C14-DA42-8122-FF25E9338E54}"/>
    <dgm:cxn modelId="{3B94CEFB-ED3D-414E-9A1D-56BD07BC193A}" srcId="{F2722019-CB16-4549-BF14-7B0D18234A69}" destId="{47A25089-4EF9-7F43-9B65-E5A1A6658398}" srcOrd="0" destOrd="0" parTransId="{BE21FC34-92C1-0842-AF50-4AB236A99946}" sibTransId="{89544EE1-DA08-AC4C-9DEB-A758A97A6381}"/>
    <dgm:cxn modelId="{C073E14F-6207-F641-8245-8A70C0DD4662}" type="presParOf" srcId="{9BD82EA7-5AB2-0C4A-A4B5-57D464F24B64}" destId="{DD605510-F71B-4D4E-8953-65525A6A7C36}" srcOrd="0" destOrd="0" presId="urn:microsoft.com/office/officeart/2005/8/layout/hList1"/>
    <dgm:cxn modelId="{A22DD372-E3FE-D14F-A91E-B0DFA0CF5736}" type="presParOf" srcId="{DD605510-F71B-4D4E-8953-65525A6A7C36}" destId="{FC2C77C2-ACBC-5D47-A626-A10E8B190B7F}" srcOrd="0" destOrd="0" presId="urn:microsoft.com/office/officeart/2005/8/layout/hList1"/>
    <dgm:cxn modelId="{FA810D54-735E-A04F-B21D-4635972BE35D}" type="presParOf" srcId="{DD605510-F71B-4D4E-8953-65525A6A7C36}" destId="{27B95D7D-DD50-BE4C-9785-7D184BA42FB6}" srcOrd="1" destOrd="0" presId="urn:microsoft.com/office/officeart/2005/8/layout/hList1"/>
    <dgm:cxn modelId="{A08ACC83-4BEA-B844-B055-09B17C8F2154}" type="presParOf" srcId="{9BD82EA7-5AB2-0C4A-A4B5-57D464F24B64}" destId="{3DFA3C23-82F1-1D46-A386-F2DC283D16AE}" srcOrd="1" destOrd="0" presId="urn:microsoft.com/office/officeart/2005/8/layout/hList1"/>
    <dgm:cxn modelId="{AFF6B9E7-5CCC-AB4E-96B4-126838B3F0DE}" type="presParOf" srcId="{9BD82EA7-5AB2-0C4A-A4B5-57D464F24B64}" destId="{2A18D48E-25B9-E344-8936-1DD369E44840}" srcOrd="2" destOrd="0" presId="urn:microsoft.com/office/officeart/2005/8/layout/hList1"/>
    <dgm:cxn modelId="{3460C9C0-25C6-5E48-99AD-8E5327CD80B2}" type="presParOf" srcId="{2A18D48E-25B9-E344-8936-1DD369E44840}" destId="{A5BF782E-739C-344F-8C68-D08628EBA2F0}" srcOrd="0" destOrd="0" presId="urn:microsoft.com/office/officeart/2005/8/layout/hList1"/>
    <dgm:cxn modelId="{752DF3DA-022E-C24D-8176-CE327EA0E9E9}" type="presParOf" srcId="{2A18D48E-25B9-E344-8936-1DD369E44840}" destId="{604FAA56-F089-574D-9D85-F25216352514}" srcOrd="1" destOrd="0" presId="urn:microsoft.com/office/officeart/2005/8/layout/hList1"/>
    <dgm:cxn modelId="{11462D90-31EB-7841-8FC6-3B1C863AF03E}" type="presParOf" srcId="{9BD82EA7-5AB2-0C4A-A4B5-57D464F24B64}" destId="{01C8E483-5ECC-C74C-813A-5AECBC6EE1DB}" srcOrd="3" destOrd="0" presId="urn:microsoft.com/office/officeart/2005/8/layout/hList1"/>
    <dgm:cxn modelId="{A2FCBCF7-68E0-B545-BA41-3F46A6E82F28}" type="presParOf" srcId="{9BD82EA7-5AB2-0C4A-A4B5-57D464F24B64}" destId="{041E3A8A-C95C-184E-A0AD-1BCAF706A118}" srcOrd="4" destOrd="0" presId="urn:microsoft.com/office/officeart/2005/8/layout/hList1"/>
    <dgm:cxn modelId="{071FCCCB-CA5A-BA41-8356-291CDE39C697}" type="presParOf" srcId="{041E3A8A-C95C-184E-A0AD-1BCAF706A118}" destId="{DE1ED038-D9CB-7946-B0F7-EF72735C7AD0}" srcOrd="0" destOrd="0" presId="urn:microsoft.com/office/officeart/2005/8/layout/hList1"/>
    <dgm:cxn modelId="{51482886-86AA-4749-A467-9573DE29E5D7}" type="presParOf" srcId="{041E3A8A-C95C-184E-A0AD-1BCAF706A118}" destId="{27DDA98B-3CF9-F44F-9BB4-44F490AD46A8}" srcOrd="1" destOrd="0" presId="urn:microsoft.com/office/officeart/2005/8/layout/hList1"/>
    <dgm:cxn modelId="{077258EB-9588-FD40-AE96-A5CF25248E3C}" type="presParOf" srcId="{9BD82EA7-5AB2-0C4A-A4B5-57D464F24B64}" destId="{9B840444-7062-4E42-BD8E-AEBDD39CFBBE}" srcOrd="5" destOrd="0" presId="urn:microsoft.com/office/officeart/2005/8/layout/hList1"/>
    <dgm:cxn modelId="{B5E8495D-BB58-0A42-9F3E-5180060A28BA}" type="presParOf" srcId="{9BD82EA7-5AB2-0C4A-A4B5-57D464F24B64}" destId="{5FD8A462-6262-614B-84B0-015E2BE739F8}" srcOrd="6" destOrd="0" presId="urn:microsoft.com/office/officeart/2005/8/layout/hList1"/>
    <dgm:cxn modelId="{8D349112-9095-0340-8DE3-A3FDF795D0AB}" type="presParOf" srcId="{5FD8A462-6262-614B-84B0-015E2BE739F8}" destId="{69EB0E94-BFC7-264E-AB08-A27107A34A9C}" srcOrd="0" destOrd="0" presId="urn:microsoft.com/office/officeart/2005/8/layout/hList1"/>
    <dgm:cxn modelId="{247473A9-DAB6-AC42-B1C5-CE2794D9DD59}" type="presParOf" srcId="{5FD8A462-6262-614B-84B0-015E2BE739F8}" destId="{B3714032-B1FB-B646-8E2D-E65DC91CC1C7}" srcOrd="1" destOrd="0" presId="urn:microsoft.com/office/officeart/2005/8/layout/hList1"/>
    <dgm:cxn modelId="{D8C70268-F3D7-DC4A-A449-57633D00AC08}" type="presParOf" srcId="{9BD82EA7-5AB2-0C4A-A4B5-57D464F24B64}" destId="{4892B68A-A8D2-F748-943B-F565D53B574E}" srcOrd="7" destOrd="0" presId="urn:microsoft.com/office/officeart/2005/8/layout/hList1"/>
    <dgm:cxn modelId="{8DA47D76-4406-C34F-A643-D67F504B0F0D}" type="presParOf" srcId="{9BD82EA7-5AB2-0C4A-A4B5-57D464F24B64}" destId="{891430EE-FE56-D34F-854D-9F02FB3D9EBC}" srcOrd="8" destOrd="0" presId="urn:microsoft.com/office/officeart/2005/8/layout/hList1"/>
    <dgm:cxn modelId="{94E651AA-3558-3545-A7A0-F00E8570F0B5}" type="presParOf" srcId="{891430EE-FE56-D34F-854D-9F02FB3D9EBC}" destId="{22F354E9-68A5-354D-9A7E-DF6F1AC27847}" srcOrd="0" destOrd="0" presId="urn:microsoft.com/office/officeart/2005/8/layout/hList1"/>
    <dgm:cxn modelId="{866186B5-6ECB-D143-BEB0-8835D268005E}" type="presParOf" srcId="{891430EE-FE56-D34F-854D-9F02FB3D9EBC}" destId="{0CC0238A-88D3-EF4A-84EE-05A5CC55E84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1A0A26-B5A0-41F0-87A9-C3177CF26970}" type="doc">
      <dgm:prSet loTypeId="urn:microsoft.com/office/officeart/2005/8/layout/lProcess2" loCatId="list" qsTypeId="urn:microsoft.com/office/officeart/2005/8/quickstyle/simple1" qsCatId="simple" csTypeId="urn:microsoft.com/office/officeart/2005/8/colors/accent6_1" csCatId="accent6" phldr="1"/>
      <dgm:spPr/>
      <dgm:t>
        <a:bodyPr/>
        <a:lstStyle/>
        <a:p>
          <a:endParaRPr lang="en-US"/>
        </a:p>
      </dgm:t>
    </dgm:pt>
    <dgm:pt modelId="{41619879-D054-43CD-ACEE-B9A7B58CB480}">
      <dgm:prSet phldrT="[Text]" phldr="0"/>
      <dgm:spPr/>
      <dgm:t>
        <a:bodyPr/>
        <a:lstStyle/>
        <a:p>
          <a:pPr rtl="0"/>
          <a:r>
            <a:rPr lang="en-US">
              <a:latin typeface="Neue Haas Grotesk Text Pro"/>
            </a:rPr>
            <a:t>Images</a:t>
          </a:r>
          <a:endParaRPr lang="en-US"/>
        </a:p>
      </dgm:t>
    </dgm:pt>
    <dgm:pt modelId="{88ECF965-7A34-4E5F-ACF4-DEF5CF914CA5}" type="parTrans" cxnId="{8D955B97-61EF-465C-B69C-6226880CAF0E}">
      <dgm:prSet/>
      <dgm:spPr/>
      <dgm:t>
        <a:bodyPr/>
        <a:lstStyle/>
        <a:p>
          <a:endParaRPr lang="en-US"/>
        </a:p>
      </dgm:t>
    </dgm:pt>
    <dgm:pt modelId="{F2AE1C56-7E16-4047-A9E2-B0741056B623}" type="sibTrans" cxnId="{8D955B97-61EF-465C-B69C-6226880CAF0E}">
      <dgm:prSet/>
      <dgm:spPr/>
      <dgm:t>
        <a:bodyPr/>
        <a:lstStyle/>
        <a:p>
          <a:endParaRPr lang="en-US"/>
        </a:p>
      </dgm:t>
    </dgm:pt>
    <dgm:pt modelId="{CF472655-448D-4C32-B363-278E1D284C60}">
      <dgm:prSet phldrT="[Text]" phldr="0"/>
      <dgm:spPr/>
      <dgm:t>
        <a:bodyPr/>
        <a:lstStyle/>
        <a:p>
          <a:pPr rtl="0"/>
          <a:r>
            <a:rPr lang="en-US">
              <a:latin typeface="Neue Haas Grotesk Text Pro"/>
            </a:rPr>
            <a:t>File Name Reflects Image ID</a:t>
          </a:r>
          <a:endParaRPr lang="en-US"/>
        </a:p>
      </dgm:t>
    </dgm:pt>
    <dgm:pt modelId="{7060B998-A2A9-44C8-8DB9-A64073759F05}" type="parTrans" cxnId="{8550082D-9DBD-4A23-9DE5-B5EA90793C7F}">
      <dgm:prSet/>
      <dgm:spPr/>
      <dgm:t>
        <a:bodyPr/>
        <a:lstStyle/>
        <a:p>
          <a:endParaRPr lang="en-US"/>
        </a:p>
      </dgm:t>
    </dgm:pt>
    <dgm:pt modelId="{F07ABF86-E0E6-4F30-B7AB-80C3E05A519C}" type="sibTrans" cxnId="{8550082D-9DBD-4A23-9DE5-B5EA90793C7F}">
      <dgm:prSet/>
      <dgm:spPr/>
      <dgm:t>
        <a:bodyPr/>
        <a:lstStyle/>
        <a:p>
          <a:endParaRPr lang="en-US"/>
        </a:p>
      </dgm:t>
    </dgm:pt>
    <dgm:pt modelId="{356A42FA-FB1F-4F63-A0F2-ED6FDB023A37}">
      <dgm:prSet phldrT="[Text]" phldr="0"/>
      <dgm:spPr/>
      <dgm:t>
        <a:bodyPr/>
        <a:lstStyle/>
        <a:p>
          <a:pPr rtl="0"/>
          <a:r>
            <a:rPr lang="en-US">
              <a:latin typeface="Neue Haas Grotesk Text Pro"/>
            </a:rPr>
            <a:t>20,000 Images (Training)</a:t>
          </a:r>
        </a:p>
      </dgm:t>
    </dgm:pt>
    <dgm:pt modelId="{0ADA2C70-1CC1-4C3F-A38C-30D3A723490F}" type="parTrans" cxnId="{D3A51A13-E640-4379-93ED-BEA2657AFE6D}">
      <dgm:prSet/>
      <dgm:spPr/>
      <dgm:t>
        <a:bodyPr/>
        <a:lstStyle/>
        <a:p>
          <a:endParaRPr lang="en-US"/>
        </a:p>
      </dgm:t>
    </dgm:pt>
    <dgm:pt modelId="{06E0667D-9146-4F5F-AE57-889D640678A2}" type="sibTrans" cxnId="{D3A51A13-E640-4379-93ED-BEA2657AFE6D}">
      <dgm:prSet/>
      <dgm:spPr/>
      <dgm:t>
        <a:bodyPr/>
        <a:lstStyle/>
        <a:p>
          <a:endParaRPr lang="en-US"/>
        </a:p>
      </dgm:t>
    </dgm:pt>
    <dgm:pt modelId="{CAE1BADD-1320-431E-A05E-9DEEE267F56B}">
      <dgm:prSet phldrT="[Text]" phldr="0"/>
      <dgm:spPr/>
      <dgm:t>
        <a:bodyPr/>
        <a:lstStyle/>
        <a:p>
          <a:pPr rtl="0"/>
          <a:r>
            <a:rPr lang="en-US">
              <a:latin typeface="Neue Haas Grotesk Text Pro"/>
            </a:rPr>
            <a:t> Questions</a:t>
          </a:r>
          <a:endParaRPr lang="en-US"/>
        </a:p>
      </dgm:t>
    </dgm:pt>
    <dgm:pt modelId="{45D5206F-9C56-445F-99C0-90C79D68595C}" type="parTrans" cxnId="{46FF36FF-757F-4374-A177-E94B9E297ABE}">
      <dgm:prSet/>
      <dgm:spPr/>
      <dgm:t>
        <a:bodyPr/>
        <a:lstStyle/>
        <a:p>
          <a:endParaRPr lang="en-US"/>
        </a:p>
      </dgm:t>
    </dgm:pt>
    <dgm:pt modelId="{86797D7E-A807-4ADD-8C5F-AFB3E8173B1B}" type="sibTrans" cxnId="{46FF36FF-757F-4374-A177-E94B9E297ABE}">
      <dgm:prSet/>
      <dgm:spPr/>
      <dgm:t>
        <a:bodyPr/>
        <a:lstStyle/>
        <a:p>
          <a:endParaRPr lang="en-US"/>
        </a:p>
      </dgm:t>
    </dgm:pt>
    <dgm:pt modelId="{6C83BC40-C307-478E-A713-E1A0B56B8D7E}">
      <dgm:prSet phldrT="[Text]" phldr="0"/>
      <dgm:spPr/>
      <dgm:t>
        <a:bodyPr/>
        <a:lstStyle/>
        <a:p>
          <a:pPr rtl="0"/>
          <a:r>
            <a:rPr lang="en-US">
              <a:latin typeface="Neue Haas Grotesk Text Pro"/>
            </a:rPr>
            <a:t> 60,000 Questions (Training)</a:t>
          </a:r>
          <a:endParaRPr lang="en-US"/>
        </a:p>
      </dgm:t>
    </dgm:pt>
    <dgm:pt modelId="{6EF8CBD1-712C-43D1-8DD8-FA7ED47D8000}" type="parTrans" cxnId="{B2834571-F5D9-4745-8E62-BF6121FE5284}">
      <dgm:prSet/>
      <dgm:spPr/>
      <dgm:t>
        <a:bodyPr/>
        <a:lstStyle/>
        <a:p>
          <a:endParaRPr lang="en-US"/>
        </a:p>
      </dgm:t>
    </dgm:pt>
    <dgm:pt modelId="{DFEFC31B-CB66-4067-A8A4-BE15FCDCC94C}" type="sibTrans" cxnId="{B2834571-F5D9-4745-8E62-BF6121FE5284}">
      <dgm:prSet/>
      <dgm:spPr/>
      <dgm:t>
        <a:bodyPr/>
        <a:lstStyle/>
        <a:p>
          <a:endParaRPr lang="en-US"/>
        </a:p>
      </dgm:t>
    </dgm:pt>
    <dgm:pt modelId="{4DFE87D5-7421-44B2-8DDF-A8B71C9B976C}">
      <dgm:prSet phldrT="[Text]" phldr="0"/>
      <dgm:spPr/>
      <dgm:t>
        <a:bodyPr/>
        <a:lstStyle/>
        <a:p>
          <a:pPr rtl="0"/>
          <a:r>
            <a:rPr lang="en-US">
              <a:latin typeface="Neue Haas Grotesk Text Pro"/>
            </a:rPr>
            <a:t>30,000 Questions (validation)</a:t>
          </a:r>
          <a:endParaRPr lang="en-US"/>
        </a:p>
      </dgm:t>
    </dgm:pt>
    <dgm:pt modelId="{9CA5FB56-D235-4DA9-8B11-57BA1496F940}" type="parTrans" cxnId="{1A58B459-D219-4A31-A9C5-C0DC067B9853}">
      <dgm:prSet/>
      <dgm:spPr/>
      <dgm:t>
        <a:bodyPr/>
        <a:lstStyle/>
        <a:p>
          <a:endParaRPr lang="en-US"/>
        </a:p>
      </dgm:t>
    </dgm:pt>
    <dgm:pt modelId="{877E5AEB-1266-42E7-B57F-88D31CB8C05B}" type="sibTrans" cxnId="{1A58B459-D219-4A31-A9C5-C0DC067B9853}">
      <dgm:prSet/>
      <dgm:spPr/>
      <dgm:t>
        <a:bodyPr/>
        <a:lstStyle/>
        <a:p>
          <a:endParaRPr lang="en-US"/>
        </a:p>
      </dgm:t>
    </dgm:pt>
    <dgm:pt modelId="{70502A87-AC82-459E-97D6-79E1D8A6BFFE}">
      <dgm:prSet phldrT="[Text]" phldr="0"/>
      <dgm:spPr/>
      <dgm:t>
        <a:bodyPr/>
        <a:lstStyle/>
        <a:p>
          <a:r>
            <a:rPr lang="en-US">
              <a:latin typeface="Neue Haas Grotesk Text Pro"/>
            </a:rPr>
            <a:t>Annotations</a:t>
          </a:r>
          <a:endParaRPr lang="en-US"/>
        </a:p>
      </dgm:t>
    </dgm:pt>
    <dgm:pt modelId="{AB8EB386-97A4-424A-A385-654198609134}" type="parTrans" cxnId="{6D497388-BC39-40E7-97BC-94F163C2C16F}">
      <dgm:prSet/>
      <dgm:spPr/>
      <dgm:t>
        <a:bodyPr/>
        <a:lstStyle/>
        <a:p>
          <a:endParaRPr lang="en-US"/>
        </a:p>
      </dgm:t>
    </dgm:pt>
    <dgm:pt modelId="{6C884F5F-0ABC-4233-AE5A-66A2937953E7}" type="sibTrans" cxnId="{6D497388-BC39-40E7-97BC-94F163C2C16F}">
      <dgm:prSet/>
      <dgm:spPr/>
      <dgm:t>
        <a:bodyPr/>
        <a:lstStyle/>
        <a:p>
          <a:endParaRPr lang="en-US"/>
        </a:p>
      </dgm:t>
    </dgm:pt>
    <dgm:pt modelId="{1442A10C-460E-466F-9757-D8A9925C96CD}">
      <dgm:prSet phldrT="[Text]" phldr="0"/>
      <dgm:spPr/>
      <dgm:t>
        <a:bodyPr/>
        <a:lstStyle/>
        <a:p>
          <a:pPr rtl="0"/>
          <a:r>
            <a:rPr lang="en-US">
              <a:latin typeface="Neue Haas Grotesk Text Pro"/>
            </a:rPr>
            <a:t> Ground Truth Labels</a:t>
          </a:r>
          <a:endParaRPr lang="en-US"/>
        </a:p>
      </dgm:t>
    </dgm:pt>
    <dgm:pt modelId="{0028EC4A-B37B-4928-9A6F-27F077C83925}" type="parTrans" cxnId="{4B7160B9-E871-4236-8886-3AC869F09FD8}">
      <dgm:prSet/>
      <dgm:spPr/>
      <dgm:t>
        <a:bodyPr/>
        <a:lstStyle/>
        <a:p>
          <a:endParaRPr lang="en-US"/>
        </a:p>
      </dgm:t>
    </dgm:pt>
    <dgm:pt modelId="{30B25541-5D62-4AB4-B09B-AA02C1643083}" type="sibTrans" cxnId="{4B7160B9-E871-4236-8886-3AC869F09FD8}">
      <dgm:prSet/>
      <dgm:spPr/>
      <dgm:t>
        <a:bodyPr/>
        <a:lstStyle/>
        <a:p>
          <a:endParaRPr lang="en-US"/>
        </a:p>
      </dgm:t>
    </dgm:pt>
    <dgm:pt modelId="{F9D3CCD4-94B1-4906-B466-0AD3ADBF66B2}">
      <dgm:prSet phldr="0"/>
      <dgm:spPr/>
      <dgm:t>
        <a:bodyPr/>
        <a:lstStyle/>
        <a:p>
          <a:pPr rtl="0"/>
          <a:r>
            <a:rPr lang="en-US">
              <a:latin typeface="Neue Haas Grotesk Text Pro"/>
            </a:rPr>
            <a:t>10,000 Images (Validation)</a:t>
          </a:r>
          <a:endParaRPr lang="en-US"/>
        </a:p>
      </dgm:t>
    </dgm:pt>
    <dgm:pt modelId="{AA7D59F5-9E0B-450D-B0AD-F1BF0A0B868D}" type="parTrans" cxnId="{15752F2C-D15F-4820-B836-6ABD80D8ECED}">
      <dgm:prSet/>
      <dgm:spPr/>
    </dgm:pt>
    <dgm:pt modelId="{78F89523-4EE9-4813-8F3B-E1E548C2E138}" type="sibTrans" cxnId="{15752F2C-D15F-4820-B836-6ABD80D8ECED}">
      <dgm:prSet/>
      <dgm:spPr/>
    </dgm:pt>
    <dgm:pt modelId="{F2260D51-6786-44D0-AB87-87D24EF26D2C}">
      <dgm:prSet phldr="0"/>
      <dgm:spPr/>
      <dgm:t>
        <a:bodyPr/>
        <a:lstStyle/>
        <a:p>
          <a:pPr rtl="0"/>
          <a:r>
            <a:rPr lang="en-US">
              <a:latin typeface="Neue Haas Grotesk Text Pro"/>
            </a:rPr>
            <a:t> 18 multiple choices/ Question</a:t>
          </a:r>
        </a:p>
      </dgm:t>
    </dgm:pt>
    <dgm:pt modelId="{F57D44AB-C583-4696-9F0E-B59E69E50E27}" type="parTrans" cxnId="{C8872D27-BB5D-4430-AE17-7ACE7B372D22}">
      <dgm:prSet/>
      <dgm:spPr/>
    </dgm:pt>
    <dgm:pt modelId="{ECBE775F-6F6F-4630-BFC1-0199AC0A978C}" type="sibTrans" cxnId="{C8872D27-BB5D-4430-AE17-7ACE7B372D22}">
      <dgm:prSet/>
      <dgm:spPr/>
    </dgm:pt>
    <dgm:pt modelId="{7ACD81D7-7D27-4094-8738-50B5F71EEA93}">
      <dgm:prSet phldr="0"/>
      <dgm:spPr/>
      <dgm:t>
        <a:bodyPr/>
        <a:lstStyle/>
        <a:p>
          <a:pPr rtl="0"/>
          <a:r>
            <a:rPr lang="en-US">
              <a:latin typeface="Neue Haas Grotesk Text Pro"/>
            </a:rPr>
            <a:t> Abstract Art</a:t>
          </a:r>
        </a:p>
      </dgm:t>
    </dgm:pt>
    <dgm:pt modelId="{EB582B3F-CFB8-4089-9830-1BF074F8F7E3}" type="parTrans" cxnId="{943E8E3E-ECEC-436A-9B0F-AE4050E45D10}">
      <dgm:prSet/>
      <dgm:spPr/>
    </dgm:pt>
    <dgm:pt modelId="{F5E151EC-4153-4793-92BF-426447D4A47F}" type="sibTrans" cxnId="{943E8E3E-ECEC-436A-9B0F-AE4050E45D10}">
      <dgm:prSet/>
      <dgm:spPr/>
    </dgm:pt>
    <dgm:pt modelId="{1E16BE31-6122-49D9-84A8-8F5AF38D0FB1}">
      <dgm:prSet phldr="0"/>
      <dgm:spPr/>
      <dgm:t>
        <a:bodyPr/>
        <a:lstStyle/>
        <a:p>
          <a:pPr rtl="0"/>
          <a:r>
            <a:rPr lang="en-US">
              <a:latin typeface="Neue Haas Grotesk Text Pro"/>
            </a:rPr>
            <a:t>RGBA Format</a:t>
          </a:r>
        </a:p>
      </dgm:t>
    </dgm:pt>
    <dgm:pt modelId="{7B28D2FF-4FA3-4D23-A338-5ECB0402E5C1}" type="parTrans" cxnId="{9A33F41A-3E5E-4269-B37F-C63BC575A567}">
      <dgm:prSet/>
      <dgm:spPr/>
    </dgm:pt>
    <dgm:pt modelId="{B41A24B0-6012-4929-8EDF-DD6BBC4BD15D}" type="sibTrans" cxnId="{9A33F41A-3E5E-4269-B37F-C63BC575A567}">
      <dgm:prSet/>
      <dgm:spPr/>
    </dgm:pt>
    <dgm:pt modelId="{8E7566C7-3406-49B3-9066-1275B1936549}">
      <dgm:prSet phldr="0"/>
      <dgm:spPr/>
      <dgm:t>
        <a:bodyPr/>
        <a:lstStyle/>
        <a:p>
          <a:pPr rtl="0"/>
          <a:r>
            <a:rPr lang="en-US">
              <a:latin typeface="Neue Haas Grotesk Text Pro"/>
            </a:rPr>
            <a:t>3 Questions/Image</a:t>
          </a:r>
        </a:p>
      </dgm:t>
    </dgm:pt>
    <dgm:pt modelId="{B819E027-A181-4C6C-875B-1955577C4A08}" type="parTrans" cxnId="{76802F32-013F-4F95-9C29-598D32AE7F3B}">
      <dgm:prSet/>
      <dgm:spPr/>
    </dgm:pt>
    <dgm:pt modelId="{CF181BAC-3F1D-4328-9A27-B010C14BC6F7}" type="sibTrans" cxnId="{76802F32-013F-4F95-9C29-598D32AE7F3B}">
      <dgm:prSet/>
      <dgm:spPr/>
    </dgm:pt>
    <dgm:pt modelId="{D7F0DBE2-28A9-4E7D-BB07-A25833A796CA}" type="pres">
      <dgm:prSet presAssocID="{D71A0A26-B5A0-41F0-87A9-C3177CF26970}" presName="theList" presStyleCnt="0">
        <dgm:presLayoutVars>
          <dgm:dir/>
          <dgm:animLvl val="lvl"/>
          <dgm:resizeHandles val="exact"/>
        </dgm:presLayoutVars>
      </dgm:prSet>
      <dgm:spPr/>
    </dgm:pt>
    <dgm:pt modelId="{80B707B3-C8A0-4550-8A85-121B8EEB3B8E}" type="pres">
      <dgm:prSet presAssocID="{41619879-D054-43CD-ACEE-B9A7B58CB480}" presName="compNode" presStyleCnt="0"/>
      <dgm:spPr/>
    </dgm:pt>
    <dgm:pt modelId="{042B30E6-6363-4E22-9A3E-97F8E431E280}" type="pres">
      <dgm:prSet presAssocID="{41619879-D054-43CD-ACEE-B9A7B58CB480}" presName="aNode" presStyleLbl="bgShp" presStyleIdx="0" presStyleCnt="3"/>
      <dgm:spPr/>
    </dgm:pt>
    <dgm:pt modelId="{BF683CAE-9425-4F79-AC01-A1D099220DEB}" type="pres">
      <dgm:prSet presAssocID="{41619879-D054-43CD-ACEE-B9A7B58CB480}" presName="textNode" presStyleLbl="bgShp" presStyleIdx="0" presStyleCnt="3"/>
      <dgm:spPr/>
    </dgm:pt>
    <dgm:pt modelId="{1C56B8FF-D383-4577-9824-6650EA1BBD3E}" type="pres">
      <dgm:prSet presAssocID="{41619879-D054-43CD-ACEE-B9A7B58CB480}" presName="compChildNode" presStyleCnt="0"/>
      <dgm:spPr/>
    </dgm:pt>
    <dgm:pt modelId="{AACD168E-0DB5-419D-A3AA-70D225805B2E}" type="pres">
      <dgm:prSet presAssocID="{41619879-D054-43CD-ACEE-B9A7B58CB480}" presName="theInnerList" presStyleCnt="0"/>
      <dgm:spPr/>
    </dgm:pt>
    <dgm:pt modelId="{1D34D1EE-B31E-4F39-9128-0B1F51DA8BCF}" type="pres">
      <dgm:prSet presAssocID="{CF472655-448D-4C32-B363-278E1D284C60}" presName="childNode" presStyleLbl="node1" presStyleIdx="0" presStyleCnt="10">
        <dgm:presLayoutVars>
          <dgm:bulletEnabled val="1"/>
        </dgm:presLayoutVars>
      </dgm:prSet>
      <dgm:spPr/>
    </dgm:pt>
    <dgm:pt modelId="{B43A948C-2A3C-4FE1-94D6-22E819667F61}" type="pres">
      <dgm:prSet presAssocID="{CF472655-448D-4C32-B363-278E1D284C60}" presName="aSpace2" presStyleCnt="0"/>
      <dgm:spPr/>
    </dgm:pt>
    <dgm:pt modelId="{44053223-2560-4BEE-906E-4EEDBABE613B}" type="pres">
      <dgm:prSet presAssocID="{356A42FA-FB1F-4F63-A0F2-ED6FDB023A37}" presName="childNode" presStyleLbl="node1" presStyleIdx="1" presStyleCnt="10">
        <dgm:presLayoutVars>
          <dgm:bulletEnabled val="1"/>
        </dgm:presLayoutVars>
      </dgm:prSet>
      <dgm:spPr/>
    </dgm:pt>
    <dgm:pt modelId="{59C62BDC-A7F6-4429-BA17-9C15DF74C341}" type="pres">
      <dgm:prSet presAssocID="{356A42FA-FB1F-4F63-A0F2-ED6FDB023A37}" presName="aSpace2" presStyleCnt="0"/>
      <dgm:spPr/>
    </dgm:pt>
    <dgm:pt modelId="{1C277DFC-210F-4678-BB31-2A9E416BEC97}" type="pres">
      <dgm:prSet presAssocID="{F9D3CCD4-94B1-4906-B466-0AD3ADBF66B2}" presName="childNode" presStyleLbl="node1" presStyleIdx="2" presStyleCnt="10">
        <dgm:presLayoutVars>
          <dgm:bulletEnabled val="1"/>
        </dgm:presLayoutVars>
      </dgm:prSet>
      <dgm:spPr/>
    </dgm:pt>
    <dgm:pt modelId="{8C96AFDF-3ECC-43F7-A32D-AAD8CD31BA88}" type="pres">
      <dgm:prSet presAssocID="{F9D3CCD4-94B1-4906-B466-0AD3ADBF66B2}" presName="aSpace2" presStyleCnt="0"/>
      <dgm:spPr/>
    </dgm:pt>
    <dgm:pt modelId="{FE2B2B1A-9661-41AE-A936-E7F8BD3966EA}" type="pres">
      <dgm:prSet presAssocID="{7ACD81D7-7D27-4094-8738-50B5F71EEA93}" presName="childNode" presStyleLbl="node1" presStyleIdx="3" presStyleCnt="10">
        <dgm:presLayoutVars>
          <dgm:bulletEnabled val="1"/>
        </dgm:presLayoutVars>
      </dgm:prSet>
      <dgm:spPr/>
    </dgm:pt>
    <dgm:pt modelId="{7CE1758C-934B-4E11-9B9F-0A73015EBEF0}" type="pres">
      <dgm:prSet presAssocID="{7ACD81D7-7D27-4094-8738-50B5F71EEA93}" presName="aSpace2" presStyleCnt="0"/>
      <dgm:spPr/>
    </dgm:pt>
    <dgm:pt modelId="{20BE1927-6A24-4DAC-A7F8-7ACF43892D4B}" type="pres">
      <dgm:prSet presAssocID="{1E16BE31-6122-49D9-84A8-8F5AF38D0FB1}" presName="childNode" presStyleLbl="node1" presStyleIdx="4" presStyleCnt="10">
        <dgm:presLayoutVars>
          <dgm:bulletEnabled val="1"/>
        </dgm:presLayoutVars>
      </dgm:prSet>
      <dgm:spPr/>
    </dgm:pt>
    <dgm:pt modelId="{5514CA6F-0CC9-40A1-8C93-CB56ABCDF845}" type="pres">
      <dgm:prSet presAssocID="{41619879-D054-43CD-ACEE-B9A7B58CB480}" presName="aSpace" presStyleCnt="0"/>
      <dgm:spPr/>
    </dgm:pt>
    <dgm:pt modelId="{2796D783-D22E-40FA-A631-F641D664E50E}" type="pres">
      <dgm:prSet presAssocID="{CAE1BADD-1320-431E-A05E-9DEEE267F56B}" presName="compNode" presStyleCnt="0"/>
      <dgm:spPr/>
    </dgm:pt>
    <dgm:pt modelId="{EBC985AF-D471-4C9C-BC0B-1A509130B636}" type="pres">
      <dgm:prSet presAssocID="{CAE1BADD-1320-431E-A05E-9DEEE267F56B}" presName="aNode" presStyleLbl="bgShp" presStyleIdx="1" presStyleCnt="3"/>
      <dgm:spPr/>
    </dgm:pt>
    <dgm:pt modelId="{7E77D485-5F58-407B-B90A-14B01DD211B3}" type="pres">
      <dgm:prSet presAssocID="{CAE1BADD-1320-431E-A05E-9DEEE267F56B}" presName="textNode" presStyleLbl="bgShp" presStyleIdx="1" presStyleCnt="3"/>
      <dgm:spPr/>
    </dgm:pt>
    <dgm:pt modelId="{AF12881C-3E6C-4BA5-9BF4-FA8DBFADE69C}" type="pres">
      <dgm:prSet presAssocID="{CAE1BADD-1320-431E-A05E-9DEEE267F56B}" presName="compChildNode" presStyleCnt="0"/>
      <dgm:spPr/>
    </dgm:pt>
    <dgm:pt modelId="{ABFD574C-050F-480F-9DF2-D8D6705C73BC}" type="pres">
      <dgm:prSet presAssocID="{CAE1BADD-1320-431E-A05E-9DEEE267F56B}" presName="theInnerList" presStyleCnt="0"/>
      <dgm:spPr/>
    </dgm:pt>
    <dgm:pt modelId="{533D515B-8276-41E0-9FE6-3E7218F58228}" type="pres">
      <dgm:prSet presAssocID="{6C83BC40-C307-478E-A713-E1A0B56B8D7E}" presName="childNode" presStyleLbl="node1" presStyleIdx="5" presStyleCnt="10">
        <dgm:presLayoutVars>
          <dgm:bulletEnabled val="1"/>
        </dgm:presLayoutVars>
      </dgm:prSet>
      <dgm:spPr/>
    </dgm:pt>
    <dgm:pt modelId="{6D19D266-57D8-42FB-ACA9-21C4FEB036E8}" type="pres">
      <dgm:prSet presAssocID="{6C83BC40-C307-478E-A713-E1A0B56B8D7E}" presName="aSpace2" presStyleCnt="0"/>
      <dgm:spPr/>
    </dgm:pt>
    <dgm:pt modelId="{EC4E8D51-CAB2-4E18-B32D-A6E177A47309}" type="pres">
      <dgm:prSet presAssocID="{4DFE87D5-7421-44B2-8DDF-A8B71C9B976C}" presName="childNode" presStyleLbl="node1" presStyleIdx="6" presStyleCnt="10">
        <dgm:presLayoutVars>
          <dgm:bulletEnabled val="1"/>
        </dgm:presLayoutVars>
      </dgm:prSet>
      <dgm:spPr/>
    </dgm:pt>
    <dgm:pt modelId="{F7398923-C179-4772-BBE6-E712C526A1B4}" type="pres">
      <dgm:prSet presAssocID="{4DFE87D5-7421-44B2-8DDF-A8B71C9B976C}" presName="aSpace2" presStyleCnt="0"/>
      <dgm:spPr/>
    </dgm:pt>
    <dgm:pt modelId="{4D729117-22EC-40B0-8727-DB92F7A4D5F0}" type="pres">
      <dgm:prSet presAssocID="{F2260D51-6786-44D0-AB87-87D24EF26D2C}" presName="childNode" presStyleLbl="node1" presStyleIdx="7" presStyleCnt="10">
        <dgm:presLayoutVars>
          <dgm:bulletEnabled val="1"/>
        </dgm:presLayoutVars>
      </dgm:prSet>
      <dgm:spPr/>
    </dgm:pt>
    <dgm:pt modelId="{CA916DF4-7BE6-4629-8A80-98DB2D66AD5A}" type="pres">
      <dgm:prSet presAssocID="{F2260D51-6786-44D0-AB87-87D24EF26D2C}" presName="aSpace2" presStyleCnt="0"/>
      <dgm:spPr/>
    </dgm:pt>
    <dgm:pt modelId="{8C02F768-A859-49A1-9256-3E68B7BF144B}" type="pres">
      <dgm:prSet presAssocID="{8E7566C7-3406-49B3-9066-1275B1936549}" presName="childNode" presStyleLbl="node1" presStyleIdx="8" presStyleCnt="10">
        <dgm:presLayoutVars>
          <dgm:bulletEnabled val="1"/>
        </dgm:presLayoutVars>
      </dgm:prSet>
      <dgm:spPr/>
    </dgm:pt>
    <dgm:pt modelId="{95F16B68-C124-401C-AB6C-7F05C89FE41A}" type="pres">
      <dgm:prSet presAssocID="{CAE1BADD-1320-431E-A05E-9DEEE267F56B}" presName="aSpace" presStyleCnt="0"/>
      <dgm:spPr/>
    </dgm:pt>
    <dgm:pt modelId="{952D605F-F506-4E0E-BC9E-98F21410F7AB}" type="pres">
      <dgm:prSet presAssocID="{70502A87-AC82-459E-97D6-79E1D8A6BFFE}" presName="compNode" presStyleCnt="0"/>
      <dgm:spPr/>
    </dgm:pt>
    <dgm:pt modelId="{8EA1D0B6-AA92-4743-9601-686A005554F0}" type="pres">
      <dgm:prSet presAssocID="{70502A87-AC82-459E-97D6-79E1D8A6BFFE}" presName="aNode" presStyleLbl="bgShp" presStyleIdx="2" presStyleCnt="3"/>
      <dgm:spPr/>
    </dgm:pt>
    <dgm:pt modelId="{64802A3D-D3F6-4B96-925D-61AD1BF83DFC}" type="pres">
      <dgm:prSet presAssocID="{70502A87-AC82-459E-97D6-79E1D8A6BFFE}" presName="textNode" presStyleLbl="bgShp" presStyleIdx="2" presStyleCnt="3"/>
      <dgm:spPr/>
    </dgm:pt>
    <dgm:pt modelId="{3A72F1D4-11F1-40F4-8CAB-DE416D84912F}" type="pres">
      <dgm:prSet presAssocID="{70502A87-AC82-459E-97D6-79E1D8A6BFFE}" presName="compChildNode" presStyleCnt="0"/>
      <dgm:spPr/>
    </dgm:pt>
    <dgm:pt modelId="{7E0F2B5D-120B-4641-9957-543332E047CD}" type="pres">
      <dgm:prSet presAssocID="{70502A87-AC82-459E-97D6-79E1D8A6BFFE}" presName="theInnerList" presStyleCnt="0"/>
      <dgm:spPr/>
    </dgm:pt>
    <dgm:pt modelId="{88B1E88C-C19A-4D9B-AD41-19008E986C8D}" type="pres">
      <dgm:prSet presAssocID="{1442A10C-460E-466F-9757-D8A9925C96CD}" presName="childNode" presStyleLbl="node1" presStyleIdx="9" presStyleCnt="10">
        <dgm:presLayoutVars>
          <dgm:bulletEnabled val="1"/>
        </dgm:presLayoutVars>
      </dgm:prSet>
      <dgm:spPr/>
    </dgm:pt>
  </dgm:ptLst>
  <dgm:cxnLst>
    <dgm:cxn modelId="{04241104-7DE1-4EBE-926D-60089F6214D6}" type="presOf" srcId="{1E16BE31-6122-49D9-84A8-8F5AF38D0FB1}" destId="{20BE1927-6A24-4DAC-A7F8-7ACF43892D4B}" srcOrd="0" destOrd="0" presId="urn:microsoft.com/office/officeart/2005/8/layout/lProcess2"/>
    <dgm:cxn modelId="{D9753C10-7024-4759-B3D5-1D6C97FC8DA4}" type="presOf" srcId="{F9D3CCD4-94B1-4906-B466-0AD3ADBF66B2}" destId="{1C277DFC-210F-4678-BB31-2A9E416BEC97}" srcOrd="0" destOrd="0" presId="urn:microsoft.com/office/officeart/2005/8/layout/lProcess2"/>
    <dgm:cxn modelId="{D3A51A13-E640-4379-93ED-BEA2657AFE6D}" srcId="{41619879-D054-43CD-ACEE-B9A7B58CB480}" destId="{356A42FA-FB1F-4F63-A0F2-ED6FDB023A37}" srcOrd="1" destOrd="0" parTransId="{0ADA2C70-1CC1-4C3F-A38C-30D3A723490F}" sibTransId="{06E0667D-9146-4F5F-AE57-889D640678A2}"/>
    <dgm:cxn modelId="{E52EAF19-72EA-411D-B010-1C63588CFCE5}" type="presOf" srcId="{D71A0A26-B5A0-41F0-87A9-C3177CF26970}" destId="{D7F0DBE2-28A9-4E7D-BB07-A25833A796CA}" srcOrd="0" destOrd="0" presId="urn:microsoft.com/office/officeart/2005/8/layout/lProcess2"/>
    <dgm:cxn modelId="{9A33F41A-3E5E-4269-B37F-C63BC575A567}" srcId="{41619879-D054-43CD-ACEE-B9A7B58CB480}" destId="{1E16BE31-6122-49D9-84A8-8F5AF38D0FB1}" srcOrd="4" destOrd="0" parTransId="{7B28D2FF-4FA3-4D23-A338-5ECB0402E5C1}" sibTransId="{B41A24B0-6012-4929-8EDF-DD6BBC4BD15D}"/>
    <dgm:cxn modelId="{149B7320-94B0-4A58-B623-F03AAFE04F86}" type="presOf" srcId="{CAE1BADD-1320-431E-A05E-9DEEE267F56B}" destId="{7E77D485-5F58-407B-B90A-14B01DD211B3}" srcOrd="1" destOrd="0" presId="urn:microsoft.com/office/officeart/2005/8/layout/lProcess2"/>
    <dgm:cxn modelId="{C8872D27-BB5D-4430-AE17-7ACE7B372D22}" srcId="{CAE1BADD-1320-431E-A05E-9DEEE267F56B}" destId="{F2260D51-6786-44D0-AB87-87D24EF26D2C}" srcOrd="2" destOrd="0" parTransId="{F57D44AB-C583-4696-9F0E-B59E69E50E27}" sibTransId="{ECBE775F-6F6F-4630-BFC1-0199AC0A978C}"/>
    <dgm:cxn modelId="{15752F2C-D15F-4820-B836-6ABD80D8ECED}" srcId="{41619879-D054-43CD-ACEE-B9A7B58CB480}" destId="{F9D3CCD4-94B1-4906-B466-0AD3ADBF66B2}" srcOrd="2" destOrd="0" parTransId="{AA7D59F5-9E0B-450D-B0AD-F1BF0A0B868D}" sibTransId="{78F89523-4EE9-4813-8F3B-E1E548C2E138}"/>
    <dgm:cxn modelId="{8550082D-9DBD-4A23-9DE5-B5EA90793C7F}" srcId="{41619879-D054-43CD-ACEE-B9A7B58CB480}" destId="{CF472655-448D-4C32-B363-278E1D284C60}" srcOrd="0" destOrd="0" parTransId="{7060B998-A2A9-44C8-8DB9-A64073759F05}" sibTransId="{F07ABF86-E0E6-4F30-B7AB-80C3E05A519C}"/>
    <dgm:cxn modelId="{F170882F-9CA8-40F5-A9FD-4F90095604CF}" type="presOf" srcId="{4DFE87D5-7421-44B2-8DDF-A8B71C9B976C}" destId="{EC4E8D51-CAB2-4E18-B32D-A6E177A47309}" srcOrd="0" destOrd="0" presId="urn:microsoft.com/office/officeart/2005/8/layout/lProcess2"/>
    <dgm:cxn modelId="{C6449530-7DB5-4DDF-A05A-112EC364A51A}" type="presOf" srcId="{356A42FA-FB1F-4F63-A0F2-ED6FDB023A37}" destId="{44053223-2560-4BEE-906E-4EEDBABE613B}" srcOrd="0" destOrd="0" presId="urn:microsoft.com/office/officeart/2005/8/layout/lProcess2"/>
    <dgm:cxn modelId="{76802F32-013F-4F95-9C29-598D32AE7F3B}" srcId="{CAE1BADD-1320-431E-A05E-9DEEE267F56B}" destId="{8E7566C7-3406-49B3-9066-1275B1936549}" srcOrd="3" destOrd="0" parTransId="{B819E027-A181-4C6C-875B-1955577C4A08}" sibTransId="{CF181BAC-3F1D-4328-9A27-B010C14BC6F7}"/>
    <dgm:cxn modelId="{588D1E39-7C6D-4976-89E0-24D247CE3687}" type="presOf" srcId="{8E7566C7-3406-49B3-9066-1275B1936549}" destId="{8C02F768-A859-49A1-9256-3E68B7BF144B}" srcOrd="0" destOrd="0" presId="urn:microsoft.com/office/officeart/2005/8/layout/lProcess2"/>
    <dgm:cxn modelId="{943E8E3E-ECEC-436A-9B0F-AE4050E45D10}" srcId="{41619879-D054-43CD-ACEE-B9A7B58CB480}" destId="{7ACD81D7-7D27-4094-8738-50B5F71EEA93}" srcOrd="3" destOrd="0" parTransId="{EB582B3F-CFB8-4089-9830-1BF074F8F7E3}" sibTransId="{F5E151EC-4153-4793-92BF-426447D4A47F}"/>
    <dgm:cxn modelId="{1A58B459-D219-4A31-A9C5-C0DC067B9853}" srcId="{CAE1BADD-1320-431E-A05E-9DEEE267F56B}" destId="{4DFE87D5-7421-44B2-8DDF-A8B71C9B976C}" srcOrd="1" destOrd="0" parTransId="{9CA5FB56-D235-4DA9-8B11-57BA1496F940}" sibTransId="{877E5AEB-1266-42E7-B57F-88D31CB8C05B}"/>
    <dgm:cxn modelId="{E5C01E63-C6EB-4106-84E0-D5BA504F901C}" type="presOf" srcId="{CF472655-448D-4C32-B363-278E1D284C60}" destId="{1D34D1EE-B31E-4F39-9128-0B1F51DA8BCF}" srcOrd="0" destOrd="0" presId="urn:microsoft.com/office/officeart/2005/8/layout/lProcess2"/>
    <dgm:cxn modelId="{B2834571-F5D9-4745-8E62-BF6121FE5284}" srcId="{CAE1BADD-1320-431E-A05E-9DEEE267F56B}" destId="{6C83BC40-C307-478E-A713-E1A0B56B8D7E}" srcOrd="0" destOrd="0" parTransId="{6EF8CBD1-712C-43D1-8DD8-FA7ED47D8000}" sibTransId="{DFEFC31B-CB66-4067-A8A4-BE15FCDCC94C}"/>
    <dgm:cxn modelId="{6D497388-BC39-40E7-97BC-94F163C2C16F}" srcId="{D71A0A26-B5A0-41F0-87A9-C3177CF26970}" destId="{70502A87-AC82-459E-97D6-79E1D8A6BFFE}" srcOrd="2" destOrd="0" parTransId="{AB8EB386-97A4-424A-A385-654198609134}" sibTransId="{6C884F5F-0ABC-4233-AE5A-66A2937953E7}"/>
    <dgm:cxn modelId="{0251DB96-01BC-4A36-8279-493BEC94216D}" type="presOf" srcId="{41619879-D054-43CD-ACEE-B9A7B58CB480}" destId="{042B30E6-6363-4E22-9A3E-97F8E431E280}" srcOrd="0" destOrd="0" presId="urn:microsoft.com/office/officeart/2005/8/layout/lProcess2"/>
    <dgm:cxn modelId="{8D955B97-61EF-465C-B69C-6226880CAF0E}" srcId="{D71A0A26-B5A0-41F0-87A9-C3177CF26970}" destId="{41619879-D054-43CD-ACEE-B9A7B58CB480}" srcOrd="0" destOrd="0" parTransId="{88ECF965-7A34-4E5F-ACF4-DEF5CF914CA5}" sibTransId="{F2AE1C56-7E16-4047-A9E2-B0741056B623}"/>
    <dgm:cxn modelId="{4B7160B9-E871-4236-8886-3AC869F09FD8}" srcId="{70502A87-AC82-459E-97D6-79E1D8A6BFFE}" destId="{1442A10C-460E-466F-9757-D8A9925C96CD}" srcOrd="0" destOrd="0" parTransId="{0028EC4A-B37B-4928-9A6F-27F077C83925}" sibTransId="{30B25541-5D62-4AB4-B09B-AA02C1643083}"/>
    <dgm:cxn modelId="{7EB55AC3-16E7-4AD9-A0E9-26D2378552B6}" type="presOf" srcId="{7ACD81D7-7D27-4094-8738-50B5F71EEA93}" destId="{FE2B2B1A-9661-41AE-A936-E7F8BD3966EA}" srcOrd="0" destOrd="0" presId="urn:microsoft.com/office/officeart/2005/8/layout/lProcess2"/>
    <dgm:cxn modelId="{A431F2D2-8ED8-4E7A-8BEB-FA863DE91680}" type="presOf" srcId="{70502A87-AC82-459E-97D6-79E1D8A6BFFE}" destId="{8EA1D0B6-AA92-4743-9601-686A005554F0}" srcOrd="0" destOrd="0" presId="urn:microsoft.com/office/officeart/2005/8/layout/lProcess2"/>
    <dgm:cxn modelId="{A850BBDB-DD1B-4A28-AD0E-8FF89472F04B}" type="presOf" srcId="{70502A87-AC82-459E-97D6-79E1D8A6BFFE}" destId="{64802A3D-D3F6-4B96-925D-61AD1BF83DFC}" srcOrd="1" destOrd="0" presId="urn:microsoft.com/office/officeart/2005/8/layout/lProcess2"/>
    <dgm:cxn modelId="{07E27EE6-FD09-4FAC-99F6-B9A87F2D5991}" type="presOf" srcId="{F2260D51-6786-44D0-AB87-87D24EF26D2C}" destId="{4D729117-22EC-40B0-8727-DB92F7A4D5F0}" srcOrd="0" destOrd="0" presId="urn:microsoft.com/office/officeart/2005/8/layout/lProcess2"/>
    <dgm:cxn modelId="{DA60A5E9-D7F1-4A4E-AC4C-61C94C6E5641}" type="presOf" srcId="{6C83BC40-C307-478E-A713-E1A0B56B8D7E}" destId="{533D515B-8276-41E0-9FE6-3E7218F58228}" srcOrd="0" destOrd="0" presId="urn:microsoft.com/office/officeart/2005/8/layout/lProcess2"/>
    <dgm:cxn modelId="{039E7CEB-CABE-4BA0-AF6E-DB63DD76DEDD}" type="presOf" srcId="{1442A10C-460E-466F-9757-D8A9925C96CD}" destId="{88B1E88C-C19A-4D9B-AD41-19008E986C8D}" srcOrd="0" destOrd="0" presId="urn:microsoft.com/office/officeart/2005/8/layout/lProcess2"/>
    <dgm:cxn modelId="{759EB4F8-9694-4B81-9FEE-A7A473E14809}" type="presOf" srcId="{41619879-D054-43CD-ACEE-B9A7B58CB480}" destId="{BF683CAE-9425-4F79-AC01-A1D099220DEB}" srcOrd="1" destOrd="0" presId="urn:microsoft.com/office/officeart/2005/8/layout/lProcess2"/>
    <dgm:cxn modelId="{6C9D33FB-0A83-4A7A-A447-74318FFDCE95}" type="presOf" srcId="{CAE1BADD-1320-431E-A05E-9DEEE267F56B}" destId="{EBC985AF-D471-4C9C-BC0B-1A509130B636}" srcOrd="0" destOrd="0" presId="urn:microsoft.com/office/officeart/2005/8/layout/lProcess2"/>
    <dgm:cxn modelId="{46FF36FF-757F-4374-A177-E94B9E297ABE}" srcId="{D71A0A26-B5A0-41F0-87A9-C3177CF26970}" destId="{CAE1BADD-1320-431E-A05E-9DEEE267F56B}" srcOrd="1" destOrd="0" parTransId="{45D5206F-9C56-445F-99C0-90C79D68595C}" sibTransId="{86797D7E-A807-4ADD-8C5F-AFB3E8173B1B}"/>
    <dgm:cxn modelId="{84452270-4A06-490F-8591-D2B22CE4D232}" type="presParOf" srcId="{D7F0DBE2-28A9-4E7D-BB07-A25833A796CA}" destId="{80B707B3-C8A0-4550-8A85-121B8EEB3B8E}" srcOrd="0" destOrd="0" presId="urn:microsoft.com/office/officeart/2005/8/layout/lProcess2"/>
    <dgm:cxn modelId="{C64B7F9C-9D14-49F4-949F-B045C288DCF7}" type="presParOf" srcId="{80B707B3-C8A0-4550-8A85-121B8EEB3B8E}" destId="{042B30E6-6363-4E22-9A3E-97F8E431E280}" srcOrd="0" destOrd="0" presId="urn:microsoft.com/office/officeart/2005/8/layout/lProcess2"/>
    <dgm:cxn modelId="{778A1EF1-AE9F-4558-A222-3E19F0B96E80}" type="presParOf" srcId="{80B707B3-C8A0-4550-8A85-121B8EEB3B8E}" destId="{BF683CAE-9425-4F79-AC01-A1D099220DEB}" srcOrd="1" destOrd="0" presId="urn:microsoft.com/office/officeart/2005/8/layout/lProcess2"/>
    <dgm:cxn modelId="{17939D12-7456-40C2-9C6E-D39BD09FEF62}" type="presParOf" srcId="{80B707B3-C8A0-4550-8A85-121B8EEB3B8E}" destId="{1C56B8FF-D383-4577-9824-6650EA1BBD3E}" srcOrd="2" destOrd="0" presId="urn:microsoft.com/office/officeart/2005/8/layout/lProcess2"/>
    <dgm:cxn modelId="{0AA52A7F-A2F9-41A0-899C-613D089917F6}" type="presParOf" srcId="{1C56B8FF-D383-4577-9824-6650EA1BBD3E}" destId="{AACD168E-0DB5-419D-A3AA-70D225805B2E}" srcOrd="0" destOrd="0" presId="urn:microsoft.com/office/officeart/2005/8/layout/lProcess2"/>
    <dgm:cxn modelId="{B7D85C59-3994-412E-8EAC-09525491137A}" type="presParOf" srcId="{AACD168E-0DB5-419D-A3AA-70D225805B2E}" destId="{1D34D1EE-B31E-4F39-9128-0B1F51DA8BCF}" srcOrd="0" destOrd="0" presId="urn:microsoft.com/office/officeart/2005/8/layout/lProcess2"/>
    <dgm:cxn modelId="{6C7B5DD1-1348-42A0-BA42-EC3A08F4E873}" type="presParOf" srcId="{AACD168E-0DB5-419D-A3AA-70D225805B2E}" destId="{B43A948C-2A3C-4FE1-94D6-22E819667F61}" srcOrd="1" destOrd="0" presId="urn:microsoft.com/office/officeart/2005/8/layout/lProcess2"/>
    <dgm:cxn modelId="{5503001E-50E0-42D6-B3A3-CF608BB231AA}" type="presParOf" srcId="{AACD168E-0DB5-419D-A3AA-70D225805B2E}" destId="{44053223-2560-4BEE-906E-4EEDBABE613B}" srcOrd="2" destOrd="0" presId="urn:microsoft.com/office/officeart/2005/8/layout/lProcess2"/>
    <dgm:cxn modelId="{BCC36197-F560-4C3B-876D-30EC9547345D}" type="presParOf" srcId="{AACD168E-0DB5-419D-A3AA-70D225805B2E}" destId="{59C62BDC-A7F6-4429-BA17-9C15DF74C341}" srcOrd="3" destOrd="0" presId="urn:microsoft.com/office/officeart/2005/8/layout/lProcess2"/>
    <dgm:cxn modelId="{5F0A33CE-CE0A-441B-AA5F-8500800180B6}" type="presParOf" srcId="{AACD168E-0DB5-419D-A3AA-70D225805B2E}" destId="{1C277DFC-210F-4678-BB31-2A9E416BEC97}" srcOrd="4" destOrd="0" presId="urn:microsoft.com/office/officeart/2005/8/layout/lProcess2"/>
    <dgm:cxn modelId="{DD328DA9-F39A-4EF1-801C-C03EFE6FBC48}" type="presParOf" srcId="{AACD168E-0DB5-419D-A3AA-70D225805B2E}" destId="{8C96AFDF-3ECC-43F7-A32D-AAD8CD31BA88}" srcOrd="5" destOrd="0" presId="urn:microsoft.com/office/officeart/2005/8/layout/lProcess2"/>
    <dgm:cxn modelId="{9AA96118-0A8F-4557-B6D9-9DDFB68EF967}" type="presParOf" srcId="{AACD168E-0DB5-419D-A3AA-70D225805B2E}" destId="{FE2B2B1A-9661-41AE-A936-E7F8BD3966EA}" srcOrd="6" destOrd="0" presId="urn:microsoft.com/office/officeart/2005/8/layout/lProcess2"/>
    <dgm:cxn modelId="{19D24E80-196F-4B5C-B2C5-78BA520FD9C3}" type="presParOf" srcId="{AACD168E-0DB5-419D-A3AA-70D225805B2E}" destId="{7CE1758C-934B-4E11-9B9F-0A73015EBEF0}" srcOrd="7" destOrd="0" presId="urn:microsoft.com/office/officeart/2005/8/layout/lProcess2"/>
    <dgm:cxn modelId="{B243FCD3-9ED0-4CB5-8112-205B0D1333D1}" type="presParOf" srcId="{AACD168E-0DB5-419D-A3AA-70D225805B2E}" destId="{20BE1927-6A24-4DAC-A7F8-7ACF43892D4B}" srcOrd="8" destOrd="0" presId="urn:microsoft.com/office/officeart/2005/8/layout/lProcess2"/>
    <dgm:cxn modelId="{4402DD50-ACFB-4C97-95EA-DEE310DCDC86}" type="presParOf" srcId="{D7F0DBE2-28A9-4E7D-BB07-A25833A796CA}" destId="{5514CA6F-0CC9-40A1-8C93-CB56ABCDF845}" srcOrd="1" destOrd="0" presId="urn:microsoft.com/office/officeart/2005/8/layout/lProcess2"/>
    <dgm:cxn modelId="{8B37542B-D90C-4863-969C-87010926049A}" type="presParOf" srcId="{D7F0DBE2-28A9-4E7D-BB07-A25833A796CA}" destId="{2796D783-D22E-40FA-A631-F641D664E50E}" srcOrd="2" destOrd="0" presId="urn:microsoft.com/office/officeart/2005/8/layout/lProcess2"/>
    <dgm:cxn modelId="{EA28114A-FA6C-420F-9B74-EB18F21FEB18}" type="presParOf" srcId="{2796D783-D22E-40FA-A631-F641D664E50E}" destId="{EBC985AF-D471-4C9C-BC0B-1A509130B636}" srcOrd="0" destOrd="0" presId="urn:microsoft.com/office/officeart/2005/8/layout/lProcess2"/>
    <dgm:cxn modelId="{C67065EF-B627-4E96-8803-CD2E52A9CF00}" type="presParOf" srcId="{2796D783-D22E-40FA-A631-F641D664E50E}" destId="{7E77D485-5F58-407B-B90A-14B01DD211B3}" srcOrd="1" destOrd="0" presId="urn:microsoft.com/office/officeart/2005/8/layout/lProcess2"/>
    <dgm:cxn modelId="{8D360F92-DDEB-4CDD-BABB-9A2A46C5D3C1}" type="presParOf" srcId="{2796D783-D22E-40FA-A631-F641D664E50E}" destId="{AF12881C-3E6C-4BA5-9BF4-FA8DBFADE69C}" srcOrd="2" destOrd="0" presId="urn:microsoft.com/office/officeart/2005/8/layout/lProcess2"/>
    <dgm:cxn modelId="{36187529-A8E6-4114-B300-A0CEB74F167D}" type="presParOf" srcId="{AF12881C-3E6C-4BA5-9BF4-FA8DBFADE69C}" destId="{ABFD574C-050F-480F-9DF2-D8D6705C73BC}" srcOrd="0" destOrd="0" presId="urn:microsoft.com/office/officeart/2005/8/layout/lProcess2"/>
    <dgm:cxn modelId="{F0533AE3-ADBF-4FB6-A9B6-A9C2C94814AC}" type="presParOf" srcId="{ABFD574C-050F-480F-9DF2-D8D6705C73BC}" destId="{533D515B-8276-41E0-9FE6-3E7218F58228}" srcOrd="0" destOrd="0" presId="urn:microsoft.com/office/officeart/2005/8/layout/lProcess2"/>
    <dgm:cxn modelId="{B505A23D-3FE1-4D2F-A83D-FA8E8C6ABD73}" type="presParOf" srcId="{ABFD574C-050F-480F-9DF2-D8D6705C73BC}" destId="{6D19D266-57D8-42FB-ACA9-21C4FEB036E8}" srcOrd="1" destOrd="0" presId="urn:microsoft.com/office/officeart/2005/8/layout/lProcess2"/>
    <dgm:cxn modelId="{EE5D5A8C-B24D-4822-9D24-9C90A8216624}" type="presParOf" srcId="{ABFD574C-050F-480F-9DF2-D8D6705C73BC}" destId="{EC4E8D51-CAB2-4E18-B32D-A6E177A47309}" srcOrd="2" destOrd="0" presId="urn:microsoft.com/office/officeart/2005/8/layout/lProcess2"/>
    <dgm:cxn modelId="{2FF15074-864D-412E-9F1A-C42EEC457969}" type="presParOf" srcId="{ABFD574C-050F-480F-9DF2-D8D6705C73BC}" destId="{F7398923-C179-4772-BBE6-E712C526A1B4}" srcOrd="3" destOrd="0" presId="urn:microsoft.com/office/officeart/2005/8/layout/lProcess2"/>
    <dgm:cxn modelId="{A0810C9C-FE90-43C1-85EF-DB7CE2AA227C}" type="presParOf" srcId="{ABFD574C-050F-480F-9DF2-D8D6705C73BC}" destId="{4D729117-22EC-40B0-8727-DB92F7A4D5F0}" srcOrd="4" destOrd="0" presId="urn:microsoft.com/office/officeart/2005/8/layout/lProcess2"/>
    <dgm:cxn modelId="{FA7A07F1-8416-4224-B42B-126AB24F9BC0}" type="presParOf" srcId="{ABFD574C-050F-480F-9DF2-D8D6705C73BC}" destId="{CA916DF4-7BE6-4629-8A80-98DB2D66AD5A}" srcOrd="5" destOrd="0" presId="urn:microsoft.com/office/officeart/2005/8/layout/lProcess2"/>
    <dgm:cxn modelId="{E2D4FA39-3E61-4F93-8CE6-C15DC91B36F2}" type="presParOf" srcId="{ABFD574C-050F-480F-9DF2-D8D6705C73BC}" destId="{8C02F768-A859-49A1-9256-3E68B7BF144B}" srcOrd="6" destOrd="0" presId="urn:microsoft.com/office/officeart/2005/8/layout/lProcess2"/>
    <dgm:cxn modelId="{40EF0D36-9B69-4E3F-8DCA-23B90464DD89}" type="presParOf" srcId="{D7F0DBE2-28A9-4E7D-BB07-A25833A796CA}" destId="{95F16B68-C124-401C-AB6C-7F05C89FE41A}" srcOrd="3" destOrd="0" presId="urn:microsoft.com/office/officeart/2005/8/layout/lProcess2"/>
    <dgm:cxn modelId="{671B2DDE-DE8D-4919-83D3-3240575B309D}" type="presParOf" srcId="{D7F0DBE2-28A9-4E7D-BB07-A25833A796CA}" destId="{952D605F-F506-4E0E-BC9E-98F21410F7AB}" srcOrd="4" destOrd="0" presId="urn:microsoft.com/office/officeart/2005/8/layout/lProcess2"/>
    <dgm:cxn modelId="{C4664AEA-EAF0-49D5-9792-021B05237B8D}" type="presParOf" srcId="{952D605F-F506-4E0E-BC9E-98F21410F7AB}" destId="{8EA1D0B6-AA92-4743-9601-686A005554F0}" srcOrd="0" destOrd="0" presId="urn:microsoft.com/office/officeart/2005/8/layout/lProcess2"/>
    <dgm:cxn modelId="{39A37FED-7E45-4F9B-BC69-EFB4A352E49A}" type="presParOf" srcId="{952D605F-F506-4E0E-BC9E-98F21410F7AB}" destId="{64802A3D-D3F6-4B96-925D-61AD1BF83DFC}" srcOrd="1" destOrd="0" presId="urn:microsoft.com/office/officeart/2005/8/layout/lProcess2"/>
    <dgm:cxn modelId="{8827F675-48A5-47E5-BF5A-1020553EE61B}" type="presParOf" srcId="{952D605F-F506-4E0E-BC9E-98F21410F7AB}" destId="{3A72F1D4-11F1-40F4-8CAB-DE416D84912F}" srcOrd="2" destOrd="0" presId="urn:microsoft.com/office/officeart/2005/8/layout/lProcess2"/>
    <dgm:cxn modelId="{AD22C66A-FADF-4B5E-B436-5B391EFF1B08}" type="presParOf" srcId="{3A72F1D4-11F1-40F4-8CAB-DE416D84912F}" destId="{7E0F2B5D-120B-4641-9957-543332E047CD}" srcOrd="0" destOrd="0" presId="urn:microsoft.com/office/officeart/2005/8/layout/lProcess2"/>
    <dgm:cxn modelId="{BCE44DAD-1E22-4EBE-921D-EF1E269F1C7D}" type="presParOf" srcId="{7E0F2B5D-120B-4641-9957-543332E047CD}" destId="{88B1E88C-C19A-4D9B-AD41-19008E986C8D}" srcOrd="0"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C33561-B7B8-4A86-BCB2-6A600D386A5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47F5FFF-CF98-4A0A-B46C-0FA2B95006DF}">
      <dgm:prSet phldrT="[Text]" phldr="0"/>
      <dgm:spPr/>
      <dgm:t>
        <a:bodyPr/>
        <a:lstStyle/>
        <a:p>
          <a:pPr rtl="0"/>
          <a:r>
            <a:rPr lang="en-US">
              <a:latin typeface="Neue Haas Grotesk Text Pro"/>
            </a:rPr>
            <a:t>Special Characters </a:t>
          </a:r>
          <a:endParaRPr lang="en-US"/>
        </a:p>
      </dgm:t>
    </dgm:pt>
    <dgm:pt modelId="{7E5BFDEB-9960-44B9-BD76-E7125372A92B}" type="parTrans" cxnId="{FA663C8E-5C51-4E5C-A3F1-6BEBA5E11468}">
      <dgm:prSet/>
      <dgm:spPr/>
      <dgm:t>
        <a:bodyPr/>
        <a:lstStyle/>
        <a:p>
          <a:endParaRPr lang="en-US"/>
        </a:p>
      </dgm:t>
    </dgm:pt>
    <dgm:pt modelId="{ACCC16EA-9ED7-4F4F-99D2-F065B82BDD4F}" type="sibTrans" cxnId="{FA663C8E-5C51-4E5C-A3F1-6BEBA5E11468}">
      <dgm:prSet/>
      <dgm:spPr/>
      <dgm:t>
        <a:bodyPr/>
        <a:lstStyle/>
        <a:p>
          <a:endParaRPr lang="en-US"/>
        </a:p>
      </dgm:t>
    </dgm:pt>
    <dgm:pt modelId="{8F1BFB62-D1AE-401A-B670-634564A52179}">
      <dgm:prSet phldrT="[Text]" phldr="0"/>
      <dgm:spPr/>
      <dgm:t>
        <a:bodyPr/>
        <a:lstStyle/>
        <a:p>
          <a:pPr rtl="0"/>
          <a:r>
            <a:rPr lang="en-US">
              <a:latin typeface="Neue Haas Grotesk Text Pro"/>
            </a:rPr>
            <a:t>Leading Trailing Spaces</a:t>
          </a:r>
          <a:endParaRPr lang="en-US"/>
        </a:p>
      </dgm:t>
    </dgm:pt>
    <dgm:pt modelId="{F3C5822C-382E-422E-AB9E-665C07C4F262}" type="parTrans" cxnId="{33A64CD3-D127-4DFA-8416-8D42165A9C42}">
      <dgm:prSet/>
      <dgm:spPr/>
      <dgm:t>
        <a:bodyPr/>
        <a:lstStyle/>
        <a:p>
          <a:endParaRPr lang="en-US"/>
        </a:p>
      </dgm:t>
    </dgm:pt>
    <dgm:pt modelId="{E4CB7564-FAC1-4CC7-9EA8-B0D5754B3370}" type="sibTrans" cxnId="{33A64CD3-D127-4DFA-8416-8D42165A9C42}">
      <dgm:prSet/>
      <dgm:spPr/>
      <dgm:t>
        <a:bodyPr/>
        <a:lstStyle/>
        <a:p>
          <a:endParaRPr lang="en-US"/>
        </a:p>
      </dgm:t>
    </dgm:pt>
    <dgm:pt modelId="{8A55935B-6DDD-4B01-A280-3CEDE4B669D8}">
      <dgm:prSet phldrT="[Text]" phldr="0"/>
      <dgm:spPr/>
      <dgm:t>
        <a:bodyPr/>
        <a:lstStyle/>
        <a:p>
          <a:pPr rtl="0"/>
          <a:r>
            <a:rPr lang="en-US">
              <a:latin typeface="Neue Haas Grotesk Text Pro"/>
            </a:rPr>
            <a:t> Capitalization </a:t>
          </a:r>
        </a:p>
      </dgm:t>
    </dgm:pt>
    <dgm:pt modelId="{E596B140-9044-4D1A-826B-693C93EA4C3E}" type="parTrans" cxnId="{30CE4A4F-C4CD-4C29-A7DA-7549726392BF}">
      <dgm:prSet/>
      <dgm:spPr/>
      <dgm:t>
        <a:bodyPr/>
        <a:lstStyle/>
        <a:p>
          <a:endParaRPr lang="en-US"/>
        </a:p>
      </dgm:t>
    </dgm:pt>
    <dgm:pt modelId="{70A910FC-29F5-474B-9DB7-4B20DB0CD82D}" type="sibTrans" cxnId="{30CE4A4F-C4CD-4C29-A7DA-7549726392BF}">
      <dgm:prSet/>
      <dgm:spPr/>
      <dgm:t>
        <a:bodyPr/>
        <a:lstStyle/>
        <a:p>
          <a:endParaRPr lang="en-US"/>
        </a:p>
      </dgm:t>
    </dgm:pt>
    <dgm:pt modelId="{7866B4DB-9ECE-4570-8039-99F6682CEBFD}">
      <dgm:prSet phldr="0"/>
      <dgm:spPr/>
      <dgm:t>
        <a:bodyPr/>
        <a:lstStyle/>
        <a:p>
          <a:pPr rtl="0"/>
          <a:r>
            <a:rPr lang="en-US">
              <a:latin typeface="Neue Haas Grotesk Text Pro"/>
            </a:rPr>
            <a:t>Stop Words</a:t>
          </a:r>
        </a:p>
      </dgm:t>
    </dgm:pt>
    <dgm:pt modelId="{B86750DE-3579-470A-A2A1-C46F1DF2C224}" type="parTrans" cxnId="{04F24D34-4D4D-4582-970F-DFB6F4CE0B36}">
      <dgm:prSet/>
      <dgm:spPr/>
      <dgm:t>
        <a:bodyPr/>
        <a:lstStyle/>
        <a:p>
          <a:endParaRPr lang="en-US"/>
        </a:p>
      </dgm:t>
    </dgm:pt>
    <dgm:pt modelId="{EBEA3926-BE28-4CC4-AE5E-EF4E9A1763F1}" type="sibTrans" cxnId="{04F24D34-4D4D-4582-970F-DFB6F4CE0B36}">
      <dgm:prSet/>
      <dgm:spPr/>
      <dgm:t>
        <a:bodyPr/>
        <a:lstStyle/>
        <a:p>
          <a:endParaRPr lang="en-US"/>
        </a:p>
      </dgm:t>
    </dgm:pt>
    <dgm:pt modelId="{F6E82737-5B2A-47AF-B7A4-E0F416AFB0FE}">
      <dgm:prSet phldr="0"/>
      <dgm:spPr/>
      <dgm:t>
        <a:bodyPr/>
        <a:lstStyle/>
        <a:p>
          <a:pPr rtl="0"/>
          <a:r>
            <a:rPr lang="en-US">
              <a:latin typeface="Neue Haas Grotesk Text Pro"/>
            </a:rPr>
            <a:t> Class Imbalance </a:t>
          </a:r>
          <a:endParaRPr lang="en-US"/>
        </a:p>
      </dgm:t>
    </dgm:pt>
    <dgm:pt modelId="{AF7CD26E-E09A-4715-BB34-3FDF8A1C931A}" type="parTrans" cxnId="{3D5370A9-A7E3-42DE-9573-A620C21E9C31}">
      <dgm:prSet/>
      <dgm:spPr/>
      <dgm:t>
        <a:bodyPr/>
        <a:lstStyle/>
        <a:p>
          <a:endParaRPr lang="en-US"/>
        </a:p>
      </dgm:t>
    </dgm:pt>
    <dgm:pt modelId="{B161785E-E39E-45AF-9157-810E4CBCE9DB}" type="sibTrans" cxnId="{3D5370A9-A7E3-42DE-9573-A620C21E9C31}">
      <dgm:prSet/>
      <dgm:spPr/>
      <dgm:t>
        <a:bodyPr/>
        <a:lstStyle/>
        <a:p>
          <a:endParaRPr lang="en-US"/>
        </a:p>
      </dgm:t>
    </dgm:pt>
    <dgm:pt modelId="{EDDA387C-1812-43ED-9724-9DFFF11CF005}" type="pres">
      <dgm:prSet presAssocID="{C6C33561-B7B8-4A86-BCB2-6A600D386A51}" presName="linear" presStyleCnt="0">
        <dgm:presLayoutVars>
          <dgm:dir/>
          <dgm:animLvl val="lvl"/>
          <dgm:resizeHandles val="exact"/>
        </dgm:presLayoutVars>
      </dgm:prSet>
      <dgm:spPr/>
    </dgm:pt>
    <dgm:pt modelId="{FD9D5C7C-604B-4D7B-8200-F14D53566383}" type="pres">
      <dgm:prSet presAssocID="{A47F5FFF-CF98-4A0A-B46C-0FA2B95006DF}" presName="parentLin" presStyleCnt="0"/>
      <dgm:spPr/>
    </dgm:pt>
    <dgm:pt modelId="{C38D1906-7966-430D-9D16-6047733A01C6}" type="pres">
      <dgm:prSet presAssocID="{A47F5FFF-CF98-4A0A-B46C-0FA2B95006DF}" presName="parentLeftMargin" presStyleLbl="node1" presStyleIdx="0" presStyleCnt="5"/>
      <dgm:spPr/>
    </dgm:pt>
    <dgm:pt modelId="{0F40AE3D-8DAD-411D-97A5-5833394F2FE4}" type="pres">
      <dgm:prSet presAssocID="{A47F5FFF-CF98-4A0A-B46C-0FA2B95006DF}" presName="parentText" presStyleLbl="node1" presStyleIdx="0" presStyleCnt="5">
        <dgm:presLayoutVars>
          <dgm:chMax val="0"/>
          <dgm:bulletEnabled val="1"/>
        </dgm:presLayoutVars>
      </dgm:prSet>
      <dgm:spPr/>
    </dgm:pt>
    <dgm:pt modelId="{7EB925FB-B88B-4638-8644-CB7613A93BD9}" type="pres">
      <dgm:prSet presAssocID="{A47F5FFF-CF98-4A0A-B46C-0FA2B95006DF}" presName="negativeSpace" presStyleCnt="0"/>
      <dgm:spPr/>
    </dgm:pt>
    <dgm:pt modelId="{ED05B768-C5D5-40DD-A193-317D76F43A61}" type="pres">
      <dgm:prSet presAssocID="{A47F5FFF-CF98-4A0A-B46C-0FA2B95006DF}" presName="childText" presStyleLbl="conFgAcc1" presStyleIdx="0" presStyleCnt="5">
        <dgm:presLayoutVars>
          <dgm:bulletEnabled val="1"/>
        </dgm:presLayoutVars>
      </dgm:prSet>
      <dgm:spPr/>
    </dgm:pt>
    <dgm:pt modelId="{5A4E1E8B-82A4-48B0-80F2-56FBB6380142}" type="pres">
      <dgm:prSet presAssocID="{ACCC16EA-9ED7-4F4F-99D2-F065B82BDD4F}" presName="spaceBetweenRectangles" presStyleCnt="0"/>
      <dgm:spPr/>
    </dgm:pt>
    <dgm:pt modelId="{E222FEBC-2C06-42BF-B897-85BF12DF21D9}" type="pres">
      <dgm:prSet presAssocID="{8F1BFB62-D1AE-401A-B670-634564A52179}" presName="parentLin" presStyleCnt="0"/>
      <dgm:spPr/>
    </dgm:pt>
    <dgm:pt modelId="{1BB63F4D-1DBC-4E48-96D5-C644ADA0E3C2}" type="pres">
      <dgm:prSet presAssocID="{8F1BFB62-D1AE-401A-B670-634564A52179}" presName="parentLeftMargin" presStyleLbl="node1" presStyleIdx="0" presStyleCnt="5"/>
      <dgm:spPr/>
    </dgm:pt>
    <dgm:pt modelId="{4967F8B5-D628-45E7-9931-AE9F4A568612}" type="pres">
      <dgm:prSet presAssocID="{8F1BFB62-D1AE-401A-B670-634564A52179}" presName="parentText" presStyleLbl="node1" presStyleIdx="1" presStyleCnt="5">
        <dgm:presLayoutVars>
          <dgm:chMax val="0"/>
          <dgm:bulletEnabled val="1"/>
        </dgm:presLayoutVars>
      </dgm:prSet>
      <dgm:spPr/>
    </dgm:pt>
    <dgm:pt modelId="{AFBC2392-0572-4111-B15C-C566F2F5575D}" type="pres">
      <dgm:prSet presAssocID="{8F1BFB62-D1AE-401A-B670-634564A52179}" presName="negativeSpace" presStyleCnt="0"/>
      <dgm:spPr/>
    </dgm:pt>
    <dgm:pt modelId="{21C8C3A1-57D9-4D88-824F-598B331EB253}" type="pres">
      <dgm:prSet presAssocID="{8F1BFB62-D1AE-401A-B670-634564A52179}" presName="childText" presStyleLbl="conFgAcc1" presStyleIdx="1" presStyleCnt="5">
        <dgm:presLayoutVars>
          <dgm:bulletEnabled val="1"/>
        </dgm:presLayoutVars>
      </dgm:prSet>
      <dgm:spPr/>
    </dgm:pt>
    <dgm:pt modelId="{31153C4A-7313-48BA-B0E7-630A5AA77DA0}" type="pres">
      <dgm:prSet presAssocID="{E4CB7564-FAC1-4CC7-9EA8-B0D5754B3370}" presName="spaceBetweenRectangles" presStyleCnt="0"/>
      <dgm:spPr/>
    </dgm:pt>
    <dgm:pt modelId="{22D50A30-CF5D-4FD3-8704-EE691ED819E6}" type="pres">
      <dgm:prSet presAssocID="{8A55935B-6DDD-4B01-A280-3CEDE4B669D8}" presName="parentLin" presStyleCnt="0"/>
      <dgm:spPr/>
    </dgm:pt>
    <dgm:pt modelId="{D0F90B06-463C-4EA2-B006-23FA017F57DC}" type="pres">
      <dgm:prSet presAssocID="{8A55935B-6DDD-4B01-A280-3CEDE4B669D8}" presName="parentLeftMargin" presStyleLbl="node1" presStyleIdx="1" presStyleCnt="5"/>
      <dgm:spPr/>
    </dgm:pt>
    <dgm:pt modelId="{E0AC9B23-872D-48E8-8961-83CD5C40A5D6}" type="pres">
      <dgm:prSet presAssocID="{8A55935B-6DDD-4B01-A280-3CEDE4B669D8}" presName="parentText" presStyleLbl="node1" presStyleIdx="2" presStyleCnt="5">
        <dgm:presLayoutVars>
          <dgm:chMax val="0"/>
          <dgm:bulletEnabled val="1"/>
        </dgm:presLayoutVars>
      </dgm:prSet>
      <dgm:spPr/>
    </dgm:pt>
    <dgm:pt modelId="{623A3656-F113-46EA-BE2E-7CF8EF394CC1}" type="pres">
      <dgm:prSet presAssocID="{8A55935B-6DDD-4B01-A280-3CEDE4B669D8}" presName="negativeSpace" presStyleCnt="0"/>
      <dgm:spPr/>
    </dgm:pt>
    <dgm:pt modelId="{DA57035D-7FE0-4BE9-9112-F9DD9270DA5B}" type="pres">
      <dgm:prSet presAssocID="{8A55935B-6DDD-4B01-A280-3CEDE4B669D8}" presName="childText" presStyleLbl="conFgAcc1" presStyleIdx="2" presStyleCnt="5">
        <dgm:presLayoutVars>
          <dgm:bulletEnabled val="1"/>
        </dgm:presLayoutVars>
      </dgm:prSet>
      <dgm:spPr/>
    </dgm:pt>
    <dgm:pt modelId="{92DE6780-2E14-415D-85D6-3A94333DE8F4}" type="pres">
      <dgm:prSet presAssocID="{70A910FC-29F5-474B-9DB7-4B20DB0CD82D}" presName="spaceBetweenRectangles" presStyleCnt="0"/>
      <dgm:spPr/>
    </dgm:pt>
    <dgm:pt modelId="{121497DD-7016-464F-AF45-CA627E1DCF6A}" type="pres">
      <dgm:prSet presAssocID="{7866B4DB-9ECE-4570-8039-99F6682CEBFD}" presName="parentLin" presStyleCnt="0"/>
      <dgm:spPr/>
    </dgm:pt>
    <dgm:pt modelId="{C853E180-8B18-447D-9E06-4638B032EAA1}" type="pres">
      <dgm:prSet presAssocID="{7866B4DB-9ECE-4570-8039-99F6682CEBFD}" presName="parentLeftMargin" presStyleLbl="node1" presStyleIdx="2" presStyleCnt="5"/>
      <dgm:spPr/>
    </dgm:pt>
    <dgm:pt modelId="{2BCFB4D7-7618-4C52-8E52-8DB7BA2C21E3}" type="pres">
      <dgm:prSet presAssocID="{7866B4DB-9ECE-4570-8039-99F6682CEBFD}" presName="parentText" presStyleLbl="node1" presStyleIdx="3" presStyleCnt="5">
        <dgm:presLayoutVars>
          <dgm:chMax val="0"/>
          <dgm:bulletEnabled val="1"/>
        </dgm:presLayoutVars>
      </dgm:prSet>
      <dgm:spPr/>
    </dgm:pt>
    <dgm:pt modelId="{DFC9F807-488A-423A-A9E9-2B24A13EFEEC}" type="pres">
      <dgm:prSet presAssocID="{7866B4DB-9ECE-4570-8039-99F6682CEBFD}" presName="negativeSpace" presStyleCnt="0"/>
      <dgm:spPr/>
    </dgm:pt>
    <dgm:pt modelId="{BF06D19C-D90F-4954-9E7A-92668D7A324E}" type="pres">
      <dgm:prSet presAssocID="{7866B4DB-9ECE-4570-8039-99F6682CEBFD}" presName="childText" presStyleLbl="conFgAcc1" presStyleIdx="3" presStyleCnt="5">
        <dgm:presLayoutVars>
          <dgm:bulletEnabled val="1"/>
        </dgm:presLayoutVars>
      </dgm:prSet>
      <dgm:spPr/>
    </dgm:pt>
    <dgm:pt modelId="{0F3F7930-5A4E-42AB-824C-25B84D5119FB}" type="pres">
      <dgm:prSet presAssocID="{EBEA3926-BE28-4CC4-AE5E-EF4E9A1763F1}" presName="spaceBetweenRectangles" presStyleCnt="0"/>
      <dgm:spPr/>
    </dgm:pt>
    <dgm:pt modelId="{493DC2E8-D88E-4AA0-94BE-C08496847B94}" type="pres">
      <dgm:prSet presAssocID="{F6E82737-5B2A-47AF-B7A4-E0F416AFB0FE}" presName="parentLin" presStyleCnt="0"/>
      <dgm:spPr/>
    </dgm:pt>
    <dgm:pt modelId="{94F15721-875B-4832-8798-4DCF5B8481D7}" type="pres">
      <dgm:prSet presAssocID="{F6E82737-5B2A-47AF-B7A4-E0F416AFB0FE}" presName="parentLeftMargin" presStyleLbl="node1" presStyleIdx="3" presStyleCnt="5"/>
      <dgm:spPr/>
    </dgm:pt>
    <dgm:pt modelId="{A8E47FCC-CF43-4A90-9D5D-CD272513462F}" type="pres">
      <dgm:prSet presAssocID="{F6E82737-5B2A-47AF-B7A4-E0F416AFB0FE}" presName="parentText" presStyleLbl="node1" presStyleIdx="4" presStyleCnt="5">
        <dgm:presLayoutVars>
          <dgm:chMax val="0"/>
          <dgm:bulletEnabled val="1"/>
        </dgm:presLayoutVars>
      </dgm:prSet>
      <dgm:spPr/>
    </dgm:pt>
    <dgm:pt modelId="{68EE5D9F-99CA-45A0-A764-568122291090}" type="pres">
      <dgm:prSet presAssocID="{F6E82737-5B2A-47AF-B7A4-E0F416AFB0FE}" presName="negativeSpace" presStyleCnt="0"/>
      <dgm:spPr/>
    </dgm:pt>
    <dgm:pt modelId="{B95A8911-243C-445A-A87F-A80C419B36B6}" type="pres">
      <dgm:prSet presAssocID="{F6E82737-5B2A-47AF-B7A4-E0F416AFB0FE}" presName="childText" presStyleLbl="conFgAcc1" presStyleIdx="4" presStyleCnt="5">
        <dgm:presLayoutVars>
          <dgm:bulletEnabled val="1"/>
        </dgm:presLayoutVars>
      </dgm:prSet>
      <dgm:spPr/>
    </dgm:pt>
  </dgm:ptLst>
  <dgm:cxnLst>
    <dgm:cxn modelId="{B43D9F09-BBE5-4B44-9486-F511602C9BA9}" type="presOf" srcId="{8F1BFB62-D1AE-401A-B670-634564A52179}" destId="{1BB63F4D-1DBC-4E48-96D5-C644ADA0E3C2}" srcOrd="0" destOrd="0" presId="urn:microsoft.com/office/officeart/2005/8/layout/list1"/>
    <dgm:cxn modelId="{C4FFEB0D-3053-4BDD-A7C5-0F3DBCBEE377}" type="presOf" srcId="{7866B4DB-9ECE-4570-8039-99F6682CEBFD}" destId="{C853E180-8B18-447D-9E06-4638B032EAA1}" srcOrd="0" destOrd="0" presId="urn:microsoft.com/office/officeart/2005/8/layout/list1"/>
    <dgm:cxn modelId="{04F24D34-4D4D-4582-970F-DFB6F4CE0B36}" srcId="{C6C33561-B7B8-4A86-BCB2-6A600D386A51}" destId="{7866B4DB-9ECE-4570-8039-99F6682CEBFD}" srcOrd="3" destOrd="0" parTransId="{B86750DE-3579-470A-A2A1-C46F1DF2C224}" sibTransId="{EBEA3926-BE28-4CC4-AE5E-EF4E9A1763F1}"/>
    <dgm:cxn modelId="{30CE4A4F-C4CD-4C29-A7DA-7549726392BF}" srcId="{C6C33561-B7B8-4A86-BCB2-6A600D386A51}" destId="{8A55935B-6DDD-4B01-A280-3CEDE4B669D8}" srcOrd="2" destOrd="0" parTransId="{E596B140-9044-4D1A-826B-693C93EA4C3E}" sibTransId="{70A910FC-29F5-474B-9DB7-4B20DB0CD82D}"/>
    <dgm:cxn modelId="{3EE5CE5C-3623-40B0-BC48-BBC70DEF2ADF}" type="presOf" srcId="{C6C33561-B7B8-4A86-BCB2-6A600D386A51}" destId="{EDDA387C-1812-43ED-9724-9DFFF11CF005}" srcOrd="0" destOrd="0" presId="urn:microsoft.com/office/officeart/2005/8/layout/list1"/>
    <dgm:cxn modelId="{5A541179-F72D-4D72-AB64-09A5DA6DEFC2}" type="presOf" srcId="{8A55935B-6DDD-4B01-A280-3CEDE4B669D8}" destId="{D0F90B06-463C-4EA2-B006-23FA017F57DC}" srcOrd="0" destOrd="0" presId="urn:microsoft.com/office/officeart/2005/8/layout/list1"/>
    <dgm:cxn modelId="{3DE9AE7B-0F24-45C9-B749-9A19700DB505}" type="presOf" srcId="{7866B4DB-9ECE-4570-8039-99F6682CEBFD}" destId="{2BCFB4D7-7618-4C52-8E52-8DB7BA2C21E3}" srcOrd="1" destOrd="0" presId="urn:microsoft.com/office/officeart/2005/8/layout/list1"/>
    <dgm:cxn modelId="{FA663C8E-5C51-4E5C-A3F1-6BEBA5E11468}" srcId="{C6C33561-B7B8-4A86-BCB2-6A600D386A51}" destId="{A47F5FFF-CF98-4A0A-B46C-0FA2B95006DF}" srcOrd="0" destOrd="0" parTransId="{7E5BFDEB-9960-44B9-BD76-E7125372A92B}" sibTransId="{ACCC16EA-9ED7-4F4F-99D2-F065B82BDD4F}"/>
    <dgm:cxn modelId="{75CCCCA2-8B91-4E9F-94DB-746F512F22F1}" type="presOf" srcId="{8A55935B-6DDD-4B01-A280-3CEDE4B669D8}" destId="{E0AC9B23-872D-48E8-8961-83CD5C40A5D6}" srcOrd="1" destOrd="0" presId="urn:microsoft.com/office/officeart/2005/8/layout/list1"/>
    <dgm:cxn modelId="{3D5370A9-A7E3-42DE-9573-A620C21E9C31}" srcId="{C6C33561-B7B8-4A86-BCB2-6A600D386A51}" destId="{F6E82737-5B2A-47AF-B7A4-E0F416AFB0FE}" srcOrd="4" destOrd="0" parTransId="{AF7CD26E-E09A-4715-BB34-3FDF8A1C931A}" sibTransId="{B161785E-E39E-45AF-9157-810E4CBCE9DB}"/>
    <dgm:cxn modelId="{A5C37EB1-D595-43FF-9E6E-09159FD8498C}" type="presOf" srcId="{F6E82737-5B2A-47AF-B7A4-E0F416AFB0FE}" destId="{A8E47FCC-CF43-4A90-9D5D-CD272513462F}" srcOrd="1" destOrd="0" presId="urn:microsoft.com/office/officeart/2005/8/layout/list1"/>
    <dgm:cxn modelId="{DF94C6B1-54A1-4247-8D0E-08AA0F9C99E0}" type="presOf" srcId="{A47F5FFF-CF98-4A0A-B46C-0FA2B95006DF}" destId="{0F40AE3D-8DAD-411D-97A5-5833394F2FE4}" srcOrd="1" destOrd="0" presId="urn:microsoft.com/office/officeart/2005/8/layout/list1"/>
    <dgm:cxn modelId="{2B1B80C7-D522-401F-80B9-10EA797B5987}" type="presOf" srcId="{F6E82737-5B2A-47AF-B7A4-E0F416AFB0FE}" destId="{94F15721-875B-4832-8798-4DCF5B8481D7}" srcOrd="0" destOrd="0" presId="urn:microsoft.com/office/officeart/2005/8/layout/list1"/>
    <dgm:cxn modelId="{CF85AAD0-5E37-4BF2-AD67-E4FE7A33AA6A}" type="presOf" srcId="{8F1BFB62-D1AE-401A-B670-634564A52179}" destId="{4967F8B5-D628-45E7-9931-AE9F4A568612}" srcOrd="1" destOrd="0" presId="urn:microsoft.com/office/officeart/2005/8/layout/list1"/>
    <dgm:cxn modelId="{33A64CD3-D127-4DFA-8416-8D42165A9C42}" srcId="{C6C33561-B7B8-4A86-BCB2-6A600D386A51}" destId="{8F1BFB62-D1AE-401A-B670-634564A52179}" srcOrd="1" destOrd="0" parTransId="{F3C5822C-382E-422E-AB9E-665C07C4F262}" sibTransId="{E4CB7564-FAC1-4CC7-9EA8-B0D5754B3370}"/>
    <dgm:cxn modelId="{D771D0DE-034B-4208-900F-F779DCA5DEE0}" type="presOf" srcId="{A47F5FFF-CF98-4A0A-B46C-0FA2B95006DF}" destId="{C38D1906-7966-430D-9D16-6047733A01C6}" srcOrd="0" destOrd="0" presId="urn:microsoft.com/office/officeart/2005/8/layout/list1"/>
    <dgm:cxn modelId="{79B7DF59-02F6-4160-BB53-7198EF40547C}" type="presParOf" srcId="{EDDA387C-1812-43ED-9724-9DFFF11CF005}" destId="{FD9D5C7C-604B-4D7B-8200-F14D53566383}" srcOrd="0" destOrd="0" presId="urn:microsoft.com/office/officeart/2005/8/layout/list1"/>
    <dgm:cxn modelId="{A496169C-50DF-4692-A936-E0F2D23A9507}" type="presParOf" srcId="{FD9D5C7C-604B-4D7B-8200-F14D53566383}" destId="{C38D1906-7966-430D-9D16-6047733A01C6}" srcOrd="0" destOrd="0" presId="urn:microsoft.com/office/officeart/2005/8/layout/list1"/>
    <dgm:cxn modelId="{BDBA24FD-E6F1-4664-93ED-8BDCFA659386}" type="presParOf" srcId="{FD9D5C7C-604B-4D7B-8200-F14D53566383}" destId="{0F40AE3D-8DAD-411D-97A5-5833394F2FE4}" srcOrd="1" destOrd="0" presId="urn:microsoft.com/office/officeart/2005/8/layout/list1"/>
    <dgm:cxn modelId="{A0FAD198-38E4-49C7-8CF3-C28910FC5E05}" type="presParOf" srcId="{EDDA387C-1812-43ED-9724-9DFFF11CF005}" destId="{7EB925FB-B88B-4638-8644-CB7613A93BD9}" srcOrd="1" destOrd="0" presId="urn:microsoft.com/office/officeart/2005/8/layout/list1"/>
    <dgm:cxn modelId="{2A0F1D88-9C0F-4223-B3FA-B7C5DE7D3221}" type="presParOf" srcId="{EDDA387C-1812-43ED-9724-9DFFF11CF005}" destId="{ED05B768-C5D5-40DD-A193-317D76F43A61}" srcOrd="2" destOrd="0" presId="urn:microsoft.com/office/officeart/2005/8/layout/list1"/>
    <dgm:cxn modelId="{A2C53708-BDE1-4C53-9C55-63A9A33ABEBD}" type="presParOf" srcId="{EDDA387C-1812-43ED-9724-9DFFF11CF005}" destId="{5A4E1E8B-82A4-48B0-80F2-56FBB6380142}" srcOrd="3" destOrd="0" presId="urn:microsoft.com/office/officeart/2005/8/layout/list1"/>
    <dgm:cxn modelId="{9DBFB007-5E1A-411E-BBA1-445C75AA26D7}" type="presParOf" srcId="{EDDA387C-1812-43ED-9724-9DFFF11CF005}" destId="{E222FEBC-2C06-42BF-B897-85BF12DF21D9}" srcOrd="4" destOrd="0" presId="urn:microsoft.com/office/officeart/2005/8/layout/list1"/>
    <dgm:cxn modelId="{3ACA752D-5AB0-4814-B166-89A79CB43055}" type="presParOf" srcId="{E222FEBC-2C06-42BF-B897-85BF12DF21D9}" destId="{1BB63F4D-1DBC-4E48-96D5-C644ADA0E3C2}" srcOrd="0" destOrd="0" presId="urn:microsoft.com/office/officeart/2005/8/layout/list1"/>
    <dgm:cxn modelId="{89C13B5F-A906-429F-92A7-A0050B0D5D5A}" type="presParOf" srcId="{E222FEBC-2C06-42BF-B897-85BF12DF21D9}" destId="{4967F8B5-D628-45E7-9931-AE9F4A568612}" srcOrd="1" destOrd="0" presId="urn:microsoft.com/office/officeart/2005/8/layout/list1"/>
    <dgm:cxn modelId="{DE7759A8-4E75-4110-8861-1F0BFC45ED3F}" type="presParOf" srcId="{EDDA387C-1812-43ED-9724-9DFFF11CF005}" destId="{AFBC2392-0572-4111-B15C-C566F2F5575D}" srcOrd="5" destOrd="0" presId="urn:microsoft.com/office/officeart/2005/8/layout/list1"/>
    <dgm:cxn modelId="{8A45104B-B7A0-4A06-92E3-FEC84D99C511}" type="presParOf" srcId="{EDDA387C-1812-43ED-9724-9DFFF11CF005}" destId="{21C8C3A1-57D9-4D88-824F-598B331EB253}" srcOrd="6" destOrd="0" presId="urn:microsoft.com/office/officeart/2005/8/layout/list1"/>
    <dgm:cxn modelId="{7C9880C0-49FD-4664-9B03-1844E7F54D2C}" type="presParOf" srcId="{EDDA387C-1812-43ED-9724-9DFFF11CF005}" destId="{31153C4A-7313-48BA-B0E7-630A5AA77DA0}" srcOrd="7" destOrd="0" presId="urn:microsoft.com/office/officeart/2005/8/layout/list1"/>
    <dgm:cxn modelId="{FAF7A53F-EA27-40F4-B8E9-6BC1CAB44C19}" type="presParOf" srcId="{EDDA387C-1812-43ED-9724-9DFFF11CF005}" destId="{22D50A30-CF5D-4FD3-8704-EE691ED819E6}" srcOrd="8" destOrd="0" presId="urn:microsoft.com/office/officeart/2005/8/layout/list1"/>
    <dgm:cxn modelId="{0EDA2958-779A-42F9-802C-FC575283C502}" type="presParOf" srcId="{22D50A30-CF5D-4FD3-8704-EE691ED819E6}" destId="{D0F90B06-463C-4EA2-B006-23FA017F57DC}" srcOrd="0" destOrd="0" presId="urn:microsoft.com/office/officeart/2005/8/layout/list1"/>
    <dgm:cxn modelId="{3A52A282-3B0B-4FFD-A402-8EB11613182B}" type="presParOf" srcId="{22D50A30-CF5D-4FD3-8704-EE691ED819E6}" destId="{E0AC9B23-872D-48E8-8961-83CD5C40A5D6}" srcOrd="1" destOrd="0" presId="urn:microsoft.com/office/officeart/2005/8/layout/list1"/>
    <dgm:cxn modelId="{3FF67D21-26DC-4CA7-B7A2-F33DF95409CF}" type="presParOf" srcId="{EDDA387C-1812-43ED-9724-9DFFF11CF005}" destId="{623A3656-F113-46EA-BE2E-7CF8EF394CC1}" srcOrd="9" destOrd="0" presId="urn:microsoft.com/office/officeart/2005/8/layout/list1"/>
    <dgm:cxn modelId="{660669F8-D47C-4BC7-98D2-6E01B4A7C55E}" type="presParOf" srcId="{EDDA387C-1812-43ED-9724-9DFFF11CF005}" destId="{DA57035D-7FE0-4BE9-9112-F9DD9270DA5B}" srcOrd="10" destOrd="0" presId="urn:microsoft.com/office/officeart/2005/8/layout/list1"/>
    <dgm:cxn modelId="{87CF9982-49CF-40E5-8D44-281D459D30C1}" type="presParOf" srcId="{EDDA387C-1812-43ED-9724-9DFFF11CF005}" destId="{92DE6780-2E14-415D-85D6-3A94333DE8F4}" srcOrd="11" destOrd="0" presId="urn:microsoft.com/office/officeart/2005/8/layout/list1"/>
    <dgm:cxn modelId="{673DDE77-47D5-4ED6-A6B1-5C0C57B9D76C}" type="presParOf" srcId="{EDDA387C-1812-43ED-9724-9DFFF11CF005}" destId="{121497DD-7016-464F-AF45-CA627E1DCF6A}" srcOrd="12" destOrd="0" presId="urn:microsoft.com/office/officeart/2005/8/layout/list1"/>
    <dgm:cxn modelId="{C3573CA4-96B4-4EE0-87F7-58370E88D6DB}" type="presParOf" srcId="{121497DD-7016-464F-AF45-CA627E1DCF6A}" destId="{C853E180-8B18-447D-9E06-4638B032EAA1}" srcOrd="0" destOrd="0" presId="urn:microsoft.com/office/officeart/2005/8/layout/list1"/>
    <dgm:cxn modelId="{11B0E85D-2699-4DA1-A117-4F288703F97D}" type="presParOf" srcId="{121497DD-7016-464F-AF45-CA627E1DCF6A}" destId="{2BCFB4D7-7618-4C52-8E52-8DB7BA2C21E3}" srcOrd="1" destOrd="0" presId="urn:microsoft.com/office/officeart/2005/8/layout/list1"/>
    <dgm:cxn modelId="{4DDE1BDE-F774-48FD-A022-77A56EA81247}" type="presParOf" srcId="{EDDA387C-1812-43ED-9724-9DFFF11CF005}" destId="{DFC9F807-488A-423A-A9E9-2B24A13EFEEC}" srcOrd="13" destOrd="0" presId="urn:microsoft.com/office/officeart/2005/8/layout/list1"/>
    <dgm:cxn modelId="{C6CB3BCF-D9C8-49DA-A55E-9C95039F36A7}" type="presParOf" srcId="{EDDA387C-1812-43ED-9724-9DFFF11CF005}" destId="{BF06D19C-D90F-4954-9E7A-92668D7A324E}" srcOrd="14" destOrd="0" presId="urn:microsoft.com/office/officeart/2005/8/layout/list1"/>
    <dgm:cxn modelId="{6D80BBBE-369B-41FE-B3CB-8E482900AEF1}" type="presParOf" srcId="{EDDA387C-1812-43ED-9724-9DFFF11CF005}" destId="{0F3F7930-5A4E-42AB-824C-25B84D5119FB}" srcOrd="15" destOrd="0" presId="urn:microsoft.com/office/officeart/2005/8/layout/list1"/>
    <dgm:cxn modelId="{60F63D7D-F1CF-4228-A2E8-35EE4D4C83C8}" type="presParOf" srcId="{EDDA387C-1812-43ED-9724-9DFFF11CF005}" destId="{493DC2E8-D88E-4AA0-94BE-C08496847B94}" srcOrd="16" destOrd="0" presId="urn:microsoft.com/office/officeart/2005/8/layout/list1"/>
    <dgm:cxn modelId="{23E59D82-C78C-492F-B99F-A96A9E6C03FA}" type="presParOf" srcId="{493DC2E8-D88E-4AA0-94BE-C08496847B94}" destId="{94F15721-875B-4832-8798-4DCF5B8481D7}" srcOrd="0" destOrd="0" presId="urn:microsoft.com/office/officeart/2005/8/layout/list1"/>
    <dgm:cxn modelId="{20D2DE44-D03B-44A4-8AE4-E1DD38C4A3F6}" type="presParOf" srcId="{493DC2E8-D88E-4AA0-94BE-C08496847B94}" destId="{A8E47FCC-CF43-4A90-9D5D-CD272513462F}" srcOrd="1" destOrd="0" presId="urn:microsoft.com/office/officeart/2005/8/layout/list1"/>
    <dgm:cxn modelId="{6BA422BD-7DE6-4B5C-8AF4-ED086364DA15}" type="presParOf" srcId="{EDDA387C-1812-43ED-9724-9DFFF11CF005}" destId="{68EE5D9F-99CA-45A0-A764-568122291090}" srcOrd="17" destOrd="0" presId="urn:microsoft.com/office/officeart/2005/8/layout/list1"/>
    <dgm:cxn modelId="{5FA59909-2604-4FF7-9FC4-ACEEC5251F31}" type="presParOf" srcId="{EDDA387C-1812-43ED-9724-9DFFF11CF005}" destId="{B95A8911-243C-445A-A87F-A80C419B36B6}"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CC47CB-C946-4495-B8E8-F8895749486C}" type="doc">
      <dgm:prSet loTypeId="urn:microsoft.com/office/officeart/2005/8/layout/radial2" loCatId="relationship" qsTypeId="urn:microsoft.com/office/officeart/2005/8/quickstyle/simple1" qsCatId="simple" csTypeId="urn:microsoft.com/office/officeart/2005/8/colors/accent1_1" csCatId="accent1" phldr="1"/>
      <dgm:spPr/>
      <dgm:t>
        <a:bodyPr/>
        <a:lstStyle/>
        <a:p>
          <a:endParaRPr lang="en-US"/>
        </a:p>
      </dgm:t>
    </dgm:pt>
    <dgm:pt modelId="{29091B34-CF73-4DC4-B53A-7C2458769E69}">
      <dgm:prSet phldrT="[Text]" phldr="0"/>
      <dgm:spPr/>
      <dgm:t>
        <a:bodyPr/>
        <a:lstStyle/>
        <a:p>
          <a:r>
            <a:rPr lang="en-US" b="0" i="0">
              <a:latin typeface="Segoe UI"/>
              <a:cs typeface="Segoe UI"/>
            </a:rPr>
            <a:t>Dimensions</a:t>
          </a:r>
        </a:p>
      </dgm:t>
    </dgm:pt>
    <dgm:pt modelId="{E874A149-A287-4013-83B4-D42C21D048A3}" type="parTrans" cxnId="{AA0EA193-FF17-483F-8569-5EEC6108EFB4}">
      <dgm:prSet/>
      <dgm:spPr/>
      <dgm:t>
        <a:bodyPr/>
        <a:lstStyle/>
        <a:p>
          <a:endParaRPr lang="en-US"/>
        </a:p>
      </dgm:t>
    </dgm:pt>
    <dgm:pt modelId="{1753C252-DD6A-42CA-8ADD-505BAC9470CB}" type="sibTrans" cxnId="{AA0EA193-FF17-483F-8569-5EEC6108EFB4}">
      <dgm:prSet/>
      <dgm:spPr/>
      <dgm:t>
        <a:bodyPr/>
        <a:lstStyle/>
        <a:p>
          <a:endParaRPr lang="en-US"/>
        </a:p>
      </dgm:t>
    </dgm:pt>
    <dgm:pt modelId="{E97E53F8-64D1-48EF-8CF3-6EAABB3BCDE2}">
      <dgm:prSet phldrT="[Text]" phldr="0"/>
      <dgm:spPr/>
      <dgm:t>
        <a:bodyPr/>
        <a:lstStyle/>
        <a:p>
          <a:r>
            <a:rPr lang="en-US" b="0" i="0">
              <a:latin typeface="Segoe UI"/>
              <a:cs typeface="Calibri"/>
            </a:rPr>
            <a:t>(244,244)</a:t>
          </a:r>
        </a:p>
      </dgm:t>
    </dgm:pt>
    <dgm:pt modelId="{601596DC-1F09-4F91-B084-EAA7AACCF1C9}" type="parTrans" cxnId="{DDF6C95A-D4BD-4A91-B101-1DDCFF1F651B}">
      <dgm:prSet/>
      <dgm:spPr/>
      <dgm:t>
        <a:bodyPr/>
        <a:lstStyle/>
        <a:p>
          <a:endParaRPr lang="en-US"/>
        </a:p>
      </dgm:t>
    </dgm:pt>
    <dgm:pt modelId="{6F9470F2-2C4E-4256-BDB6-75D214627C17}" type="sibTrans" cxnId="{DDF6C95A-D4BD-4A91-B101-1DDCFF1F651B}">
      <dgm:prSet/>
      <dgm:spPr/>
      <dgm:t>
        <a:bodyPr/>
        <a:lstStyle/>
        <a:p>
          <a:endParaRPr lang="en-US"/>
        </a:p>
      </dgm:t>
    </dgm:pt>
    <dgm:pt modelId="{001B9B3F-79B6-4F91-9902-2180D7F2F880}">
      <dgm:prSet phldrT="[Text]" phldr="0"/>
      <dgm:spPr/>
      <dgm:t>
        <a:bodyPr/>
        <a:lstStyle/>
        <a:p>
          <a:pPr rtl="0"/>
          <a:r>
            <a:rPr lang="en-US" b="0" i="0">
              <a:latin typeface="Segoe UI"/>
              <a:cs typeface="Calibri"/>
            </a:rPr>
            <a:t> RGBA</a:t>
          </a:r>
        </a:p>
      </dgm:t>
    </dgm:pt>
    <dgm:pt modelId="{1094C135-75D2-44BE-BB51-673E7C32E4EF}" type="parTrans" cxnId="{70FDE6E9-6EE5-4AE5-9369-D47E741E3E28}">
      <dgm:prSet/>
      <dgm:spPr/>
      <dgm:t>
        <a:bodyPr/>
        <a:lstStyle/>
        <a:p>
          <a:endParaRPr lang="en-US"/>
        </a:p>
      </dgm:t>
    </dgm:pt>
    <dgm:pt modelId="{12E011D4-EF83-4B09-A99C-17F77E7B4666}" type="sibTrans" cxnId="{70FDE6E9-6EE5-4AE5-9369-D47E741E3E28}">
      <dgm:prSet/>
      <dgm:spPr/>
      <dgm:t>
        <a:bodyPr/>
        <a:lstStyle/>
        <a:p>
          <a:endParaRPr lang="en-US"/>
        </a:p>
      </dgm:t>
    </dgm:pt>
    <dgm:pt modelId="{88E114E6-6739-4A94-A63B-830E19AA3219}">
      <dgm:prSet phldrT="[Text]" phldr="0"/>
      <dgm:spPr/>
      <dgm:t>
        <a:bodyPr/>
        <a:lstStyle/>
        <a:p>
          <a:pPr rtl="0"/>
          <a:r>
            <a:rPr lang="en-US" b="0" i="0">
              <a:latin typeface="Segoe UI"/>
              <a:cs typeface="Segoe UI"/>
            </a:rPr>
            <a:t> Remove Alpha Channel</a:t>
          </a:r>
        </a:p>
      </dgm:t>
    </dgm:pt>
    <dgm:pt modelId="{7D420B5A-B897-4D49-9A1B-40D9FC11E9DE}" type="parTrans" cxnId="{94954D7B-C8D3-4E1F-B8CC-20CC00C40253}">
      <dgm:prSet/>
      <dgm:spPr/>
      <dgm:t>
        <a:bodyPr/>
        <a:lstStyle/>
        <a:p>
          <a:endParaRPr lang="en-US"/>
        </a:p>
      </dgm:t>
    </dgm:pt>
    <dgm:pt modelId="{CD8584D7-6EE5-47C8-B3DE-A772F9EC8AFF}" type="sibTrans" cxnId="{94954D7B-C8D3-4E1F-B8CC-20CC00C40253}">
      <dgm:prSet/>
      <dgm:spPr/>
      <dgm:t>
        <a:bodyPr/>
        <a:lstStyle/>
        <a:p>
          <a:endParaRPr lang="en-US"/>
        </a:p>
      </dgm:t>
    </dgm:pt>
    <dgm:pt modelId="{65F374B3-FB5D-40AE-A37B-FC81E8247100}">
      <dgm:prSet phldrT="[Text]" phldr="0"/>
      <dgm:spPr/>
      <dgm:t>
        <a:bodyPr/>
        <a:lstStyle/>
        <a:p>
          <a:r>
            <a:rPr lang="en-US" b="0" i="0">
              <a:latin typeface="Segoe UI"/>
              <a:cs typeface="Segoe UI"/>
            </a:rPr>
            <a:t>(244,244,3)</a:t>
          </a:r>
        </a:p>
      </dgm:t>
    </dgm:pt>
    <dgm:pt modelId="{0CDC4E34-5FD8-4567-BAA7-0C0A0BE5E8A5}" type="parTrans" cxnId="{0BD5DB1B-BDE0-4ADD-83C4-EF85709A0C1B}">
      <dgm:prSet/>
      <dgm:spPr/>
      <dgm:t>
        <a:bodyPr/>
        <a:lstStyle/>
        <a:p>
          <a:endParaRPr lang="en-US"/>
        </a:p>
      </dgm:t>
    </dgm:pt>
    <dgm:pt modelId="{AECD3268-4F2E-46A5-8450-5DA35A40D258}" type="sibTrans" cxnId="{0BD5DB1B-BDE0-4ADD-83C4-EF85709A0C1B}">
      <dgm:prSet/>
      <dgm:spPr/>
      <dgm:t>
        <a:bodyPr/>
        <a:lstStyle/>
        <a:p>
          <a:endParaRPr lang="en-US"/>
        </a:p>
      </dgm:t>
    </dgm:pt>
    <dgm:pt modelId="{FAA7537B-33BF-4070-A611-8FDCF42E97D4}">
      <dgm:prSet phldr="0"/>
      <dgm:spPr/>
      <dgm:t>
        <a:bodyPr/>
        <a:lstStyle/>
        <a:p>
          <a:pPr algn="l" rtl="0">
            <a:lnSpc>
              <a:spcPct val="120000"/>
            </a:lnSpc>
          </a:pPr>
          <a:r>
            <a:rPr lang="en-US" b="0" i="0">
              <a:latin typeface="Segoe UI"/>
              <a:cs typeface="Calibri"/>
            </a:rPr>
            <a:t>Lack of uniformity in the image height &amp; weight</a:t>
          </a:r>
        </a:p>
      </dgm:t>
    </dgm:pt>
    <dgm:pt modelId="{DFBD3EC1-DA01-46EE-8080-17AF60A84576}" type="parTrans" cxnId="{4906D538-3F02-4135-B14C-A4E4C09A6E61}">
      <dgm:prSet/>
      <dgm:spPr/>
      <dgm:t>
        <a:bodyPr/>
        <a:lstStyle/>
        <a:p>
          <a:endParaRPr lang="en-US"/>
        </a:p>
      </dgm:t>
    </dgm:pt>
    <dgm:pt modelId="{3BB94EE7-9670-4204-8F45-D68426E51F1A}" type="sibTrans" cxnId="{4906D538-3F02-4135-B14C-A4E4C09A6E61}">
      <dgm:prSet/>
      <dgm:spPr/>
      <dgm:t>
        <a:bodyPr/>
        <a:lstStyle/>
        <a:p>
          <a:endParaRPr lang="en-US"/>
        </a:p>
      </dgm:t>
    </dgm:pt>
    <dgm:pt modelId="{3FB2AB5E-17C5-45C2-8BAE-26EC3A85CF4D}">
      <dgm:prSet phldr="0"/>
      <dgm:spPr/>
      <dgm:t>
        <a:bodyPr/>
        <a:lstStyle/>
        <a:p>
          <a:pPr rtl="0"/>
          <a:r>
            <a:rPr lang="en-US" b="0" i="0">
              <a:latin typeface="Segoe UI"/>
              <a:cs typeface="Segoe UI"/>
            </a:rPr>
            <a:t> Normalization</a:t>
          </a:r>
        </a:p>
      </dgm:t>
    </dgm:pt>
    <dgm:pt modelId="{600B9D3E-2E28-4BBE-8BC7-8FB0D1B2B55C}" type="parTrans" cxnId="{27E95C85-5E9F-4DD9-B892-8D87A8C40D06}">
      <dgm:prSet/>
      <dgm:spPr/>
      <dgm:t>
        <a:bodyPr/>
        <a:lstStyle/>
        <a:p>
          <a:endParaRPr lang="en-US"/>
        </a:p>
      </dgm:t>
    </dgm:pt>
    <dgm:pt modelId="{9542EE15-8913-4134-A8FF-460369226D47}" type="sibTrans" cxnId="{27E95C85-5E9F-4DD9-B892-8D87A8C40D06}">
      <dgm:prSet/>
      <dgm:spPr/>
      <dgm:t>
        <a:bodyPr/>
        <a:lstStyle/>
        <a:p>
          <a:endParaRPr lang="en-US"/>
        </a:p>
      </dgm:t>
    </dgm:pt>
    <dgm:pt modelId="{8CE79561-1876-4679-8A74-68ACBB0A35E2}">
      <dgm:prSet phldr="0"/>
      <dgm:spPr/>
      <dgm:t>
        <a:bodyPr/>
        <a:lstStyle/>
        <a:p>
          <a:pPr rtl="0"/>
          <a:r>
            <a:rPr lang="en-US" b="0" i="0">
              <a:latin typeface="Segoe UI"/>
              <a:cs typeface="Segoe UI"/>
            </a:rPr>
            <a:t>Dictionary Look Up</a:t>
          </a:r>
        </a:p>
      </dgm:t>
    </dgm:pt>
    <dgm:pt modelId="{465D17A1-2286-4263-B3B7-CB871F9843EE}" type="parTrans" cxnId="{7F684734-6EFE-4CA4-887E-6162076F84F8}">
      <dgm:prSet/>
      <dgm:spPr/>
      <dgm:t>
        <a:bodyPr/>
        <a:lstStyle/>
        <a:p>
          <a:endParaRPr lang="en-US"/>
        </a:p>
      </dgm:t>
    </dgm:pt>
    <dgm:pt modelId="{BAF28E65-6BA8-4687-8E71-C36C39932FC2}" type="sibTrans" cxnId="{7F684734-6EFE-4CA4-887E-6162076F84F8}">
      <dgm:prSet/>
      <dgm:spPr/>
      <dgm:t>
        <a:bodyPr/>
        <a:lstStyle/>
        <a:p>
          <a:endParaRPr lang="en-US"/>
        </a:p>
      </dgm:t>
    </dgm:pt>
    <dgm:pt modelId="{83F2BAC5-236A-49A0-B5C5-BF97EC62247D}">
      <dgm:prSet phldr="0"/>
      <dgm:spPr/>
      <dgm:t>
        <a:bodyPr/>
        <a:lstStyle/>
        <a:p>
          <a:pPr rtl="0"/>
          <a:r>
            <a:rPr lang="en-US" b="0" i="0">
              <a:latin typeface="Segoe UI"/>
              <a:cs typeface="Segoe UI"/>
            </a:rPr>
            <a:t>Tensor / 255</a:t>
          </a:r>
        </a:p>
      </dgm:t>
    </dgm:pt>
    <dgm:pt modelId="{75C4EA11-5783-4448-BAA3-8C2376532902}" type="parTrans" cxnId="{44D41031-41A0-4ADA-B440-A1F49C21AC53}">
      <dgm:prSet/>
      <dgm:spPr/>
      <dgm:t>
        <a:bodyPr/>
        <a:lstStyle/>
        <a:p>
          <a:endParaRPr lang="en-US"/>
        </a:p>
      </dgm:t>
    </dgm:pt>
    <dgm:pt modelId="{9A05E5B0-E2BD-4452-A3D3-B5A81A714588}" type="sibTrans" cxnId="{44D41031-41A0-4ADA-B440-A1F49C21AC53}">
      <dgm:prSet/>
      <dgm:spPr/>
      <dgm:t>
        <a:bodyPr/>
        <a:lstStyle/>
        <a:p>
          <a:endParaRPr lang="en-US"/>
        </a:p>
      </dgm:t>
    </dgm:pt>
    <dgm:pt modelId="{027B6641-BBAF-46EA-A336-9C99BD0ACEF7}">
      <dgm:prSet phldr="0"/>
      <dgm:spPr/>
      <dgm:t>
        <a:bodyPr/>
        <a:lstStyle/>
        <a:p>
          <a:pPr rtl="0"/>
          <a:r>
            <a:rPr lang="en-US" b="0" i="0">
              <a:latin typeface="Segoe UI"/>
              <a:cs typeface="Segoe UI"/>
            </a:rPr>
            <a:t>Load Image arrays into a dictionary</a:t>
          </a:r>
        </a:p>
      </dgm:t>
    </dgm:pt>
    <dgm:pt modelId="{E2072AAE-5BD9-40D6-B422-4D3B037A5597}" type="parTrans" cxnId="{28DC7097-ACA3-480C-AC68-7DE9849DA8C3}">
      <dgm:prSet/>
      <dgm:spPr/>
      <dgm:t>
        <a:bodyPr/>
        <a:lstStyle/>
        <a:p>
          <a:endParaRPr lang="en-US"/>
        </a:p>
      </dgm:t>
    </dgm:pt>
    <dgm:pt modelId="{775A7165-7326-45D9-90E8-5092417D9E0A}" type="sibTrans" cxnId="{28DC7097-ACA3-480C-AC68-7DE9849DA8C3}">
      <dgm:prSet/>
      <dgm:spPr/>
      <dgm:t>
        <a:bodyPr/>
        <a:lstStyle/>
        <a:p>
          <a:endParaRPr lang="en-US"/>
        </a:p>
      </dgm:t>
    </dgm:pt>
    <dgm:pt modelId="{08F41861-986F-44DC-B591-C9F8F133086B}">
      <dgm:prSet phldr="0"/>
      <dgm:spPr/>
      <dgm:t>
        <a:bodyPr/>
        <a:lstStyle/>
        <a:p>
          <a:pPr rtl="0"/>
          <a:r>
            <a:rPr lang="en-US" b="0" i="0">
              <a:latin typeface="Segoe UI"/>
              <a:cs typeface="Segoe UI"/>
            </a:rPr>
            <a:t>Key: </a:t>
          </a:r>
          <a:r>
            <a:rPr lang="en-US" b="0" i="0" err="1">
              <a:latin typeface="Segoe UI"/>
              <a:cs typeface="Segoe UI"/>
            </a:rPr>
            <a:t>Image_ID</a:t>
          </a:r>
          <a:endParaRPr lang="en-US" b="0" i="0">
            <a:latin typeface="Segoe UI"/>
            <a:cs typeface="Segoe UI"/>
          </a:endParaRPr>
        </a:p>
      </dgm:t>
    </dgm:pt>
    <dgm:pt modelId="{829920A6-36D4-4D9B-8EBB-F0247CD7B349}" type="parTrans" cxnId="{4362B62A-1D93-4217-B551-AD76006A1C1F}">
      <dgm:prSet/>
      <dgm:spPr/>
      <dgm:t>
        <a:bodyPr/>
        <a:lstStyle/>
        <a:p>
          <a:endParaRPr lang="en-US"/>
        </a:p>
      </dgm:t>
    </dgm:pt>
    <dgm:pt modelId="{DF2339F0-E3C0-4EF9-9177-AF866D7D5002}" type="sibTrans" cxnId="{4362B62A-1D93-4217-B551-AD76006A1C1F}">
      <dgm:prSet/>
      <dgm:spPr/>
      <dgm:t>
        <a:bodyPr/>
        <a:lstStyle/>
        <a:p>
          <a:endParaRPr lang="en-US"/>
        </a:p>
      </dgm:t>
    </dgm:pt>
    <dgm:pt modelId="{02BC3081-5C0C-4335-BA6C-5E60FF5D9BDC}">
      <dgm:prSet phldr="0"/>
      <dgm:spPr/>
      <dgm:t>
        <a:bodyPr/>
        <a:lstStyle/>
        <a:p>
          <a:pPr rtl="0"/>
          <a:r>
            <a:rPr lang="en-US" b="0" i="0">
              <a:latin typeface="Segoe UI"/>
              <a:cs typeface="Segoe UI"/>
            </a:rPr>
            <a:t>Value: Image Array</a:t>
          </a:r>
        </a:p>
      </dgm:t>
    </dgm:pt>
    <dgm:pt modelId="{65031137-D81E-42B7-89AB-8F074F5CF630}" type="parTrans" cxnId="{A0B8D335-6AFD-4A6C-B81C-F15CE9FBF749}">
      <dgm:prSet/>
      <dgm:spPr/>
      <dgm:t>
        <a:bodyPr/>
        <a:lstStyle/>
        <a:p>
          <a:endParaRPr lang="en-US"/>
        </a:p>
      </dgm:t>
    </dgm:pt>
    <dgm:pt modelId="{5E83F23A-B5D2-4289-B078-731B29222A53}" type="sibTrans" cxnId="{A0B8D335-6AFD-4A6C-B81C-F15CE9FBF749}">
      <dgm:prSet/>
      <dgm:spPr/>
      <dgm:t>
        <a:bodyPr/>
        <a:lstStyle/>
        <a:p>
          <a:endParaRPr lang="en-US"/>
        </a:p>
      </dgm:t>
    </dgm:pt>
    <dgm:pt modelId="{82F08356-5AF9-4784-B600-7B9D61D67CC0}">
      <dgm:prSet phldr="0"/>
      <dgm:spPr/>
      <dgm:t>
        <a:bodyPr/>
        <a:lstStyle/>
        <a:p>
          <a:r>
            <a:rPr lang="en-US" b="0" i="0">
              <a:latin typeface="Segoe UI"/>
              <a:cs typeface="Segoe UI"/>
            </a:rPr>
            <a:t>Normalize</a:t>
          </a:r>
        </a:p>
      </dgm:t>
    </dgm:pt>
    <dgm:pt modelId="{6C58B8D8-1A85-4E26-A04C-4D4AD0FA9757}" type="parTrans" cxnId="{84805EC2-CCB3-4265-821A-6890580280A0}">
      <dgm:prSet/>
      <dgm:spPr/>
      <dgm:t>
        <a:bodyPr/>
        <a:lstStyle/>
        <a:p>
          <a:endParaRPr lang="en-US"/>
        </a:p>
      </dgm:t>
    </dgm:pt>
    <dgm:pt modelId="{467F68D2-81FD-49D8-96D3-14AC679A1BC9}" type="sibTrans" cxnId="{84805EC2-CCB3-4265-821A-6890580280A0}">
      <dgm:prSet/>
      <dgm:spPr/>
      <dgm:t>
        <a:bodyPr/>
        <a:lstStyle/>
        <a:p>
          <a:endParaRPr lang="en-US"/>
        </a:p>
      </dgm:t>
    </dgm:pt>
    <dgm:pt modelId="{3229EEF1-1661-48D9-A5B2-3AE1694927CC}" type="pres">
      <dgm:prSet presAssocID="{C4CC47CB-C946-4495-B8E8-F8895749486C}" presName="composite" presStyleCnt="0">
        <dgm:presLayoutVars>
          <dgm:chMax val="5"/>
          <dgm:dir/>
          <dgm:animLvl val="ctr"/>
          <dgm:resizeHandles val="exact"/>
        </dgm:presLayoutVars>
      </dgm:prSet>
      <dgm:spPr/>
    </dgm:pt>
    <dgm:pt modelId="{2BD42211-1A00-48C3-92C2-16264CF97E44}" type="pres">
      <dgm:prSet presAssocID="{C4CC47CB-C946-4495-B8E8-F8895749486C}" presName="cycle" presStyleCnt="0"/>
      <dgm:spPr/>
    </dgm:pt>
    <dgm:pt modelId="{9F5EECC4-E316-4AC6-A860-59BDBE947A61}" type="pres">
      <dgm:prSet presAssocID="{C4CC47CB-C946-4495-B8E8-F8895749486C}" presName="centerShape" presStyleCnt="0"/>
      <dgm:spPr/>
    </dgm:pt>
    <dgm:pt modelId="{8CDEF8AB-8863-4462-9616-086AB73AF33B}" type="pres">
      <dgm:prSet presAssocID="{C4CC47CB-C946-4495-B8E8-F8895749486C}" presName="connSite" presStyleLbl="node1" presStyleIdx="0" presStyleCnt="5"/>
      <dgm:spPr/>
    </dgm:pt>
    <dgm:pt modelId="{F9157753-9A9C-4775-98A7-C22BA504F290}" type="pres">
      <dgm:prSet presAssocID="{C4CC47CB-C946-4495-B8E8-F8895749486C}" presName="visible" presStyleLbl="node1" presStyleIdx="0" presStyleCnt="5"/>
      <dgm:spPr/>
    </dgm:pt>
    <dgm:pt modelId="{6AA886E4-82EA-4626-A425-499A0D77B483}" type="pres">
      <dgm:prSet presAssocID="{E874A149-A287-4013-83B4-D42C21D048A3}" presName="Name25" presStyleLbl="parChTrans1D1" presStyleIdx="0" presStyleCnt="4"/>
      <dgm:spPr/>
    </dgm:pt>
    <dgm:pt modelId="{18350E99-3988-4BAB-A53F-F1B42C49ACA8}" type="pres">
      <dgm:prSet presAssocID="{29091B34-CF73-4DC4-B53A-7C2458769E69}" presName="node" presStyleCnt="0"/>
      <dgm:spPr/>
    </dgm:pt>
    <dgm:pt modelId="{8A218994-A31F-4653-98F3-A4CD1C7E9A85}" type="pres">
      <dgm:prSet presAssocID="{29091B34-CF73-4DC4-B53A-7C2458769E69}" presName="parentNode" presStyleLbl="node1" presStyleIdx="1" presStyleCnt="5">
        <dgm:presLayoutVars>
          <dgm:chMax val="1"/>
          <dgm:bulletEnabled val="1"/>
        </dgm:presLayoutVars>
      </dgm:prSet>
      <dgm:spPr/>
    </dgm:pt>
    <dgm:pt modelId="{F4DCC8C6-AB80-4EFF-8351-B2447A9E2063}" type="pres">
      <dgm:prSet presAssocID="{29091B34-CF73-4DC4-B53A-7C2458769E69}" presName="childNode" presStyleLbl="revTx" presStyleIdx="0" presStyleCnt="4">
        <dgm:presLayoutVars>
          <dgm:bulletEnabled val="1"/>
        </dgm:presLayoutVars>
      </dgm:prSet>
      <dgm:spPr/>
    </dgm:pt>
    <dgm:pt modelId="{BE494DBF-B945-4B23-AA23-F22AFFB4DDD2}" type="pres">
      <dgm:prSet presAssocID="{1094C135-75D2-44BE-BB51-673E7C32E4EF}" presName="Name25" presStyleLbl="parChTrans1D1" presStyleIdx="1" presStyleCnt="4"/>
      <dgm:spPr/>
    </dgm:pt>
    <dgm:pt modelId="{A0FE9854-5CE2-4061-885B-8BA000C4D115}" type="pres">
      <dgm:prSet presAssocID="{001B9B3F-79B6-4F91-9902-2180D7F2F880}" presName="node" presStyleCnt="0"/>
      <dgm:spPr/>
    </dgm:pt>
    <dgm:pt modelId="{36C61C97-5A5B-4AA4-A017-F62F46163E87}" type="pres">
      <dgm:prSet presAssocID="{001B9B3F-79B6-4F91-9902-2180D7F2F880}" presName="parentNode" presStyleLbl="node1" presStyleIdx="2" presStyleCnt="5">
        <dgm:presLayoutVars>
          <dgm:chMax val="1"/>
          <dgm:bulletEnabled val="1"/>
        </dgm:presLayoutVars>
      </dgm:prSet>
      <dgm:spPr/>
    </dgm:pt>
    <dgm:pt modelId="{8BEAAD4A-D174-4708-B4AE-DDF82B4C0EBE}" type="pres">
      <dgm:prSet presAssocID="{001B9B3F-79B6-4F91-9902-2180D7F2F880}" presName="childNode" presStyleLbl="revTx" presStyleIdx="1" presStyleCnt="4">
        <dgm:presLayoutVars>
          <dgm:bulletEnabled val="1"/>
        </dgm:presLayoutVars>
      </dgm:prSet>
      <dgm:spPr/>
    </dgm:pt>
    <dgm:pt modelId="{3752C1D2-07AF-463C-9870-E47C640DC40C}" type="pres">
      <dgm:prSet presAssocID="{600B9D3E-2E28-4BBE-8BC7-8FB0D1B2B55C}" presName="Name25" presStyleLbl="parChTrans1D1" presStyleIdx="2" presStyleCnt="4"/>
      <dgm:spPr/>
    </dgm:pt>
    <dgm:pt modelId="{B1E10854-CA72-4966-B630-381C7EECDA37}" type="pres">
      <dgm:prSet presAssocID="{3FB2AB5E-17C5-45C2-8BAE-26EC3A85CF4D}" presName="node" presStyleCnt="0"/>
      <dgm:spPr/>
    </dgm:pt>
    <dgm:pt modelId="{710BFAC3-41B4-4F43-8687-A94E2072E449}" type="pres">
      <dgm:prSet presAssocID="{3FB2AB5E-17C5-45C2-8BAE-26EC3A85CF4D}" presName="parentNode" presStyleLbl="node1" presStyleIdx="3" presStyleCnt="5">
        <dgm:presLayoutVars>
          <dgm:chMax val="1"/>
          <dgm:bulletEnabled val="1"/>
        </dgm:presLayoutVars>
      </dgm:prSet>
      <dgm:spPr/>
    </dgm:pt>
    <dgm:pt modelId="{C72CA0A6-2947-4156-BFE8-0003940E4096}" type="pres">
      <dgm:prSet presAssocID="{3FB2AB5E-17C5-45C2-8BAE-26EC3A85CF4D}" presName="childNode" presStyleLbl="revTx" presStyleIdx="2" presStyleCnt="4">
        <dgm:presLayoutVars>
          <dgm:bulletEnabled val="1"/>
        </dgm:presLayoutVars>
      </dgm:prSet>
      <dgm:spPr/>
    </dgm:pt>
    <dgm:pt modelId="{C7EC528F-3C9D-4001-888E-5465C2E1079E}" type="pres">
      <dgm:prSet presAssocID="{465D17A1-2286-4263-B3B7-CB871F9843EE}" presName="Name25" presStyleLbl="parChTrans1D1" presStyleIdx="3" presStyleCnt="4"/>
      <dgm:spPr/>
    </dgm:pt>
    <dgm:pt modelId="{26AC0D72-9CFE-4A27-9296-CA6E86157442}" type="pres">
      <dgm:prSet presAssocID="{8CE79561-1876-4679-8A74-68ACBB0A35E2}" presName="node" presStyleCnt="0"/>
      <dgm:spPr/>
    </dgm:pt>
    <dgm:pt modelId="{D2C6AA62-BC71-4780-95B6-539F0237BFD8}" type="pres">
      <dgm:prSet presAssocID="{8CE79561-1876-4679-8A74-68ACBB0A35E2}" presName="parentNode" presStyleLbl="node1" presStyleIdx="4" presStyleCnt="5">
        <dgm:presLayoutVars>
          <dgm:chMax val="1"/>
          <dgm:bulletEnabled val="1"/>
        </dgm:presLayoutVars>
      </dgm:prSet>
      <dgm:spPr/>
    </dgm:pt>
    <dgm:pt modelId="{268BA314-424F-40E1-B472-D494AFD6BAB7}" type="pres">
      <dgm:prSet presAssocID="{8CE79561-1876-4679-8A74-68ACBB0A35E2}" presName="childNode" presStyleLbl="revTx" presStyleIdx="3" presStyleCnt="4">
        <dgm:presLayoutVars>
          <dgm:bulletEnabled val="1"/>
        </dgm:presLayoutVars>
      </dgm:prSet>
      <dgm:spPr/>
    </dgm:pt>
  </dgm:ptLst>
  <dgm:cxnLst>
    <dgm:cxn modelId="{D0F55006-AC82-4CF4-B6CC-7D9E032BD6AE}" type="presOf" srcId="{08F41861-986F-44DC-B591-C9F8F133086B}" destId="{268BA314-424F-40E1-B472-D494AFD6BAB7}" srcOrd="0" destOrd="1" presId="urn:microsoft.com/office/officeart/2005/8/layout/radial2"/>
    <dgm:cxn modelId="{0BD5DB1B-BDE0-4ADD-83C4-EF85709A0C1B}" srcId="{88E114E6-6739-4A94-A63B-830E19AA3219}" destId="{65F374B3-FB5D-40AE-A37B-FC81E8247100}" srcOrd="0" destOrd="0" parTransId="{0CDC4E34-5FD8-4567-BAA7-0C0A0BE5E8A5}" sibTransId="{AECD3268-4F2E-46A5-8450-5DA35A40D258}"/>
    <dgm:cxn modelId="{EFBD3821-FA0B-48D7-9C58-51F847BCBC37}" type="presOf" srcId="{8CE79561-1876-4679-8A74-68ACBB0A35E2}" destId="{D2C6AA62-BC71-4780-95B6-539F0237BFD8}" srcOrd="0" destOrd="0" presId="urn:microsoft.com/office/officeart/2005/8/layout/radial2"/>
    <dgm:cxn modelId="{6041122A-630A-4B33-BF85-9A6453B972C1}" type="presOf" srcId="{02BC3081-5C0C-4335-BA6C-5E60FF5D9BDC}" destId="{268BA314-424F-40E1-B472-D494AFD6BAB7}" srcOrd="0" destOrd="2" presId="urn:microsoft.com/office/officeart/2005/8/layout/radial2"/>
    <dgm:cxn modelId="{4362B62A-1D93-4217-B551-AD76006A1C1F}" srcId="{027B6641-BBAF-46EA-A336-9C99BD0ACEF7}" destId="{08F41861-986F-44DC-B591-C9F8F133086B}" srcOrd="0" destOrd="0" parTransId="{829920A6-36D4-4D9B-8EBB-F0247CD7B349}" sibTransId="{DF2339F0-E3C0-4EF9-9177-AF866D7D5002}"/>
    <dgm:cxn modelId="{44D41031-41A0-4ADA-B440-A1F49C21AC53}" srcId="{3FB2AB5E-17C5-45C2-8BAE-26EC3A85CF4D}" destId="{83F2BAC5-236A-49A0-B5C5-BF97EC62247D}" srcOrd="0" destOrd="0" parTransId="{75C4EA11-5783-4448-BAA3-8C2376532902}" sibTransId="{9A05E5B0-E2BD-4452-A3D3-B5A81A714588}"/>
    <dgm:cxn modelId="{7F684734-6EFE-4CA4-887E-6162076F84F8}" srcId="{C4CC47CB-C946-4495-B8E8-F8895749486C}" destId="{8CE79561-1876-4679-8A74-68ACBB0A35E2}" srcOrd="3" destOrd="0" parTransId="{465D17A1-2286-4263-B3B7-CB871F9843EE}" sibTransId="{BAF28E65-6BA8-4687-8E71-C36C39932FC2}"/>
    <dgm:cxn modelId="{A0B8D335-6AFD-4A6C-B81C-F15CE9FBF749}" srcId="{027B6641-BBAF-46EA-A336-9C99BD0ACEF7}" destId="{02BC3081-5C0C-4335-BA6C-5E60FF5D9BDC}" srcOrd="1" destOrd="0" parTransId="{65031137-D81E-42B7-89AB-8F074F5CF630}" sibTransId="{5E83F23A-B5D2-4289-B078-731B29222A53}"/>
    <dgm:cxn modelId="{4906D538-3F02-4135-B14C-A4E4C09A6E61}" srcId="{29091B34-CF73-4DC4-B53A-7C2458769E69}" destId="{FAA7537B-33BF-4070-A611-8FDCF42E97D4}" srcOrd="0" destOrd="0" parTransId="{DFBD3EC1-DA01-46EE-8080-17AF60A84576}" sibTransId="{3BB94EE7-9670-4204-8F45-D68426E51F1A}"/>
    <dgm:cxn modelId="{76E95151-3B6B-4E86-8B2C-8ED93CDB96FE}" type="presOf" srcId="{65F374B3-FB5D-40AE-A37B-FC81E8247100}" destId="{8BEAAD4A-D174-4708-B4AE-DDF82B4C0EBE}" srcOrd="0" destOrd="1" presId="urn:microsoft.com/office/officeart/2005/8/layout/radial2"/>
    <dgm:cxn modelId="{5508C351-56D3-4B45-9A1B-56D3381CC9A1}" type="presOf" srcId="{E874A149-A287-4013-83B4-D42C21D048A3}" destId="{6AA886E4-82EA-4626-A425-499A0D77B483}" srcOrd="0" destOrd="0" presId="urn:microsoft.com/office/officeart/2005/8/layout/radial2"/>
    <dgm:cxn modelId="{DDF6C95A-D4BD-4A91-B101-1DDCFF1F651B}" srcId="{FAA7537B-33BF-4070-A611-8FDCF42E97D4}" destId="{E97E53F8-64D1-48EF-8CF3-6EAABB3BCDE2}" srcOrd="0" destOrd="0" parTransId="{601596DC-1F09-4F91-B084-EAA7AACCF1C9}" sibTransId="{6F9470F2-2C4E-4256-BDB6-75D214627C17}"/>
    <dgm:cxn modelId="{420C275C-ED7D-4C20-9CDF-206B0E49A5B5}" type="presOf" srcId="{29091B34-CF73-4DC4-B53A-7C2458769E69}" destId="{8A218994-A31F-4653-98F3-A4CD1C7E9A85}" srcOrd="0" destOrd="0" presId="urn:microsoft.com/office/officeart/2005/8/layout/radial2"/>
    <dgm:cxn modelId="{94954D7B-C8D3-4E1F-B8CC-20CC00C40253}" srcId="{001B9B3F-79B6-4F91-9902-2180D7F2F880}" destId="{88E114E6-6739-4A94-A63B-830E19AA3219}" srcOrd="0" destOrd="0" parTransId="{7D420B5A-B897-4D49-9A1B-40D9FC11E9DE}" sibTransId="{CD8584D7-6EE5-47C8-B3DE-A772F9EC8AFF}"/>
    <dgm:cxn modelId="{27E95C85-5E9F-4DD9-B892-8D87A8C40D06}" srcId="{C4CC47CB-C946-4495-B8E8-F8895749486C}" destId="{3FB2AB5E-17C5-45C2-8BAE-26EC3A85CF4D}" srcOrd="2" destOrd="0" parTransId="{600B9D3E-2E28-4BBE-8BC7-8FB0D1B2B55C}" sibTransId="{9542EE15-8913-4134-A8FF-460369226D47}"/>
    <dgm:cxn modelId="{D149EB91-521F-489D-AC93-D17400CFD30D}" type="presOf" srcId="{1094C135-75D2-44BE-BB51-673E7C32E4EF}" destId="{BE494DBF-B945-4B23-AA23-F22AFFB4DDD2}" srcOrd="0" destOrd="0" presId="urn:microsoft.com/office/officeart/2005/8/layout/radial2"/>
    <dgm:cxn modelId="{AA0EA193-FF17-483F-8569-5EEC6108EFB4}" srcId="{C4CC47CB-C946-4495-B8E8-F8895749486C}" destId="{29091B34-CF73-4DC4-B53A-7C2458769E69}" srcOrd="0" destOrd="0" parTransId="{E874A149-A287-4013-83B4-D42C21D048A3}" sibTransId="{1753C252-DD6A-42CA-8ADD-505BAC9470CB}"/>
    <dgm:cxn modelId="{002F7994-1BB0-4BAC-AD6A-CAD5EA215852}" type="presOf" srcId="{027B6641-BBAF-46EA-A336-9C99BD0ACEF7}" destId="{268BA314-424F-40E1-B472-D494AFD6BAB7}" srcOrd="0" destOrd="0" presId="urn:microsoft.com/office/officeart/2005/8/layout/radial2"/>
    <dgm:cxn modelId="{28DC7097-ACA3-480C-AC68-7DE9849DA8C3}" srcId="{8CE79561-1876-4679-8A74-68ACBB0A35E2}" destId="{027B6641-BBAF-46EA-A336-9C99BD0ACEF7}" srcOrd="0" destOrd="0" parTransId="{E2072AAE-5BD9-40D6-B422-4D3B037A5597}" sibTransId="{775A7165-7326-45D9-90E8-5092417D9E0A}"/>
    <dgm:cxn modelId="{C09FC399-A359-45E9-BFBB-C8B6CE1360A5}" type="presOf" srcId="{465D17A1-2286-4263-B3B7-CB871F9843EE}" destId="{C7EC528F-3C9D-4001-888E-5465C2E1079E}" srcOrd="0" destOrd="0" presId="urn:microsoft.com/office/officeart/2005/8/layout/radial2"/>
    <dgm:cxn modelId="{EEAA799B-6EF6-4158-A4A9-C2FF13CE72DA}" type="presOf" srcId="{82F08356-5AF9-4784-B600-7B9D61D67CC0}" destId="{C72CA0A6-2947-4156-BFE8-0003940E4096}" srcOrd="0" destOrd="1" presId="urn:microsoft.com/office/officeart/2005/8/layout/radial2"/>
    <dgm:cxn modelId="{8D8C65A7-46E5-4E5E-9AAA-227210CB0682}" type="presOf" srcId="{83F2BAC5-236A-49A0-B5C5-BF97EC62247D}" destId="{C72CA0A6-2947-4156-BFE8-0003940E4096}" srcOrd="0" destOrd="0" presId="urn:microsoft.com/office/officeart/2005/8/layout/radial2"/>
    <dgm:cxn modelId="{6F66ECAE-1B01-4F05-82C5-5491EB422DA9}" type="presOf" srcId="{E97E53F8-64D1-48EF-8CF3-6EAABB3BCDE2}" destId="{F4DCC8C6-AB80-4EFF-8351-B2447A9E2063}" srcOrd="0" destOrd="1" presId="urn:microsoft.com/office/officeart/2005/8/layout/radial2"/>
    <dgm:cxn modelId="{84805EC2-CCB3-4265-821A-6890580280A0}" srcId="{3FB2AB5E-17C5-45C2-8BAE-26EC3A85CF4D}" destId="{82F08356-5AF9-4784-B600-7B9D61D67CC0}" srcOrd="1" destOrd="0" parTransId="{6C58B8D8-1A85-4E26-A04C-4D4AD0FA9757}" sibTransId="{467F68D2-81FD-49D8-96D3-14AC679A1BC9}"/>
    <dgm:cxn modelId="{AE56EAC9-C1C0-4E4B-A7E6-06BAA2AA2213}" type="presOf" srcId="{C4CC47CB-C946-4495-B8E8-F8895749486C}" destId="{3229EEF1-1661-48D9-A5B2-3AE1694927CC}" srcOrd="0" destOrd="0" presId="urn:microsoft.com/office/officeart/2005/8/layout/radial2"/>
    <dgm:cxn modelId="{4D4FA3D0-93D7-4672-86F3-051B34709468}" type="presOf" srcId="{001B9B3F-79B6-4F91-9902-2180D7F2F880}" destId="{36C61C97-5A5B-4AA4-A017-F62F46163E87}" srcOrd="0" destOrd="0" presId="urn:microsoft.com/office/officeart/2005/8/layout/radial2"/>
    <dgm:cxn modelId="{6B60B1D2-29D4-42BE-A7E0-BAECC8EA29A8}" type="presOf" srcId="{3FB2AB5E-17C5-45C2-8BAE-26EC3A85CF4D}" destId="{710BFAC3-41B4-4F43-8687-A94E2072E449}" srcOrd="0" destOrd="0" presId="urn:microsoft.com/office/officeart/2005/8/layout/radial2"/>
    <dgm:cxn modelId="{BC76CAD5-0C9F-4F44-B0E7-7FBFADE7B971}" type="presOf" srcId="{600B9D3E-2E28-4BBE-8BC7-8FB0D1B2B55C}" destId="{3752C1D2-07AF-463C-9870-E47C640DC40C}" srcOrd="0" destOrd="0" presId="urn:microsoft.com/office/officeart/2005/8/layout/radial2"/>
    <dgm:cxn modelId="{B6FE4BD7-5FC8-4913-A807-51872CA704B4}" type="presOf" srcId="{FAA7537B-33BF-4070-A611-8FDCF42E97D4}" destId="{F4DCC8C6-AB80-4EFF-8351-B2447A9E2063}" srcOrd="0" destOrd="0" presId="urn:microsoft.com/office/officeart/2005/8/layout/radial2"/>
    <dgm:cxn modelId="{70FDE6E9-6EE5-4AE5-9369-D47E741E3E28}" srcId="{C4CC47CB-C946-4495-B8E8-F8895749486C}" destId="{001B9B3F-79B6-4F91-9902-2180D7F2F880}" srcOrd="1" destOrd="0" parTransId="{1094C135-75D2-44BE-BB51-673E7C32E4EF}" sibTransId="{12E011D4-EF83-4B09-A99C-17F77E7B4666}"/>
    <dgm:cxn modelId="{285F85EA-F814-42E9-A9DD-DC88DCE47134}" type="presOf" srcId="{88E114E6-6739-4A94-A63B-830E19AA3219}" destId="{8BEAAD4A-D174-4708-B4AE-DDF82B4C0EBE}" srcOrd="0" destOrd="0" presId="urn:microsoft.com/office/officeart/2005/8/layout/radial2"/>
    <dgm:cxn modelId="{591BB822-15D7-4BBC-87E6-18C675866ABA}" type="presParOf" srcId="{3229EEF1-1661-48D9-A5B2-3AE1694927CC}" destId="{2BD42211-1A00-48C3-92C2-16264CF97E44}" srcOrd="0" destOrd="0" presId="urn:microsoft.com/office/officeart/2005/8/layout/radial2"/>
    <dgm:cxn modelId="{6CF29BC9-8F7D-4540-9F8D-54BA0E9A0928}" type="presParOf" srcId="{2BD42211-1A00-48C3-92C2-16264CF97E44}" destId="{9F5EECC4-E316-4AC6-A860-59BDBE947A61}" srcOrd="0" destOrd="0" presId="urn:microsoft.com/office/officeart/2005/8/layout/radial2"/>
    <dgm:cxn modelId="{F2FF0DF4-3656-4C07-82DE-62FB856F55CE}" type="presParOf" srcId="{9F5EECC4-E316-4AC6-A860-59BDBE947A61}" destId="{8CDEF8AB-8863-4462-9616-086AB73AF33B}" srcOrd="0" destOrd="0" presId="urn:microsoft.com/office/officeart/2005/8/layout/radial2"/>
    <dgm:cxn modelId="{079FE82B-B3AF-4A39-9FB6-E37956708E87}" type="presParOf" srcId="{9F5EECC4-E316-4AC6-A860-59BDBE947A61}" destId="{F9157753-9A9C-4775-98A7-C22BA504F290}" srcOrd="1" destOrd="0" presId="urn:microsoft.com/office/officeart/2005/8/layout/radial2"/>
    <dgm:cxn modelId="{F9ED2337-1F93-4A7E-BE78-F2A2CB3E077B}" type="presParOf" srcId="{2BD42211-1A00-48C3-92C2-16264CF97E44}" destId="{6AA886E4-82EA-4626-A425-499A0D77B483}" srcOrd="1" destOrd="0" presId="urn:microsoft.com/office/officeart/2005/8/layout/radial2"/>
    <dgm:cxn modelId="{64D4A038-C841-4087-BBC0-55299CA14CD6}" type="presParOf" srcId="{2BD42211-1A00-48C3-92C2-16264CF97E44}" destId="{18350E99-3988-4BAB-A53F-F1B42C49ACA8}" srcOrd="2" destOrd="0" presId="urn:microsoft.com/office/officeart/2005/8/layout/radial2"/>
    <dgm:cxn modelId="{AD0BFE32-DD94-4753-9E7D-AE08ECF51924}" type="presParOf" srcId="{18350E99-3988-4BAB-A53F-F1B42C49ACA8}" destId="{8A218994-A31F-4653-98F3-A4CD1C7E9A85}" srcOrd="0" destOrd="0" presId="urn:microsoft.com/office/officeart/2005/8/layout/radial2"/>
    <dgm:cxn modelId="{A17D742F-D537-41FF-973A-117C343E56C7}" type="presParOf" srcId="{18350E99-3988-4BAB-A53F-F1B42C49ACA8}" destId="{F4DCC8C6-AB80-4EFF-8351-B2447A9E2063}" srcOrd="1" destOrd="0" presId="urn:microsoft.com/office/officeart/2005/8/layout/radial2"/>
    <dgm:cxn modelId="{EA9DD539-1B05-49FD-A35D-89842C9CEF48}" type="presParOf" srcId="{2BD42211-1A00-48C3-92C2-16264CF97E44}" destId="{BE494DBF-B945-4B23-AA23-F22AFFB4DDD2}" srcOrd="3" destOrd="0" presId="urn:microsoft.com/office/officeart/2005/8/layout/radial2"/>
    <dgm:cxn modelId="{F9A3CAEF-DB9D-4D15-9122-C21F10B78F98}" type="presParOf" srcId="{2BD42211-1A00-48C3-92C2-16264CF97E44}" destId="{A0FE9854-5CE2-4061-885B-8BA000C4D115}" srcOrd="4" destOrd="0" presId="urn:microsoft.com/office/officeart/2005/8/layout/radial2"/>
    <dgm:cxn modelId="{783612F1-C62D-4F55-A1A2-4C4E2344E055}" type="presParOf" srcId="{A0FE9854-5CE2-4061-885B-8BA000C4D115}" destId="{36C61C97-5A5B-4AA4-A017-F62F46163E87}" srcOrd="0" destOrd="0" presId="urn:microsoft.com/office/officeart/2005/8/layout/radial2"/>
    <dgm:cxn modelId="{738E5988-7E8B-4984-969C-C26704DF33C3}" type="presParOf" srcId="{A0FE9854-5CE2-4061-885B-8BA000C4D115}" destId="{8BEAAD4A-D174-4708-B4AE-DDF82B4C0EBE}" srcOrd="1" destOrd="0" presId="urn:microsoft.com/office/officeart/2005/8/layout/radial2"/>
    <dgm:cxn modelId="{BFDD4B88-FA03-4B96-AB87-10BF8F391151}" type="presParOf" srcId="{2BD42211-1A00-48C3-92C2-16264CF97E44}" destId="{3752C1D2-07AF-463C-9870-E47C640DC40C}" srcOrd="5" destOrd="0" presId="urn:microsoft.com/office/officeart/2005/8/layout/radial2"/>
    <dgm:cxn modelId="{CF901245-1A0B-4AED-8D4F-CF51FA9FDDED}" type="presParOf" srcId="{2BD42211-1A00-48C3-92C2-16264CF97E44}" destId="{B1E10854-CA72-4966-B630-381C7EECDA37}" srcOrd="6" destOrd="0" presId="urn:microsoft.com/office/officeart/2005/8/layout/radial2"/>
    <dgm:cxn modelId="{6B1D67ED-D785-43FC-86F0-41D542BE54A3}" type="presParOf" srcId="{B1E10854-CA72-4966-B630-381C7EECDA37}" destId="{710BFAC3-41B4-4F43-8687-A94E2072E449}" srcOrd="0" destOrd="0" presId="urn:microsoft.com/office/officeart/2005/8/layout/radial2"/>
    <dgm:cxn modelId="{4F520CF9-DADD-4C37-A0CB-CE5F9CBE1631}" type="presParOf" srcId="{B1E10854-CA72-4966-B630-381C7EECDA37}" destId="{C72CA0A6-2947-4156-BFE8-0003940E4096}" srcOrd="1" destOrd="0" presId="urn:microsoft.com/office/officeart/2005/8/layout/radial2"/>
    <dgm:cxn modelId="{817BDB0D-C67B-46A2-8E87-5CBB012BA95A}" type="presParOf" srcId="{2BD42211-1A00-48C3-92C2-16264CF97E44}" destId="{C7EC528F-3C9D-4001-888E-5465C2E1079E}" srcOrd="7" destOrd="0" presId="urn:microsoft.com/office/officeart/2005/8/layout/radial2"/>
    <dgm:cxn modelId="{7B45618A-A5A4-4238-A64B-9A26E063E892}" type="presParOf" srcId="{2BD42211-1A00-48C3-92C2-16264CF97E44}" destId="{26AC0D72-9CFE-4A27-9296-CA6E86157442}" srcOrd="8" destOrd="0" presId="urn:microsoft.com/office/officeart/2005/8/layout/radial2"/>
    <dgm:cxn modelId="{C6D4D00A-C33F-4B16-9D7D-995A72ECECCA}" type="presParOf" srcId="{26AC0D72-9CFE-4A27-9296-CA6E86157442}" destId="{D2C6AA62-BC71-4780-95B6-539F0237BFD8}" srcOrd="0" destOrd="0" presId="urn:microsoft.com/office/officeart/2005/8/layout/radial2"/>
    <dgm:cxn modelId="{C1E0F850-B120-4CC1-8773-FDA30E888FD8}" type="presParOf" srcId="{26AC0D72-9CFE-4A27-9296-CA6E86157442}" destId="{268BA314-424F-40E1-B472-D494AFD6BAB7}"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57DA0F-787F-4E11-9AF3-2308A9448759}"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B37865AB-621D-478F-87C8-C96EE5AD349E}">
      <dgm:prSet phldrT="[Text]" phldr="0"/>
      <dgm:spPr/>
      <dgm:t>
        <a:bodyPr/>
        <a:lstStyle/>
        <a:p>
          <a:pPr rtl="0"/>
          <a:r>
            <a:rPr lang="en-US" b="0">
              <a:latin typeface="Aptos"/>
            </a:rPr>
            <a:t>Text Data Encoding &amp; Tokenization</a:t>
          </a:r>
        </a:p>
      </dgm:t>
    </dgm:pt>
    <dgm:pt modelId="{A45F440A-DAE5-4258-B635-9D49DB6433BC}" type="parTrans" cxnId="{A2C01273-0B68-475B-879A-131F7BEE2948}">
      <dgm:prSet/>
      <dgm:spPr/>
      <dgm:t>
        <a:bodyPr/>
        <a:lstStyle/>
        <a:p>
          <a:endParaRPr lang="en-US"/>
        </a:p>
      </dgm:t>
    </dgm:pt>
    <dgm:pt modelId="{C651AF65-24B7-400D-9A26-AF07F6157FCD}" type="sibTrans" cxnId="{A2C01273-0B68-475B-879A-131F7BEE2948}">
      <dgm:prSet/>
      <dgm:spPr/>
      <dgm:t>
        <a:bodyPr/>
        <a:lstStyle/>
        <a:p>
          <a:endParaRPr lang="en-US"/>
        </a:p>
      </dgm:t>
    </dgm:pt>
    <dgm:pt modelId="{F0078E0D-5778-4B87-AFBC-63EEAD2C3A14}">
      <dgm:prSet phldrT="[Text]" phldr="0"/>
      <dgm:spPr/>
      <dgm:t>
        <a:bodyPr/>
        <a:lstStyle/>
        <a:p>
          <a:pPr rtl="0"/>
          <a:r>
            <a:rPr lang="en-US" b="0">
              <a:latin typeface="Aptos"/>
            </a:rPr>
            <a:t>Bert Base Uncased</a:t>
          </a:r>
        </a:p>
      </dgm:t>
    </dgm:pt>
    <dgm:pt modelId="{6BBF820C-EB79-492E-A965-700AA9C5BD97}" type="parTrans" cxnId="{75F52E2C-03A2-4C38-8146-AF8D6526244D}">
      <dgm:prSet/>
      <dgm:spPr/>
      <dgm:t>
        <a:bodyPr/>
        <a:lstStyle/>
        <a:p>
          <a:endParaRPr lang="en-US"/>
        </a:p>
      </dgm:t>
    </dgm:pt>
    <dgm:pt modelId="{0AC0EB24-4ED3-44EA-A801-EF705933FB4E}" type="sibTrans" cxnId="{75F52E2C-03A2-4C38-8146-AF8D6526244D}">
      <dgm:prSet/>
      <dgm:spPr/>
      <dgm:t>
        <a:bodyPr/>
        <a:lstStyle/>
        <a:p>
          <a:endParaRPr lang="en-US"/>
        </a:p>
      </dgm:t>
    </dgm:pt>
    <dgm:pt modelId="{880DDD4B-4F11-43C7-A47A-B42771DF1A98}">
      <dgm:prSet phldrT="[Text]" phldr="0"/>
      <dgm:spPr/>
      <dgm:t>
        <a:bodyPr/>
        <a:lstStyle/>
        <a:p>
          <a:pPr algn="l"/>
          <a:r>
            <a:rPr lang="en-US" b="0">
              <a:latin typeface="Arial"/>
              <a:cs typeface="Arial"/>
            </a:rPr>
            <a:t>Each word converted into a token ID from the BERT vocabulary</a:t>
          </a:r>
          <a:endParaRPr lang="en-US" b="0"/>
        </a:p>
      </dgm:t>
    </dgm:pt>
    <dgm:pt modelId="{4FB0E72D-F626-4BD6-9DD5-629A1F8FBC89}" type="parTrans" cxnId="{A2A7AFAC-D74E-4EDE-836E-68A1079DB6A3}">
      <dgm:prSet/>
      <dgm:spPr/>
      <dgm:t>
        <a:bodyPr/>
        <a:lstStyle/>
        <a:p>
          <a:endParaRPr lang="en-US"/>
        </a:p>
      </dgm:t>
    </dgm:pt>
    <dgm:pt modelId="{470B64BA-ACC1-4383-A607-34D90173F34C}" type="sibTrans" cxnId="{A2A7AFAC-D74E-4EDE-836E-68A1079DB6A3}">
      <dgm:prSet/>
      <dgm:spPr/>
      <dgm:t>
        <a:bodyPr/>
        <a:lstStyle/>
        <a:p>
          <a:endParaRPr lang="en-US"/>
        </a:p>
      </dgm:t>
    </dgm:pt>
    <dgm:pt modelId="{1075F6D0-2F2D-4207-94A5-D51A3C512621}">
      <dgm:prSet phldr="0"/>
      <dgm:spPr/>
      <dgm:t>
        <a:bodyPr/>
        <a:lstStyle/>
        <a:p>
          <a:pPr algn="l"/>
          <a:r>
            <a:rPr lang="en-US" b="0">
              <a:latin typeface="Arial"/>
              <a:cs typeface="Arial"/>
            </a:rPr>
            <a:t>A binary mask to separate real tokens (1) and Padded tokens(0) during BERT processing</a:t>
          </a:r>
        </a:p>
      </dgm:t>
    </dgm:pt>
    <dgm:pt modelId="{C7355C0F-C050-4E05-B5F8-A3CCF279985E}" type="parTrans" cxnId="{54E9A627-3B4C-410F-B10F-02E11123A1A4}">
      <dgm:prSet/>
      <dgm:spPr/>
      <dgm:t>
        <a:bodyPr/>
        <a:lstStyle/>
        <a:p>
          <a:endParaRPr lang="en-US"/>
        </a:p>
      </dgm:t>
    </dgm:pt>
    <dgm:pt modelId="{0CB45461-9537-49E9-983A-E79BF04B0943}" type="sibTrans" cxnId="{54E9A627-3B4C-410F-B10F-02E11123A1A4}">
      <dgm:prSet/>
      <dgm:spPr/>
      <dgm:t>
        <a:bodyPr/>
        <a:lstStyle/>
        <a:p>
          <a:endParaRPr lang="en-US"/>
        </a:p>
      </dgm:t>
    </dgm:pt>
    <dgm:pt modelId="{BDFBCA68-0EE6-4648-AEE1-522FC8862B37}">
      <dgm:prSet phldr="0"/>
      <dgm:spPr/>
      <dgm:t>
        <a:bodyPr/>
        <a:lstStyle/>
        <a:p>
          <a:pPr algn="l" rtl="0"/>
          <a:r>
            <a:rPr lang="en-US" b="0">
              <a:latin typeface="Arial"/>
              <a:cs typeface="Arial"/>
            </a:rPr>
            <a:t>Padding &amp; Truncation: </a:t>
          </a:r>
        </a:p>
      </dgm:t>
    </dgm:pt>
    <dgm:pt modelId="{748D44D6-0C37-43AB-8435-BC91AE5C92A9}" type="parTrans" cxnId="{3576ACC5-2FE2-4D7A-B7B4-15B9BB84942C}">
      <dgm:prSet/>
      <dgm:spPr/>
      <dgm:t>
        <a:bodyPr/>
        <a:lstStyle/>
        <a:p>
          <a:endParaRPr lang="en-US"/>
        </a:p>
      </dgm:t>
    </dgm:pt>
    <dgm:pt modelId="{4C8C2DBE-7B75-4DF4-A64E-4615469C0973}" type="sibTrans" cxnId="{3576ACC5-2FE2-4D7A-B7B4-15B9BB84942C}">
      <dgm:prSet/>
      <dgm:spPr/>
      <dgm:t>
        <a:bodyPr/>
        <a:lstStyle/>
        <a:p>
          <a:endParaRPr lang="en-US"/>
        </a:p>
      </dgm:t>
    </dgm:pt>
    <dgm:pt modelId="{C8134827-0CA7-4D7D-9AE9-6D1FD1239F31}">
      <dgm:prSet phldr="0"/>
      <dgm:spPr/>
      <dgm:t>
        <a:bodyPr/>
        <a:lstStyle/>
        <a:p>
          <a:pPr algn="l"/>
          <a:r>
            <a:rPr lang="en-US" b="0">
              <a:latin typeface="Arial"/>
              <a:cs typeface="Arial"/>
            </a:rPr>
            <a:t>Tokenized text sequences padded or truncated for equal length</a:t>
          </a:r>
        </a:p>
      </dgm:t>
    </dgm:pt>
    <dgm:pt modelId="{A666C4F0-8857-4E96-AC3F-2614B20AE74B}" type="parTrans" cxnId="{343EE7DC-A1AE-4F2B-9C23-85828A34C6ED}">
      <dgm:prSet/>
      <dgm:spPr/>
      <dgm:t>
        <a:bodyPr/>
        <a:lstStyle/>
        <a:p>
          <a:endParaRPr lang="en-US"/>
        </a:p>
      </dgm:t>
    </dgm:pt>
    <dgm:pt modelId="{24245933-D635-48A4-8BAD-005689632999}" type="sibTrans" cxnId="{343EE7DC-A1AE-4F2B-9C23-85828A34C6ED}">
      <dgm:prSet/>
      <dgm:spPr/>
      <dgm:t>
        <a:bodyPr/>
        <a:lstStyle/>
        <a:p>
          <a:endParaRPr lang="en-US"/>
        </a:p>
      </dgm:t>
    </dgm:pt>
    <dgm:pt modelId="{418087AA-1FD7-4695-952E-C09349618362}">
      <dgm:prSet phldr="0"/>
      <dgm:spPr/>
      <dgm:t>
        <a:bodyPr/>
        <a:lstStyle/>
        <a:p>
          <a:pPr algn="l" rtl="0"/>
          <a:r>
            <a:rPr lang="en-US" b="0">
              <a:latin typeface="Arial"/>
              <a:cs typeface="Arial"/>
            </a:rPr>
            <a:t>Input IDs:</a:t>
          </a:r>
        </a:p>
      </dgm:t>
    </dgm:pt>
    <dgm:pt modelId="{580FFB0E-0EEB-46F2-8D6B-109CD9CDE3DF}" type="parTrans" cxnId="{85889FF3-0682-439E-B555-78F2F7C918FA}">
      <dgm:prSet/>
      <dgm:spPr/>
      <dgm:t>
        <a:bodyPr/>
        <a:lstStyle/>
        <a:p>
          <a:endParaRPr lang="en-US"/>
        </a:p>
      </dgm:t>
    </dgm:pt>
    <dgm:pt modelId="{EBDE8502-0BB9-4F33-9613-D25E0FBDE1CD}" type="sibTrans" cxnId="{85889FF3-0682-439E-B555-78F2F7C918FA}">
      <dgm:prSet/>
      <dgm:spPr/>
      <dgm:t>
        <a:bodyPr/>
        <a:lstStyle/>
        <a:p>
          <a:endParaRPr lang="en-US"/>
        </a:p>
      </dgm:t>
    </dgm:pt>
    <dgm:pt modelId="{30425163-A6A8-4A16-AEB9-FCFF55C5A50F}">
      <dgm:prSet phldr="0"/>
      <dgm:spPr/>
      <dgm:t>
        <a:bodyPr/>
        <a:lstStyle/>
        <a:p>
          <a:pPr algn="l" rtl="0"/>
          <a:r>
            <a:rPr lang="en-US" b="0">
              <a:latin typeface="Arial"/>
              <a:cs typeface="Arial"/>
            </a:rPr>
            <a:t>Attention Mask:</a:t>
          </a:r>
        </a:p>
      </dgm:t>
    </dgm:pt>
    <dgm:pt modelId="{E958807E-4CA1-4D4F-A848-BD91251C36B2}" type="parTrans" cxnId="{FCA46516-D006-4F82-9247-3B5C8022E6DA}">
      <dgm:prSet/>
      <dgm:spPr/>
      <dgm:t>
        <a:bodyPr/>
        <a:lstStyle/>
        <a:p>
          <a:endParaRPr lang="en-US"/>
        </a:p>
      </dgm:t>
    </dgm:pt>
    <dgm:pt modelId="{93AC3DE1-783D-40EA-B750-0BC529B46460}" type="sibTrans" cxnId="{FCA46516-D006-4F82-9247-3B5C8022E6DA}">
      <dgm:prSet/>
      <dgm:spPr/>
      <dgm:t>
        <a:bodyPr/>
        <a:lstStyle/>
        <a:p>
          <a:endParaRPr lang="en-US"/>
        </a:p>
      </dgm:t>
    </dgm:pt>
    <dgm:pt modelId="{2B6F5BFD-BA02-44A3-8D80-63D4AB5DE787}">
      <dgm:prSet phldr="0"/>
      <dgm:spPr/>
      <dgm:t>
        <a:bodyPr/>
        <a:lstStyle/>
        <a:p>
          <a:pPr algn="l" rtl="0"/>
          <a:r>
            <a:rPr lang="en-US" b="0">
              <a:latin typeface="Arial"/>
              <a:cs typeface="Arial"/>
            </a:rPr>
            <a:t>Image Data Encoding:</a:t>
          </a:r>
        </a:p>
      </dgm:t>
    </dgm:pt>
    <dgm:pt modelId="{99116D3F-6A26-4521-999F-882543B75B67}" type="parTrans" cxnId="{F5285B79-D22D-48F4-B01D-C8B913B9CA8E}">
      <dgm:prSet/>
      <dgm:spPr/>
      <dgm:t>
        <a:bodyPr/>
        <a:lstStyle/>
        <a:p>
          <a:endParaRPr lang="en-US"/>
        </a:p>
      </dgm:t>
    </dgm:pt>
    <dgm:pt modelId="{2BDF59D5-44E8-4D3D-B8B3-0300329302C1}" type="sibTrans" cxnId="{F5285B79-D22D-48F4-B01D-C8B913B9CA8E}">
      <dgm:prSet/>
      <dgm:spPr/>
      <dgm:t>
        <a:bodyPr/>
        <a:lstStyle/>
        <a:p>
          <a:endParaRPr lang="en-US"/>
        </a:p>
      </dgm:t>
    </dgm:pt>
    <dgm:pt modelId="{433D9E5D-B080-47BF-845D-342B97092E6F}">
      <dgm:prSet phldr="0"/>
      <dgm:spPr/>
      <dgm:t>
        <a:bodyPr/>
        <a:lstStyle/>
        <a:p>
          <a:pPr algn="l"/>
          <a:r>
            <a:rPr lang="en-US" b="0" dirty="0">
              <a:latin typeface="Arial"/>
              <a:cs typeface="Arial"/>
            </a:rPr>
            <a:t> Resizing, Normalization and Batch Tensor Formation for input to VGG-16, Resnet, </a:t>
          </a:r>
          <a:r>
            <a:rPr lang="en-US" b="0" dirty="0" err="1">
              <a:latin typeface="Arial"/>
              <a:cs typeface="Arial"/>
            </a:rPr>
            <a:t>Efficientnet</a:t>
          </a:r>
          <a:r>
            <a:rPr lang="en-US" b="0" dirty="0">
              <a:latin typeface="Arial"/>
              <a:cs typeface="Arial"/>
            </a:rPr>
            <a:t> </a:t>
          </a:r>
          <a:endParaRPr lang="en-US" b="0" dirty="0"/>
        </a:p>
      </dgm:t>
    </dgm:pt>
    <dgm:pt modelId="{BE151AB7-FC31-4578-BD84-5D5D99825A0D}" type="parTrans" cxnId="{3A21C744-E02A-4CBA-82A6-F16716648B7C}">
      <dgm:prSet/>
      <dgm:spPr/>
      <dgm:t>
        <a:bodyPr/>
        <a:lstStyle/>
        <a:p>
          <a:endParaRPr lang="en-US"/>
        </a:p>
      </dgm:t>
    </dgm:pt>
    <dgm:pt modelId="{CCC87D89-E8ED-4EC8-B265-E2A34ECA3AAD}" type="sibTrans" cxnId="{3A21C744-E02A-4CBA-82A6-F16716648B7C}">
      <dgm:prSet/>
      <dgm:spPr/>
      <dgm:t>
        <a:bodyPr/>
        <a:lstStyle/>
        <a:p>
          <a:endParaRPr lang="en-US"/>
        </a:p>
      </dgm:t>
    </dgm:pt>
    <dgm:pt modelId="{638571E0-8D37-44E8-926A-258965E64DE6}" type="pres">
      <dgm:prSet presAssocID="{2057DA0F-787F-4E11-9AF3-2308A9448759}" presName="linear" presStyleCnt="0">
        <dgm:presLayoutVars>
          <dgm:dir/>
          <dgm:animLvl val="lvl"/>
          <dgm:resizeHandles val="exact"/>
        </dgm:presLayoutVars>
      </dgm:prSet>
      <dgm:spPr/>
    </dgm:pt>
    <dgm:pt modelId="{3C9207C0-4C3F-45CE-A14C-54AFFE758412}" type="pres">
      <dgm:prSet presAssocID="{B37865AB-621D-478F-87C8-C96EE5AD349E}" presName="parentLin" presStyleCnt="0"/>
      <dgm:spPr/>
    </dgm:pt>
    <dgm:pt modelId="{CE9FA405-1BA9-425F-8F9E-417AF01CE3CA}" type="pres">
      <dgm:prSet presAssocID="{B37865AB-621D-478F-87C8-C96EE5AD349E}" presName="parentLeftMargin" presStyleLbl="node1" presStyleIdx="0" presStyleCnt="5"/>
      <dgm:spPr/>
    </dgm:pt>
    <dgm:pt modelId="{19F8C673-84DA-41FB-8C0A-E578FD49D14D}" type="pres">
      <dgm:prSet presAssocID="{B37865AB-621D-478F-87C8-C96EE5AD349E}" presName="parentText" presStyleLbl="node1" presStyleIdx="0" presStyleCnt="5">
        <dgm:presLayoutVars>
          <dgm:chMax val="0"/>
          <dgm:bulletEnabled val="1"/>
        </dgm:presLayoutVars>
      </dgm:prSet>
      <dgm:spPr/>
    </dgm:pt>
    <dgm:pt modelId="{2A0F0622-E643-478E-A9B7-6FD645910564}" type="pres">
      <dgm:prSet presAssocID="{B37865AB-621D-478F-87C8-C96EE5AD349E}" presName="negativeSpace" presStyleCnt="0"/>
      <dgm:spPr/>
    </dgm:pt>
    <dgm:pt modelId="{D266B04E-CE40-4EEB-8E8F-C0E6B6742C5A}" type="pres">
      <dgm:prSet presAssocID="{B37865AB-621D-478F-87C8-C96EE5AD349E}" presName="childText" presStyleLbl="conFgAcc1" presStyleIdx="0" presStyleCnt="5">
        <dgm:presLayoutVars>
          <dgm:bulletEnabled val="1"/>
        </dgm:presLayoutVars>
      </dgm:prSet>
      <dgm:spPr/>
    </dgm:pt>
    <dgm:pt modelId="{681B8B8E-2C46-440B-B6E7-B41F9508698C}" type="pres">
      <dgm:prSet presAssocID="{C651AF65-24B7-400D-9A26-AF07F6157FCD}" presName="spaceBetweenRectangles" presStyleCnt="0"/>
      <dgm:spPr/>
    </dgm:pt>
    <dgm:pt modelId="{607BA618-63E6-451F-82C6-12DE4A29C887}" type="pres">
      <dgm:prSet presAssocID="{BDFBCA68-0EE6-4648-AEE1-522FC8862B37}" presName="parentLin" presStyleCnt="0"/>
      <dgm:spPr/>
    </dgm:pt>
    <dgm:pt modelId="{1C9E773F-7572-4ED7-A610-7D84927F4B77}" type="pres">
      <dgm:prSet presAssocID="{BDFBCA68-0EE6-4648-AEE1-522FC8862B37}" presName="parentLeftMargin" presStyleLbl="node1" presStyleIdx="0" presStyleCnt="5"/>
      <dgm:spPr/>
    </dgm:pt>
    <dgm:pt modelId="{1113D58C-0D19-4100-8211-231ACD31A7AD}" type="pres">
      <dgm:prSet presAssocID="{BDFBCA68-0EE6-4648-AEE1-522FC8862B37}" presName="parentText" presStyleLbl="node1" presStyleIdx="1" presStyleCnt="5">
        <dgm:presLayoutVars>
          <dgm:chMax val="0"/>
          <dgm:bulletEnabled val="1"/>
        </dgm:presLayoutVars>
      </dgm:prSet>
      <dgm:spPr/>
    </dgm:pt>
    <dgm:pt modelId="{918AD6A9-0CB8-42EF-BD96-AAA6052FD534}" type="pres">
      <dgm:prSet presAssocID="{BDFBCA68-0EE6-4648-AEE1-522FC8862B37}" presName="negativeSpace" presStyleCnt="0"/>
      <dgm:spPr/>
    </dgm:pt>
    <dgm:pt modelId="{FB7DE485-3AC3-47E7-8CE4-06361A805B96}" type="pres">
      <dgm:prSet presAssocID="{BDFBCA68-0EE6-4648-AEE1-522FC8862B37}" presName="childText" presStyleLbl="conFgAcc1" presStyleIdx="1" presStyleCnt="5">
        <dgm:presLayoutVars>
          <dgm:bulletEnabled val="1"/>
        </dgm:presLayoutVars>
      </dgm:prSet>
      <dgm:spPr/>
    </dgm:pt>
    <dgm:pt modelId="{3500CD75-E0C1-4C50-BD3F-4B224DCB3388}" type="pres">
      <dgm:prSet presAssocID="{4C8C2DBE-7B75-4DF4-A64E-4615469C0973}" presName="spaceBetweenRectangles" presStyleCnt="0"/>
      <dgm:spPr/>
    </dgm:pt>
    <dgm:pt modelId="{754AD0F2-BEFA-465C-A14C-D314749DD02F}" type="pres">
      <dgm:prSet presAssocID="{418087AA-1FD7-4695-952E-C09349618362}" presName="parentLin" presStyleCnt="0"/>
      <dgm:spPr/>
    </dgm:pt>
    <dgm:pt modelId="{50273CD7-F305-4FC8-855C-A6E0E42946E4}" type="pres">
      <dgm:prSet presAssocID="{418087AA-1FD7-4695-952E-C09349618362}" presName="parentLeftMargin" presStyleLbl="node1" presStyleIdx="1" presStyleCnt="5"/>
      <dgm:spPr/>
    </dgm:pt>
    <dgm:pt modelId="{88D83AA7-B4AA-4033-B022-72B56821CCE4}" type="pres">
      <dgm:prSet presAssocID="{418087AA-1FD7-4695-952E-C09349618362}" presName="parentText" presStyleLbl="node1" presStyleIdx="2" presStyleCnt="5">
        <dgm:presLayoutVars>
          <dgm:chMax val="0"/>
          <dgm:bulletEnabled val="1"/>
        </dgm:presLayoutVars>
      </dgm:prSet>
      <dgm:spPr/>
    </dgm:pt>
    <dgm:pt modelId="{674111D3-1D9E-4832-913E-946CE238C6B6}" type="pres">
      <dgm:prSet presAssocID="{418087AA-1FD7-4695-952E-C09349618362}" presName="negativeSpace" presStyleCnt="0"/>
      <dgm:spPr/>
    </dgm:pt>
    <dgm:pt modelId="{63A82E6E-AC8C-4DB1-A633-E128541132A1}" type="pres">
      <dgm:prSet presAssocID="{418087AA-1FD7-4695-952E-C09349618362}" presName="childText" presStyleLbl="conFgAcc1" presStyleIdx="2" presStyleCnt="5">
        <dgm:presLayoutVars>
          <dgm:bulletEnabled val="1"/>
        </dgm:presLayoutVars>
      </dgm:prSet>
      <dgm:spPr/>
    </dgm:pt>
    <dgm:pt modelId="{655C012E-8E71-43F1-ADAC-BA42330BBD0A}" type="pres">
      <dgm:prSet presAssocID="{EBDE8502-0BB9-4F33-9613-D25E0FBDE1CD}" presName="spaceBetweenRectangles" presStyleCnt="0"/>
      <dgm:spPr/>
    </dgm:pt>
    <dgm:pt modelId="{630514BA-27A5-481A-A305-9BE6845B5146}" type="pres">
      <dgm:prSet presAssocID="{30425163-A6A8-4A16-AEB9-FCFF55C5A50F}" presName="parentLin" presStyleCnt="0"/>
      <dgm:spPr/>
    </dgm:pt>
    <dgm:pt modelId="{90480258-8E1B-4F34-93EF-FDF9DA9671C4}" type="pres">
      <dgm:prSet presAssocID="{30425163-A6A8-4A16-AEB9-FCFF55C5A50F}" presName="parentLeftMargin" presStyleLbl="node1" presStyleIdx="2" presStyleCnt="5"/>
      <dgm:spPr/>
    </dgm:pt>
    <dgm:pt modelId="{A86D05AE-9D21-42DC-9BAA-275FD7431C22}" type="pres">
      <dgm:prSet presAssocID="{30425163-A6A8-4A16-AEB9-FCFF55C5A50F}" presName="parentText" presStyleLbl="node1" presStyleIdx="3" presStyleCnt="5">
        <dgm:presLayoutVars>
          <dgm:chMax val="0"/>
          <dgm:bulletEnabled val="1"/>
        </dgm:presLayoutVars>
      </dgm:prSet>
      <dgm:spPr/>
    </dgm:pt>
    <dgm:pt modelId="{DF5A35EB-1AB3-44F5-AA48-521A255EF3D1}" type="pres">
      <dgm:prSet presAssocID="{30425163-A6A8-4A16-AEB9-FCFF55C5A50F}" presName="negativeSpace" presStyleCnt="0"/>
      <dgm:spPr/>
    </dgm:pt>
    <dgm:pt modelId="{21B84D6A-4E5E-48AC-9A5B-1378D8B4AB01}" type="pres">
      <dgm:prSet presAssocID="{30425163-A6A8-4A16-AEB9-FCFF55C5A50F}" presName="childText" presStyleLbl="conFgAcc1" presStyleIdx="3" presStyleCnt="5">
        <dgm:presLayoutVars>
          <dgm:bulletEnabled val="1"/>
        </dgm:presLayoutVars>
      </dgm:prSet>
      <dgm:spPr/>
    </dgm:pt>
    <dgm:pt modelId="{30A0FD52-AAE9-486D-8627-CC62A9BD9B42}" type="pres">
      <dgm:prSet presAssocID="{93AC3DE1-783D-40EA-B750-0BC529B46460}" presName="spaceBetweenRectangles" presStyleCnt="0"/>
      <dgm:spPr/>
    </dgm:pt>
    <dgm:pt modelId="{4B41C61B-B342-48DD-AA86-22C4D8BA8868}" type="pres">
      <dgm:prSet presAssocID="{2B6F5BFD-BA02-44A3-8D80-63D4AB5DE787}" presName="parentLin" presStyleCnt="0"/>
      <dgm:spPr/>
    </dgm:pt>
    <dgm:pt modelId="{BD9EA997-2D1C-40F9-9511-E0A049BADE04}" type="pres">
      <dgm:prSet presAssocID="{2B6F5BFD-BA02-44A3-8D80-63D4AB5DE787}" presName="parentLeftMargin" presStyleLbl="node1" presStyleIdx="3" presStyleCnt="5"/>
      <dgm:spPr/>
    </dgm:pt>
    <dgm:pt modelId="{2D98F3BC-2C20-424F-B2FE-432DA6E09246}" type="pres">
      <dgm:prSet presAssocID="{2B6F5BFD-BA02-44A3-8D80-63D4AB5DE787}" presName="parentText" presStyleLbl="node1" presStyleIdx="4" presStyleCnt="5">
        <dgm:presLayoutVars>
          <dgm:chMax val="0"/>
          <dgm:bulletEnabled val="1"/>
        </dgm:presLayoutVars>
      </dgm:prSet>
      <dgm:spPr/>
    </dgm:pt>
    <dgm:pt modelId="{7E08ED7A-4C45-4228-B3B6-403A2DFC78A6}" type="pres">
      <dgm:prSet presAssocID="{2B6F5BFD-BA02-44A3-8D80-63D4AB5DE787}" presName="negativeSpace" presStyleCnt="0"/>
      <dgm:spPr/>
    </dgm:pt>
    <dgm:pt modelId="{2BB01BD2-2BF1-4ED2-BF0A-14CDE24ADD66}" type="pres">
      <dgm:prSet presAssocID="{2B6F5BFD-BA02-44A3-8D80-63D4AB5DE787}" presName="childText" presStyleLbl="conFgAcc1" presStyleIdx="4" presStyleCnt="5">
        <dgm:presLayoutVars>
          <dgm:bulletEnabled val="1"/>
        </dgm:presLayoutVars>
      </dgm:prSet>
      <dgm:spPr/>
    </dgm:pt>
  </dgm:ptLst>
  <dgm:cxnLst>
    <dgm:cxn modelId="{FE30330A-1414-49EE-882D-73FF0CBC1BA3}" type="presOf" srcId="{BDFBCA68-0EE6-4648-AEE1-522FC8862B37}" destId="{1C9E773F-7572-4ED7-A610-7D84927F4B77}" srcOrd="0" destOrd="0" presId="urn:microsoft.com/office/officeart/2005/8/layout/list1"/>
    <dgm:cxn modelId="{FCA46516-D006-4F82-9247-3B5C8022E6DA}" srcId="{2057DA0F-787F-4E11-9AF3-2308A9448759}" destId="{30425163-A6A8-4A16-AEB9-FCFF55C5A50F}" srcOrd="3" destOrd="0" parTransId="{E958807E-4CA1-4D4F-A848-BD91251C36B2}" sibTransId="{93AC3DE1-783D-40EA-B750-0BC529B46460}"/>
    <dgm:cxn modelId="{D8856124-C283-4A2D-90AA-BEA409867870}" type="presOf" srcId="{30425163-A6A8-4A16-AEB9-FCFF55C5A50F}" destId="{A86D05AE-9D21-42DC-9BAA-275FD7431C22}" srcOrd="1" destOrd="0" presId="urn:microsoft.com/office/officeart/2005/8/layout/list1"/>
    <dgm:cxn modelId="{54E9A627-3B4C-410F-B10F-02E11123A1A4}" srcId="{30425163-A6A8-4A16-AEB9-FCFF55C5A50F}" destId="{1075F6D0-2F2D-4207-94A5-D51A3C512621}" srcOrd="0" destOrd="0" parTransId="{C7355C0F-C050-4E05-B5F8-A3CCF279985E}" sibTransId="{0CB45461-9537-49E9-983A-E79BF04B0943}"/>
    <dgm:cxn modelId="{75F52E2C-03A2-4C38-8146-AF8D6526244D}" srcId="{B37865AB-621D-478F-87C8-C96EE5AD349E}" destId="{F0078E0D-5778-4B87-AFBC-63EEAD2C3A14}" srcOrd="0" destOrd="0" parTransId="{6BBF820C-EB79-492E-A965-700AA9C5BD97}" sibTransId="{0AC0EB24-4ED3-44EA-A801-EF705933FB4E}"/>
    <dgm:cxn modelId="{271F1036-CFE1-4D46-934C-1B91FD1CC533}" type="presOf" srcId="{418087AA-1FD7-4695-952E-C09349618362}" destId="{50273CD7-F305-4FC8-855C-A6E0E42946E4}" srcOrd="0" destOrd="0" presId="urn:microsoft.com/office/officeart/2005/8/layout/list1"/>
    <dgm:cxn modelId="{705D963E-3D2A-4C24-9E49-16115D6CB6FC}" type="presOf" srcId="{433D9E5D-B080-47BF-845D-342B97092E6F}" destId="{2BB01BD2-2BF1-4ED2-BF0A-14CDE24ADD66}" srcOrd="0" destOrd="0" presId="urn:microsoft.com/office/officeart/2005/8/layout/list1"/>
    <dgm:cxn modelId="{3A21C744-E02A-4CBA-82A6-F16716648B7C}" srcId="{2B6F5BFD-BA02-44A3-8D80-63D4AB5DE787}" destId="{433D9E5D-B080-47BF-845D-342B97092E6F}" srcOrd="0" destOrd="0" parTransId="{BE151AB7-FC31-4578-BD84-5D5D99825A0D}" sibTransId="{CCC87D89-E8ED-4EC8-B265-E2A34ECA3AAD}"/>
    <dgm:cxn modelId="{1322D347-35F0-4476-B788-2F2A2E971953}" type="presOf" srcId="{2B6F5BFD-BA02-44A3-8D80-63D4AB5DE787}" destId="{BD9EA997-2D1C-40F9-9511-E0A049BADE04}" srcOrd="0" destOrd="0" presId="urn:microsoft.com/office/officeart/2005/8/layout/list1"/>
    <dgm:cxn modelId="{3D0E934B-5E9C-4F8B-8F0E-DCCF88EFB206}" type="presOf" srcId="{B37865AB-621D-478F-87C8-C96EE5AD349E}" destId="{19F8C673-84DA-41FB-8C0A-E578FD49D14D}" srcOrd="1" destOrd="0" presId="urn:microsoft.com/office/officeart/2005/8/layout/list1"/>
    <dgm:cxn modelId="{5769B66B-689A-4837-B2ED-845940C27124}" type="presOf" srcId="{1075F6D0-2F2D-4207-94A5-D51A3C512621}" destId="{21B84D6A-4E5E-48AC-9A5B-1378D8B4AB01}" srcOrd="0" destOrd="0" presId="urn:microsoft.com/office/officeart/2005/8/layout/list1"/>
    <dgm:cxn modelId="{A2C01273-0B68-475B-879A-131F7BEE2948}" srcId="{2057DA0F-787F-4E11-9AF3-2308A9448759}" destId="{B37865AB-621D-478F-87C8-C96EE5AD349E}" srcOrd="0" destOrd="0" parTransId="{A45F440A-DAE5-4258-B635-9D49DB6433BC}" sibTransId="{C651AF65-24B7-400D-9A26-AF07F6157FCD}"/>
    <dgm:cxn modelId="{F5285B79-D22D-48F4-B01D-C8B913B9CA8E}" srcId="{2057DA0F-787F-4E11-9AF3-2308A9448759}" destId="{2B6F5BFD-BA02-44A3-8D80-63D4AB5DE787}" srcOrd="4" destOrd="0" parTransId="{99116D3F-6A26-4521-999F-882543B75B67}" sibTransId="{2BDF59D5-44E8-4D3D-B8B3-0300329302C1}"/>
    <dgm:cxn modelId="{2D591A82-77F9-420D-B75D-28CCBD38FCE2}" type="presOf" srcId="{880DDD4B-4F11-43C7-A47A-B42771DF1A98}" destId="{63A82E6E-AC8C-4DB1-A633-E128541132A1}" srcOrd="0" destOrd="0" presId="urn:microsoft.com/office/officeart/2005/8/layout/list1"/>
    <dgm:cxn modelId="{244D0C88-7AF3-4FCD-BFDE-B57186BD6710}" type="presOf" srcId="{BDFBCA68-0EE6-4648-AEE1-522FC8862B37}" destId="{1113D58C-0D19-4100-8211-231ACD31A7AD}" srcOrd="1" destOrd="0" presId="urn:microsoft.com/office/officeart/2005/8/layout/list1"/>
    <dgm:cxn modelId="{C42C149B-4E11-4D43-B62E-1B4B28640299}" type="presOf" srcId="{C8134827-0CA7-4D7D-9AE9-6D1FD1239F31}" destId="{FB7DE485-3AC3-47E7-8CE4-06361A805B96}" srcOrd="0" destOrd="0" presId="urn:microsoft.com/office/officeart/2005/8/layout/list1"/>
    <dgm:cxn modelId="{A2A7AFAC-D74E-4EDE-836E-68A1079DB6A3}" srcId="{418087AA-1FD7-4695-952E-C09349618362}" destId="{880DDD4B-4F11-43C7-A47A-B42771DF1A98}" srcOrd="0" destOrd="0" parTransId="{4FB0E72D-F626-4BD6-9DD5-629A1F8FBC89}" sibTransId="{470B64BA-ACC1-4383-A607-34D90173F34C}"/>
    <dgm:cxn modelId="{6CF94EB7-28CC-4685-B63E-2893E42415C5}" type="presOf" srcId="{30425163-A6A8-4A16-AEB9-FCFF55C5A50F}" destId="{90480258-8E1B-4F34-93EF-FDF9DA9671C4}" srcOrd="0" destOrd="0" presId="urn:microsoft.com/office/officeart/2005/8/layout/list1"/>
    <dgm:cxn modelId="{373500BA-A19B-4F68-ABD9-19B6C16549F2}" type="presOf" srcId="{418087AA-1FD7-4695-952E-C09349618362}" destId="{88D83AA7-B4AA-4033-B022-72B56821CCE4}" srcOrd="1" destOrd="0" presId="urn:microsoft.com/office/officeart/2005/8/layout/list1"/>
    <dgm:cxn modelId="{3576ACC5-2FE2-4D7A-B7B4-15B9BB84942C}" srcId="{2057DA0F-787F-4E11-9AF3-2308A9448759}" destId="{BDFBCA68-0EE6-4648-AEE1-522FC8862B37}" srcOrd="1" destOrd="0" parTransId="{748D44D6-0C37-43AB-8435-BC91AE5C92A9}" sibTransId="{4C8C2DBE-7B75-4DF4-A64E-4615469C0973}"/>
    <dgm:cxn modelId="{DE9954D4-CB61-4BCD-BA16-9E148955F2EB}" type="presOf" srcId="{B37865AB-621D-478F-87C8-C96EE5AD349E}" destId="{CE9FA405-1BA9-425F-8F9E-417AF01CE3CA}" srcOrd="0" destOrd="0" presId="urn:microsoft.com/office/officeart/2005/8/layout/list1"/>
    <dgm:cxn modelId="{80C08EDA-0D2B-4597-8999-04636DA79F07}" type="presOf" srcId="{2B6F5BFD-BA02-44A3-8D80-63D4AB5DE787}" destId="{2D98F3BC-2C20-424F-B2FE-432DA6E09246}" srcOrd="1" destOrd="0" presId="urn:microsoft.com/office/officeart/2005/8/layout/list1"/>
    <dgm:cxn modelId="{343EE7DC-A1AE-4F2B-9C23-85828A34C6ED}" srcId="{BDFBCA68-0EE6-4648-AEE1-522FC8862B37}" destId="{C8134827-0CA7-4D7D-9AE9-6D1FD1239F31}" srcOrd="0" destOrd="0" parTransId="{A666C4F0-8857-4E96-AC3F-2614B20AE74B}" sibTransId="{24245933-D635-48A4-8BAD-005689632999}"/>
    <dgm:cxn modelId="{5FBBBAE5-0E92-4CF7-B0F8-30BBD27B2534}" type="presOf" srcId="{F0078E0D-5778-4B87-AFBC-63EEAD2C3A14}" destId="{D266B04E-CE40-4EEB-8E8F-C0E6B6742C5A}" srcOrd="0" destOrd="0" presId="urn:microsoft.com/office/officeart/2005/8/layout/list1"/>
    <dgm:cxn modelId="{85889FF3-0682-439E-B555-78F2F7C918FA}" srcId="{2057DA0F-787F-4E11-9AF3-2308A9448759}" destId="{418087AA-1FD7-4695-952E-C09349618362}" srcOrd="2" destOrd="0" parTransId="{580FFB0E-0EEB-46F2-8D6B-109CD9CDE3DF}" sibTransId="{EBDE8502-0BB9-4F33-9613-D25E0FBDE1CD}"/>
    <dgm:cxn modelId="{4E5FFCF8-97DF-4BE2-B086-8B26700B2226}" type="presOf" srcId="{2057DA0F-787F-4E11-9AF3-2308A9448759}" destId="{638571E0-8D37-44E8-926A-258965E64DE6}" srcOrd="0" destOrd="0" presId="urn:microsoft.com/office/officeart/2005/8/layout/list1"/>
    <dgm:cxn modelId="{8571B4D9-C529-48A6-A581-663097249302}" type="presParOf" srcId="{638571E0-8D37-44E8-926A-258965E64DE6}" destId="{3C9207C0-4C3F-45CE-A14C-54AFFE758412}" srcOrd="0" destOrd="0" presId="urn:microsoft.com/office/officeart/2005/8/layout/list1"/>
    <dgm:cxn modelId="{DDA63F7F-DD8D-4EAF-93E7-6CDDB51BC006}" type="presParOf" srcId="{3C9207C0-4C3F-45CE-A14C-54AFFE758412}" destId="{CE9FA405-1BA9-425F-8F9E-417AF01CE3CA}" srcOrd="0" destOrd="0" presId="urn:microsoft.com/office/officeart/2005/8/layout/list1"/>
    <dgm:cxn modelId="{51FDDF61-32E1-4D9B-A69B-40AC00ADF80C}" type="presParOf" srcId="{3C9207C0-4C3F-45CE-A14C-54AFFE758412}" destId="{19F8C673-84DA-41FB-8C0A-E578FD49D14D}" srcOrd="1" destOrd="0" presId="urn:microsoft.com/office/officeart/2005/8/layout/list1"/>
    <dgm:cxn modelId="{4801F888-A123-4208-9956-8BE55149A886}" type="presParOf" srcId="{638571E0-8D37-44E8-926A-258965E64DE6}" destId="{2A0F0622-E643-478E-A9B7-6FD645910564}" srcOrd="1" destOrd="0" presId="urn:microsoft.com/office/officeart/2005/8/layout/list1"/>
    <dgm:cxn modelId="{5F41A9A3-7E81-442C-9CA8-AF4C9F8E35D1}" type="presParOf" srcId="{638571E0-8D37-44E8-926A-258965E64DE6}" destId="{D266B04E-CE40-4EEB-8E8F-C0E6B6742C5A}" srcOrd="2" destOrd="0" presId="urn:microsoft.com/office/officeart/2005/8/layout/list1"/>
    <dgm:cxn modelId="{328F02C5-C223-4C11-9CDF-5ACC0D831D35}" type="presParOf" srcId="{638571E0-8D37-44E8-926A-258965E64DE6}" destId="{681B8B8E-2C46-440B-B6E7-B41F9508698C}" srcOrd="3" destOrd="0" presId="urn:microsoft.com/office/officeart/2005/8/layout/list1"/>
    <dgm:cxn modelId="{E554B6FC-7003-4A4D-B04E-9E65085B6A05}" type="presParOf" srcId="{638571E0-8D37-44E8-926A-258965E64DE6}" destId="{607BA618-63E6-451F-82C6-12DE4A29C887}" srcOrd="4" destOrd="0" presId="urn:microsoft.com/office/officeart/2005/8/layout/list1"/>
    <dgm:cxn modelId="{8E3A1AD6-0CC4-4332-9C17-713AE9EA5DB6}" type="presParOf" srcId="{607BA618-63E6-451F-82C6-12DE4A29C887}" destId="{1C9E773F-7572-4ED7-A610-7D84927F4B77}" srcOrd="0" destOrd="0" presId="urn:microsoft.com/office/officeart/2005/8/layout/list1"/>
    <dgm:cxn modelId="{80014A5E-7055-4511-AC4B-8F67D3B100CE}" type="presParOf" srcId="{607BA618-63E6-451F-82C6-12DE4A29C887}" destId="{1113D58C-0D19-4100-8211-231ACD31A7AD}" srcOrd="1" destOrd="0" presId="urn:microsoft.com/office/officeart/2005/8/layout/list1"/>
    <dgm:cxn modelId="{712AE155-D5DA-4D0A-97F3-8D809A2039C1}" type="presParOf" srcId="{638571E0-8D37-44E8-926A-258965E64DE6}" destId="{918AD6A9-0CB8-42EF-BD96-AAA6052FD534}" srcOrd="5" destOrd="0" presId="urn:microsoft.com/office/officeart/2005/8/layout/list1"/>
    <dgm:cxn modelId="{79CC398C-8F69-46A7-B856-57DD3395805C}" type="presParOf" srcId="{638571E0-8D37-44E8-926A-258965E64DE6}" destId="{FB7DE485-3AC3-47E7-8CE4-06361A805B96}" srcOrd="6" destOrd="0" presId="urn:microsoft.com/office/officeart/2005/8/layout/list1"/>
    <dgm:cxn modelId="{0C937678-B862-47EF-9672-2BF729AA7642}" type="presParOf" srcId="{638571E0-8D37-44E8-926A-258965E64DE6}" destId="{3500CD75-E0C1-4C50-BD3F-4B224DCB3388}" srcOrd="7" destOrd="0" presId="urn:microsoft.com/office/officeart/2005/8/layout/list1"/>
    <dgm:cxn modelId="{7EC42C11-1A25-478B-BD44-4FD7EFB1E803}" type="presParOf" srcId="{638571E0-8D37-44E8-926A-258965E64DE6}" destId="{754AD0F2-BEFA-465C-A14C-D314749DD02F}" srcOrd="8" destOrd="0" presId="urn:microsoft.com/office/officeart/2005/8/layout/list1"/>
    <dgm:cxn modelId="{B0774511-26BF-4482-8377-92FE0F762903}" type="presParOf" srcId="{754AD0F2-BEFA-465C-A14C-D314749DD02F}" destId="{50273CD7-F305-4FC8-855C-A6E0E42946E4}" srcOrd="0" destOrd="0" presId="urn:microsoft.com/office/officeart/2005/8/layout/list1"/>
    <dgm:cxn modelId="{EBE84DCA-FE86-4D86-B6B6-720F200E9AC5}" type="presParOf" srcId="{754AD0F2-BEFA-465C-A14C-D314749DD02F}" destId="{88D83AA7-B4AA-4033-B022-72B56821CCE4}" srcOrd="1" destOrd="0" presId="urn:microsoft.com/office/officeart/2005/8/layout/list1"/>
    <dgm:cxn modelId="{7FE29AA1-8070-488B-BF9A-5902BC14405C}" type="presParOf" srcId="{638571E0-8D37-44E8-926A-258965E64DE6}" destId="{674111D3-1D9E-4832-913E-946CE238C6B6}" srcOrd="9" destOrd="0" presId="urn:microsoft.com/office/officeart/2005/8/layout/list1"/>
    <dgm:cxn modelId="{F9EFD1EC-F87B-48A5-BC13-F02CA0800EF9}" type="presParOf" srcId="{638571E0-8D37-44E8-926A-258965E64DE6}" destId="{63A82E6E-AC8C-4DB1-A633-E128541132A1}" srcOrd="10" destOrd="0" presId="urn:microsoft.com/office/officeart/2005/8/layout/list1"/>
    <dgm:cxn modelId="{0457CC8E-A1EE-4FB5-AC71-54956C109D47}" type="presParOf" srcId="{638571E0-8D37-44E8-926A-258965E64DE6}" destId="{655C012E-8E71-43F1-ADAC-BA42330BBD0A}" srcOrd="11" destOrd="0" presId="urn:microsoft.com/office/officeart/2005/8/layout/list1"/>
    <dgm:cxn modelId="{9B4696DE-E5A0-480E-8691-5E0D5E75D765}" type="presParOf" srcId="{638571E0-8D37-44E8-926A-258965E64DE6}" destId="{630514BA-27A5-481A-A305-9BE6845B5146}" srcOrd="12" destOrd="0" presId="urn:microsoft.com/office/officeart/2005/8/layout/list1"/>
    <dgm:cxn modelId="{AED1E268-9202-46F2-9465-3A36006A6BAE}" type="presParOf" srcId="{630514BA-27A5-481A-A305-9BE6845B5146}" destId="{90480258-8E1B-4F34-93EF-FDF9DA9671C4}" srcOrd="0" destOrd="0" presId="urn:microsoft.com/office/officeart/2005/8/layout/list1"/>
    <dgm:cxn modelId="{1FCDB4AD-37B0-4605-97AC-C9A1E3BC3CA8}" type="presParOf" srcId="{630514BA-27A5-481A-A305-9BE6845B5146}" destId="{A86D05AE-9D21-42DC-9BAA-275FD7431C22}" srcOrd="1" destOrd="0" presId="urn:microsoft.com/office/officeart/2005/8/layout/list1"/>
    <dgm:cxn modelId="{75667051-1579-494F-9E3B-E6FE471DF655}" type="presParOf" srcId="{638571E0-8D37-44E8-926A-258965E64DE6}" destId="{DF5A35EB-1AB3-44F5-AA48-521A255EF3D1}" srcOrd="13" destOrd="0" presId="urn:microsoft.com/office/officeart/2005/8/layout/list1"/>
    <dgm:cxn modelId="{381CEE09-088D-447F-89C9-749B434EBC7C}" type="presParOf" srcId="{638571E0-8D37-44E8-926A-258965E64DE6}" destId="{21B84D6A-4E5E-48AC-9A5B-1378D8B4AB01}" srcOrd="14" destOrd="0" presId="urn:microsoft.com/office/officeart/2005/8/layout/list1"/>
    <dgm:cxn modelId="{728B661B-4CC8-4CF0-8655-2291882513DE}" type="presParOf" srcId="{638571E0-8D37-44E8-926A-258965E64DE6}" destId="{30A0FD52-AAE9-486D-8627-CC62A9BD9B42}" srcOrd="15" destOrd="0" presId="urn:microsoft.com/office/officeart/2005/8/layout/list1"/>
    <dgm:cxn modelId="{D4879E9B-A215-4D38-AAF6-8E0156C877F0}" type="presParOf" srcId="{638571E0-8D37-44E8-926A-258965E64DE6}" destId="{4B41C61B-B342-48DD-AA86-22C4D8BA8868}" srcOrd="16" destOrd="0" presId="urn:microsoft.com/office/officeart/2005/8/layout/list1"/>
    <dgm:cxn modelId="{7B84BBF4-B74D-4985-B951-F428BAE19E3B}" type="presParOf" srcId="{4B41C61B-B342-48DD-AA86-22C4D8BA8868}" destId="{BD9EA997-2D1C-40F9-9511-E0A049BADE04}" srcOrd="0" destOrd="0" presId="urn:microsoft.com/office/officeart/2005/8/layout/list1"/>
    <dgm:cxn modelId="{29FF21C4-97CC-4EBA-ACB9-2FAF3C4A4417}" type="presParOf" srcId="{4B41C61B-B342-48DD-AA86-22C4D8BA8868}" destId="{2D98F3BC-2C20-424F-B2FE-432DA6E09246}" srcOrd="1" destOrd="0" presId="urn:microsoft.com/office/officeart/2005/8/layout/list1"/>
    <dgm:cxn modelId="{931764D7-6D5D-4A88-9F40-9D3BD0301E6A}" type="presParOf" srcId="{638571E0-8D37-44E8-926A-258965E64DE6}" destId="{7E08ED7A-4C45-4228-B3B6-403A2DFC78A6}" srcOrd="17" destOrd="0" presId="urn:microsoft.com/office/officeart/2005/8/layout/list1"/>
    <dgm:cxn modelId="{D0E9B651-0E98-489E-8E2E-F26703097740}" type="presParOf" srcId="{638571E0-8D37-44E8-926A-258965E64DE6}" destId="{2BB01BD2-2BF1-4ED2-BF0A-14CDE24ADD66}"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057DA0F-787F-4E11-9AF3-2308A9448759}"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B37865AB-621D-478F-87C8-C96EE5AD349E}">
      <dgm:prSet phldrT="[Text]" phldr="0"/>
      <dgm:spPr/>
      <dgm:t>
        <a:bodyPr/>
        <a:lstStyle/>
        <a:p>
          <a:pPr rtl="0"/>
          <a:r>
            <a:rPr lang="en-US" b="0">
              <a:solidFill>
                <a:srgbClr val="000000"/>
              </a:solidFill>
            </a:rPr>
            <a:t>Multilabelbinarizer: </a:t>
          </a:r>
          <a:endParaRPr lang="en-US" b="0">
            <a:solidFill>
              <a:srgbClr val="000000"/>
            </a:solidFill>
            <a:latin typeface="Neue Haas Grotesk Text Pro"/>
          </a:endParaRPr>
        </a:p>
      </dgm:t>
    </dgm:pt>
    <dgm:pt modelId="{A45F440A-DAE5-4258-B635-9D49DB6433BC}" type="parTrans" cxnId="{A2C01273-0B68-475B-879A-131F7BEE2948}">
      <dgm:prSet/>
      <dgm:spPr/>
      <dgm:t>
        <a:bodyPr/>
        <a:lstStyle/>
        <a:p>
          <a:endParaRPr lang="en-US"/>
        </a:p>
      </dgm:t>
    </dgm:pt>
    <dgm:pt modelId="{C651AF65-24B7-400D-9A26-AF07F6157FCD}" type="sibTrans" cxnId="{A2C01273-0B68-475B-879A-131F7BEE2948}">
      <dgm:prSet/>
      <dgm:spPr/>
      <dgm:t>
        <a:bodyPr/>
        <a:lstStyle/>
        <a:p>
          <a:endParaRPr lang="en-US"/>
        </a:p>
      </dgm:t>
    </dgm:pt>
    <dgm:pt modelId="{433D9E5D-B080-47BF-845D-342B97092E6F}">
      <dgm:prSet phldr="0"/>
      <dgm:spPr/>
      <dgm:t>
        <a:bodyPr/>
        <a:lstStyle/>
        <a:p>
          <a:pPr algn="l" rtl="0"/>
          <a:r>
            <a:rPr lang="en-US" b="0">
              <a:solidFill>
                <a:srgbClr val="000000"/>
              </a:solidFill>
              <a:latin typeface="Arial"/>
              <a:cs typeface="Arial"/>
            </a:rPr>
            <a:t>Image Data Encoding: </a:t>
          </a:r>
          <a:endParaRPr lang="en-US" b="0">
            <a:latin typeface="Neue Haas Grotesk Text Pro"/>
            <a:cs typeface="Arial"/>
          </a:endParaRPr>
        </a:p>
      </dgm:t>
    </dgm:pt>
    <dgm:pt modelId="{BE151AB7-FC31-4578-BD84-5D5D99825A0D}" type="parTrans" cxnId="{3A21C744-E02A-4CBA-82A6-F16716648B7C}">
      <dgm:prSet/>
      <dgm:spPr/>
    </dgm:pt>
    <dgm:pt modelId="{CCC87D89-E8ED-4EC8-B265-E2A34ECA3AAD}" type="sibTrans" cxnId="{3A21C744-E02A-4CBA-82A6-F16716648B7C}">
      <dgm:prSet/>
      <dgm:spPr/>
    </dgm:pt>
    <dgm:pt modelId="{6B77E329-5A6E-4A13-9732-21EA4136ABB0}">
      <dgm:prSet phldr="0"/>
      <dgm:spPr/>
      <dgm:t>
        <a:bodyPr/>
        <a:lstStyle/>
        <a:p>
          <a:r>
            <a:rPr lang="en-US" b="0">
              <a:solidFill>
                <a:srgbClr val="000000"/>
              </a:solidFill>
            </a:rPr>
            <a:t>Applied to encode the multiple choice options </a:t>
          </a:r>
          <a:endParaRPr lang="en-US"/>
        </a:p>
      </dgm:t>
    </dgm:pt>
    <dgm:pt modelId="{2E481199-118D-4945-BC16-8E66DD9056BE}" type="parTrans" cxnId="{16A54948-6382-4300-8A90-88AC8FD720DC}">
      <dgm:prSet/>
      <dgm:spPr/>
    </dgm:pt>
    <dgm:pt modelId="{538EE088-3D1D-40BC-8A9D-59DE815E9A1D}" type="sibTrans" cxnId="{16A54948-6382-4300-8A90-88AC8FD720DC}">
      <dgm:prSet/>
      <dgm:spPr/>
    </dgm:pt>
    <dgm:pt modelId="{4EF83EA8-0668-451D-84C9-5193BAB4F196}">
      <dgm:prSet phldr="0"/>
      <dgm:spPr/>
      <dgm:t>
        <a:bodyPr/>
        <a:lstStyle/>
        <a:p>
          <a:pPr algn="l" rtl="0"/>
          <a:r>
            <a:rPr lang="en-US" b="0">
              <a:solidFill>
                <a:srgbClr val="000000"/>
              </a:solidFill>
              <a:latin typeface="Arial"/>
              <a:cs typeface="Arial"/>
            </a:rPr>
            <a:t>LabelEncoder: </a:t>
          </a:r>
        </a:p>
      </dgm:t>
    </dgm:pt>
    <dgm:pt modelId="{E4C65E49-624A-4C62-99DB-468678544F54}" type="parTrans" cxnId="{ED13CCBF-F76B-4317-BD4B-6BF355CA1778}">
      <dgm:prSet/>
      <dgm:spPr/>
    </dgm:pt>
    <dgm:pt modelId="{B872F63B-2421-47B9-BCAF-D2B2F34E2F75}" type="sibTrans" cxnId="{ED13CCBF-F76B-4317-BD4B-6BF355CA1778}">
      <dgm:prSet/>
      <dgm:spPr/>
    </dgm:pt>
    <dgm:pt modelId="{2931D045-CCC2-469E-9EFA-53D8D371A798}">
      <dgm:prSet phldr="0"/>
      <dgm:spPr/>
      <dgm:t>
        <a:bodyPr/>
        <a:lstStyle/>
        <a:p>
          <a:pPr algn="l" rtl="0"/>
          <a:r>
            <a:rPr lang="en-US" b="0">
              <a:solidFill>
                <a:srgbClr val="000000"/>
              </a:solidFill>
              <a:latin typeface="Arial"/>
              <a:cs typeface="Arial"/>
            </a:rPr>
            <a:t>One-hot Encoding:</a:t>
          </a:r>
        </a:p>
      </dgm:t>
    </dgm:pt>
    <dgm:pt modelId="{C922AF1C-E61C-41E3-B27F-710A59969785}" type="parTrans" cxnId="{FE2A82F8-EA23-4475-A8F8-2A12E207A619}">
      <dgm:prSet/>
      <dgm:spPr/>
    </dgm:pt>
    <dgm:pt modelId="{130EA3CF-9668-43C7-9951-C23CDE8FB7E0}" type="sibTrans" cxnId="{FE2A82F8-EA23-4475-A8F8-2A12E207A619}">
      <dgm:prSet/>
      <dgm:spPr/>
    </dgm:pt>
    <dgm:pt modelId="{74E9EF72-DFED-40AF-88BE-76AD692B10D8}">
      <dgm:prSet phldr="0"/>
      <dgm:spPr/>
      <dgm:t>
        <a:bodyPr/>
        <a:lstStyle/>
        <a:p>
          <a:pPr algn="l" rtl="0"/>
          <a:r>
            <a:rPr lang="en-US" b="0">
              <a:solidFill>
                <a:srgbClr val="000000"/>
              </a:solidFill>
              <a:latin typeface="Arial"/>
              <a:cs typeface="Arial"/>
            </a:rPr>
            <a:t>Tokenizer(), Padding &amp; Sequencing: </a:t>
          </a:r>
        </a:p>
      </dgm:t>
    </dgm:pt>
    <dgm:pt modelId="{78762E42-7FF8-4A40-988F-095436089AC6}" type="parTrans" cxnId="{B0012169-BD96-4D31-A03F-549ABBC11853}">
      <dgm:prSet/>
      <dgm:spPr/>
    </dgm:pt>
    <dgm:pt modelId="{137A307F-3774-4672-9303-4D911BC96408}" type="sibTrans" cxnId="{B0012169-BD96-4D31-A03F-549ABBC11853}">
      <dgm:prSet/>
      <dgm:spPr/>
    </dgm:pt>
    <dgm:pt modelId="{69E121F6-7309-4000-9A1E-EC79F0BD10A7}">
      <dgm:prSet phldr="0"/>
      <dgm:spPr/>
      <dgm:t>
        <a:bodyPr/>
        <a:lstStyle/>
        <a:p>
          <a:r>
            <a:rPr lang="en-US" b="0">
              <a:solidFill>
                <a:srgbClr val="000000"/>
              </a:solidFill>
              <a:latin typeface="Arial"/>
              <a:cs typeface="Arial"/>
            </a:rPr>
            <a:t>Applied on the multiple choice answers</a:t>
          </a:r>
          <a:endParaRPr lang="en-US"/>
        </a:p>
      </dgm:t>
    </dgm:pt>
    <dgm:pt modelId="{5326D20E-1395-4042-92AF-BB03242622A8}" type="parTrans" cxnId="{FE75E05E-C7DB-4602-9B58-6E1436758591}">
      <dgm:prSet/>
      <dgm:spPr/>
    </dgm:pt>
    <dgm:pt modelId="{9FF51563-5E9E-4211-A359-AD0FC47CEF7F}" type="sibTrans" cxnId="{FE75E05E-C7DB-4602-9B58-6E1436758591}">
      <dgm:prSet/>
      <dgm:spPr/>
    </dgm:pt>
    <dgm:pt modelId="{84EBDF6C-0981-4728-AC13-F23A317C63C9}">
      <dgm:prSet phldr="0"/>
      <dgm:spPr/>
      <dgm:t>
        <a:bodyPr/>
        <a:lstStyle/>
        <a:p>
          <a:pPr algn="l"/>
          <a:r>
            <a:rPr lang="en-US" b="0">
              <a:solidFill>
                <a:srgbClr val="000000"/>
              </a:solidFill>
              <a:latin typeface="Arial"/>
              <a:cs typeface="Arial"/>
            </a:rPr>
            <a:t> Applied on the image IDs</a:t>
          </a:r>
          <a:endParaRPr lang="en-US"/>
        </a:p>
      </dgm:t>
    </dgm:pt>
    <dgm:pt modelId="{42840C83-E14B-49FD-956D-BFEDF1EBEDBE}" type="parTrans" cxnId="{C1B446F8-5E3E-4AE4-8B9D-8C7488360485}">
      <dgm:prSet/>
      <dgm:spPr/>
    </dgm:pt>
    <dgm:pt modelId="{41A9C5BD-2F9D-4186-A8B1-0C93ABA7213D}" type="sibTrans" cxnId="{C1B446F8-5E3E-4AE4-8B9D-8C7488360485}">
      <dgm:prSet/>
      <dgm:spPr/>
    </dgm:pt>
    <dgm:pt modelId="{89241A03-37C7-49A2-BA20-8A5F92CF5017}">
      <dgm:prSet phldr="0"/>
      <dgm:spPr/>
      <dgm:t>
        <a:bodyPr/>
        <a:lstStyle/>
        <a:p>
          <a:r>
            <a:rPr lang="en-US" b="0">
              <a:solidFill>
                <a:srgbClr val="000000"/>
              </a:solidFill>
              <a:latin typeface="Arial"/>
              <a:cs typeface="Arial"/>
            </a:rPr>
            <a:t>The questions were vectorized, padded and put in the right sequence for deep learning</a:t>
          </a:r>
          <a:endParaRPr lang="en-US"/>
        </a:p>
      </dgm:t>
    </dgm:pt>
    <dgm:pt modelId="{7B7902F7-ACEF-4DE1-BAEE-06311DA5C162}" type="parTrans" cxnId="{A43A9A0B-1F66-49D4-8B22-DE82DC0CDA6D}">
      <dgm:prSet/>
      <dgm:spPr/>
    </dgm:pt>
    <dgm:pt modelId="{DAC60792-AE1B-40B0-956B-74B139BEFEB5}" type="sibTrans" cxnId="{A43A9A0B-1F66-49D4-8B22-DE82DC0CDA6D}">
      <dgm:prSet/>
      <dgm:spPr/>
    </dgm:pt>
    <dgm:pt modelId="{15EAC1B5-5AD5-46D1-ACCA-9ACE596CB900}">
      <dgm:prSet phldr="0"/>
      <dgm:spPr/>
      <dgm:t>
        <a:bodyPr/>
        <a:lstStyle/>
        <a:p>
          <a:r>
            <a:rPr lang="en-US" b="0">
              <a:solidFill>
                <a:srgbClr val="000000"/>
              </a:solidFill>
              <a:latin typeface="Arial"/>
              <a:cs typeface="Arial"/>
            </a:rPr>
            <a:t>Resizing, Normalization and Batch Tensor Formation for input to VGG-16</a:t>
          </a:r>
          <a:endParaRPr lang="en-US"/>
        </a:p>
      </dgm:t>
    </dgm:pt>
    <dgm:pt modelId="{4DB01A99-733A-4541-B80A-763CB643A155}" type="parTrans" cxnId="{74FB9551-2577-4515-BDBC-41F018651627}">
      <dgm:prSet/>
      <dgm:spPr/>
    </dgm:pt>
    <dgm:pt modelId="{FA6EFDAE-C011-4A47-B739-3D74840603D1}" type="sibTrans" cxnId="{74FB9551-2577-4515-BDBC-41F018651627}">
      <dgm:prSet/>
      <dgm:spPr/>
    </dgm:pt>
    <dgm:pt modelId="{638571E0-8D37-44E8-926A-258965E64DE6}" type="pres">
      <dgm:prSet presAssocID="{2057DA0F-787F-4E11-9AF3-2308A9448759}" presName="linear" presStyleCnt="0">
        <dgm:presLayoutVars>
          <dgm:dir/>
          <dgm:animLvl val="lvl"/>
          <dgm:resizeHandles val="exact"/>
        </dgm:presLayoutVars>
      </dgm:prSet>
      <dgm:spPr/>
    </dgm:pt>
    <dgm:pt modelId="{3C9207C0-4C3F-45CE-A14C-54AFFE758412}" type="pres">
      <dgm:prSet presAssocID="{B37865AB-621D-478F-87C8-C96EE5AD349E}" presName="parentLin" presStyleCnt="0"/>
      <dgm:spPr/>
    </dgm:pt>
    <dgm:pt modelId="{CE9FA405-1BA9-425F-8F9E-417AF01CE3CA}" type="pres">
      <dgm:prSet presAssocID="{B37865AB-621D-478F-87C8-C96EE5AD349E}" presName="parentLeftMargin" presStyleLbl="node1" presStyleIdx="0" presStyleCnt="5"/>
      <dgm:spPr/>
    </dgm:pt>
    <dgm:pt modelId="{19F8C673-84DA-41FB-8C0A-E578FD49D14D}" type="pres">
      <dgm:prSet presAssocID="{B37865AB-621D-478F-87C8-C96EE5AD349E}" presName="parentText" presStyleLbl="node1" presStyleIdx="0" presStyleCnt="5">
        <dgm:presLayoutVars>
          <dgm:chMax val="0"/>
          <dgm:bulletEnabled val="1"/>
        </dgm:presLayoutVars>
      </dgm:prSet>
      <dgm:spPr/>
    </dgm:pt>
    <dgm:pt modelId="{2A0F0622-E643-478E-A9B7-6FD645910564}" type="pres">
      <dgm:prSet presAssocID="{B37865AB-621D-478F-87C8-C96EE5AD349E}" presName="negativeSpace" presStyleCnt="0"/>
      <dgm:spPr/>
    </dgm:pt>
    <dgm:pt modelId="{D266B04E-CE40-4EEB-8E8F-C0E6B6742C5A}" type="pres">
      <dgm:prSet presAssocID="{B37865AB-621D-478F-87C8-C96EE5AD349E}" presName="childText" presStyleLbl="conFgAcc1" presStyleIdx="0" presStyleCnt="5">
        <dgm:presLayoutVars>
          <dgm:bulletEnabled val="1"/>
        </dgm:presLayoutVars>
      </dgm:prSet>
      <dgm:spPr/>
    </dgm:pt>
    <dgm:pt modelId="{681B8B8E-2C46-440B-B6E7-B41F9508698C}" type="pres">
      <dgm:prSet presAssocID="{C651AF65-24B7-400D-9A26-AF07F6157FCD}" presName="spaceBetweenRectangles" presStyleCnt="0"/>
      <dgm:spPr/>
    </dgm:pt>
    <dgm:pt modelId="{6B2DDB6C-4851-4843-A646-E7449243E4D2}" type="pres">
      <dgm:prSet presAssocID="{4EF83EA8-0668-451D-84C9-5193BAB4F196}" presName="parentLin" presStyleCnt="0"/>
      <dgm:spPr/>
    </dgm:pt>
    <dgm:pt modelId="{107A370A-3DBC-4D8F-894D-942B529970AF}" type="pres">
      <dgm:prSet presAssocID="{4EF83EA8-0668-451D-84C9-5193BAB4F196}" presName="parentLeftMargin" presStyleLbl="node1" presStyleIdx="0" presStyleCnt="5"/>
      <dgm:spPr/>
    </dgm:pt>
    <dgm:pt modelId="{DDE945EF-2849-4306-915B-9A6904919408}" type="pres">
      <dgm:prSet presAssocID="{4EF83EA8-0668-451D-84C9-5193BAB4F196}" presName="parentText" presStyleLbl="node1" presStyleIdx="1" presStyleCnt="5">
        <dgm:presLayoutVars>
          <dgm:chMax val="0"/>
          <dgm:bulletEnabled val="1"/>
        </dgm:presLayoutVars>
      </dgm:prSet>
      <dgm:spPr/>
    </dgm:pt>
    <dgm:pt modelId="{C4312FE2-C5B4-4647-8108-517131823C68}" type="pres">
      <dgm:prSet presAssocID="{4EF83EA8-0668-451D-84C9-5193BAB4F196}" presName="negativeSpace" presStyleCnt="0"/>
      <dgm:spPr/>
    </dgm:pt>
    <dgm:pt modelId="{F53B742D-2C7D-43EB-B6BD-9766613B2BE0}" type="pres">
      <dgm:prSet presAssocID="{4EF83EA8-0668-451D-84C9-5193BAB4F196}" presName="childText" presStyleLbl="conFgAcc1" presStyleIdx="1" presStyleCnt="5">
        <dgm:presLayoutVars>
          <dgm:bulletEnabled val="1"/>
        </dgm:presLayoutVars>
      </dgm:prSet>
      <dgm:spPr/>
    </dgm:pt>
    <dgm:pt modelId="{665DE343-6EB5-412B-948F-A4A0E8DED43B}" type="pres">
      <dgm:prSet presAssocID="{B872F63B-2421-47B9-BCAF-D2B2F34E2F75}" presName="spaceBetweenRectangles" presStyleCnt="0"/>
      <dgm:spPr/>
    </dgm:pt>
    <dgm:pt modelId="{F705133B-53FB-4A78-A23D-89C33B131C17}" type="pres">
      <dgm:prSet presAssocID="{2931D045-CCC2-469E-9EFA-53D8D371A798}" presName="parentLin" presStyleCnt="0"/>
      <dgm:spPr/>
    </dgm:pt>
    <dgm:pt modelId="{B2EF8C72-C410-41E6-B63C-710B22580DE2}" type="pres">
      <dgm:prSet presAssocID="{2931D045-CCC2-469E-9EFA-53D8D371A798}" presName="parentLeftMargin" presStyleLbl="node1" presStyleIdx="1" presStyleCnt="5"/>
      <dgm:spPr/>
    </dgm:pt>
    <dgm:pt modelId="{56A11E09-2449-4354-A793-F2FAFA81B687}" type="pres">
      <dgm:prSet presAssocID="{2931D045-CCC2-469E-9EFA-53D8D371A798}" presName="parentText" presStyleLbl="node1" presStyleIdx="2" presStyleCnt="5">
        <dgm:presLayoutVars>
          <dgm:chMax val="0"/>
          <dgm:bulletEnabled val="1"/>
        </dgm:presLayoutVars>
      </dgm:prSet>
      <dgm:spPr/>
    </dgm:pt>
    <dgm:pt modelId="{5F1B064E-5CEC-4A31-809D-4BDBDD00E428}" type="pres">
      <dgm:prSet presAssocID="{2931D045-CCC2-469E-9EFA-53D8D371A798}" presName="negativeSpace" presStyleCnt="0"/>
      <dgm:spPr/>
    </dgm:pt>
    <dgm:pt modelId="{BC01D37F-0556-44AC-8160-E2F6A8239BE8}" type="pres">
      <dgm:prSet presAssocID="{2931D045-CCC2-469E-9EFA-53D8D371A798}" presName="childText" presStyleLbl="conFgAcc1" presStyleIdx="2" presStyleCnt="5">
        <dgm:presLayoutVars>
          <dgm:bulletEnabled val="1"/>
        </dgm:presLayoutVars>
      </dgm:prSet>
      <dgm:spPr/>
    </dgm:pt>
    <dgm:pt modelId="{4391A9DE-5094-44CD-A842-32587F5A6774}" type="pres">
      <dgm:prSet presAssocID="{130EA3CF-9668-43C7-9951-C23CDE8FB7E0}" presName="spaceBetweenRectangles" presStyleCnt="0"/>
      <dgm:spPr/>
    </dgm:pt>
    <dgm:pt modelId="{79CD0B09-F016-47BB-9C8F-8D96589701A4}" type="pres">
      <dgm:prSet presAssocID="{74E9EF72-DFED-40AF-88BE-76AD692B10D8}" presName="parentLin" presStyleCnt="0"/>
      <dgm:spPr/>
    </dgm:pt>
    <dgm:pt modelId="{CCC8B7A0-BDD0-4F1B-83AB-1912F6557F9A}" type="pres">
      <dgm:prSet presAssocID="{74E9EF72-DFED-40AF-88BE-76AD692B10D8}" presName="parentLeftMargin" presStyleLbl="node1" presStyleIdx="2" presStyleCnt="5"/>
      <dgm:spPr/>
    </dgm:pt>
    <dgm:pt modelId="{D082889D-A0D8-430E-8F01-E921A7755D74}" type="pres">
      <dgm:prSet presAssocID="{74E9EF72-DFED-40AF-88BE-76AD692B10D8}" presName="parentText" presStyleLbl="node1" presStyleIdx="3" presStyleCnt="5">
        <dgm:presLayoutVars>
          <dgm:chMax val="0"/>
          <dgm:bulletEnabled val="1"/>
        </dgm:presLayoutVars>
      </dgm:prSet>
      <dgm:spPr/>
    </dgm:pt>
    <dgm:pt modelId="{573841D4-455D-4D70-A3F4-2419488E3928}" type="pres">
      <dgm:prSet presAssocID="{74E9EF72-DFED-40AF-88BE-76AD692B10D8}" presName="negativeSpace" presStyleCnt="0"/>
      <dgm:spPr/>
    </dgm:pt>
    <dgm:pt modelId="{B2ED7BE1-9B2F-4F45-AD31-4AB77A5613D3}" type="pres">
      <dgm:prSet presAssocID="{74E9EF72-DFED-40AF-88BE-76AD692B10D8}" presName="childText" presStyleLbl="conFgAcc1" presStyleIdx="3" presStyleCnt="5">
        <dgm:presLayoutVars>
          <dgm:bulletEnabled val="1"/>
        </dgm:presLayoutVars>
      </dgm:prSet>
      <dgm:spPr/>
    </dgm:pt>
    <dgm:pt modelId="{E262703C-3314-48F7-99EB-C26726C8795F}" type="pres">
      <dgm:prSet presAssocID="{137A307F-3774-4672-9303-4D911BC96408}" presName="spaceBetweenRectangles" presStyleCnt="0"/>
      <dgm:spPr/>
    </dgm:pt>
    <dgm:pt modelId="{CBD01E93-8AD9-4C8D-B6F6-B5D7167098FE}" type="pres">
      <dgm:prSet presAssocID="{433D9E5D-B080-47BF-845D-342B97092E6F}" presName="parentLin" presStyleCnt="0"/>
      <dgm:spPr/>
    </dgm:pt>
    <dgm:pt modelId="{A6148E6C-D44F-40F8-8274-EFBB119B8803}" type="pres">
      <dgm:prSet presAssocID="{433D9E5D-B080-47BF-845D-342B97092E6F}" presName="parentLeftMargin" presStyleLbl="node1" presStyleIdx="3" presStyleCnt="5"/>
      <dgm:spPr/>
    </dgm:pt>
    <dgm:pt modelId="{2B264959-0D5F-4526-92EB-60C92BD89C7D}" type="pres">
      <dgm:prSet presAssocID="{433D9E5D-B080-47BF-845D-342B97092E6F}" presName="parentText" presStyleLbl="node1" presStyleIdx="4" presStyleCnt="5">
        <dgm:presLayoutVars>
          <dgm:chMax val="0"/>
          <dgm:bulletEnabled val="1"/>
        </dgm:presLayoutVars>
      </dgm:prSet>
      <dgm:spPr/>
    </dgm:pt>
    <dgm:pt modelId="{CBDDAADE-F5C0-4B13-A5F6-370558E9667A}" type="pres">
      <dgm:prSet presAssocID="{433D9E5D-B080-47BF-845D-342B97092E6F}" presName="negativeSpace" presStyleCnt="0"/>
      <dgm:spPr/>
    </dgm:pt>
    <dgm:pt modelId="{125B7DC0-4002-4741-9B30-660E8A8F6FCC}" type="pres">
      <dgm:prSet presAssocID="{433D9E5D-B080-47BF-845D-342B97092E6F}" presName="childText" presStyleLbl="conFgAcc1" presStyleIdx="4" presStyleCnt="5">
        <dgm:presLayoutVars>
          <dgm:bulletEnabled val="1"/>
        </dgm:presLayoutVars>
      </dgm:prSet>
      <dgm:spPr/>
    </dgm:pt>
  </dgm:ptLst>
  <dgm:cxnLst>
    <dgm:cxn modelId="{A43A9A0B-1F66-49D4-8B22-DE82DC0CDA6D}" srcId="{74E9EF72-DFED-40AF-88BE-76AD692B10D8}" destId="{89241A03-37C7-49A2-BA20-8A5F92CF5017}" srcOrd="0" destOrd="0" parTransId="{7B7902F7-ACEF-4DE1-BAEE-06311DA5C162}" sibTransId="{DAC60792-AE1B-40B0-956B-74B139BEFEB5}"/>
    <dgm:cxn modelId="{F3612E2E-E912-4CDA-A9C7-EB1A499D7C86}" type="presOf" srcId="{15EAC1B5-5AD5-46D1-ACCA-9ACE596CB900}" destId="{125B7DC0-4002-4741-9B30-660E8A8F6FCC}" srcOrd="0" destOrd="0" presId="urn:microsoft.com/office/officeart/2005/8/layout/list1"/>
    <dgm:cxn modelId="{4F281443-32FF-4CE2-BBE6-8C2CEB9023CF}" type="presOf" srcId="{89241A03-37C7-49A2-BA20-8A5F92CF5017}" destId="{B2ED7BE1-9B2F-4F45-AD31-4AB77A5613D3}" srcOrd="0" destOrd="0" presId="urn:microsoft.com/office/officeart/2005/8/layout/list1"/>
    <dgm:cxn modelId="{3A21C744-E02A-4CBA-82A6-F16716648B7C}" srcId="{2057DA0F-787F-4E11-9AF3-2308A9448759}" destId="{433D9E5D-B080-47BF-845D-342B97092E6F}" srcOrd="4" destOrd="0" parTransId="{BE151AB7-FC31-4578-BD84-5D5D99825A0D}" sibTransId="{CCC87D89-E8ED-4EC8-B265-E2A34ECA3AAD}"/>
    <dgm:cxn modelId="{16A54948-6382-4300-8A90-88AC8FD720DC}" srcId="{B37865AB-621D-478F-87C8-C96EE5AD349E}" destId="{6B77E329-5A6E-4A13-9732-21EA4136ABB0}" srcOrd="0" destOrd="0" parTransId="{2E481199-118D-4945-BC16-8E66DD9056BE}" sibTransId="{538EE088-3D1D-40BC-8A9D-59DE815E9A1D}"/>
    <dgm:cxn modelId="{74FB9551-2577-4515-BDBC-41F018651627}" srcId="{433D9E5D-B080-47BF-845D-342B97092E6F}" destId="{15EAC1B5-5AD5-46D1-ACCA-9ACE596CB900}" srcOrd="0" destOrd="0" parTransId="{4DB01A99-733A-4541-B80A-763CB643A155}" sibTransId="{FA6EFDAE-C011-4A47-B739-3D74840603D1}"/>
    <dgm:cxn modelId="{B840DC53-1746-4829-8127-D9D20D856B96}" type="presOf" srcId="{4EF83EA8-0668-451D-84C9-5193BAB4F196}" destId="{DDE945EF-2849-4306-915B-9A6904919408}" srcOrd="1" destOrd="0" presId="urn:microsoft.com/office/officeart/2005/8/layout/list1"/>
    <dgm:cxn modelId="{3724915C-60BB-4819-B51D-04D13A4F2FA3}" type="presOf" srcId="{84EBDF6C-0981-4728-AC13-F23A317C63C9}" destId="{BC01D37F-0556-44AC-8160-E2F6A8239BE8}" srcOrd="0" destOrd="0" presId="urn:microsoft.com/office/officeart/2005/8/layout/list1"/>
    <dgm:cxn modelId="{FE75E05E-C7DB-4602-9B58-6E1436758591}" srcId="{4EF83EA8-0668-451D-84C9-5193BAB4F196}" destId="{69E121F6-7309-4000-9A1E-EC79F0BD10A7}" srcOrd="0" destOrd="0" parTransId="{5326D20E-1395-4042-92AF-BB03242622A8}" sibTransId="{9FF51563-5E9E-4211-A359-AD0FC47CEF7F}"/>
    <dgm:cxn modelId="{B0012169-BD96-4D31-A03F-549ABBC11853}" srcId="{2057DA0F-787F-4E11-9AF3-2308A9448759}" destId="{74E9EF72-DFED-40AF-88BE-76AD692B10D8}" srcOrd="3" destOrd="0" parTransId="{78762E42-7FF8-4A40-988F-095436089AC6}" sibTransId="{137A307F-3774-4672-9303-4D911BC96408}"/>
    <dgm:cxn modelId="{1EB34F6B-FBAF-43D3-9DF6-AAAEC0D8A445}" type="presOf" srcId="{69E121F6-7309-4000-9A1E-EC79F0BD10A7}" destId="{F53B742D-2C7D-43EB-B6BD-9766613B2BE0}" srcOrd="0" destOrd="0" presId="urn:microsoft.com/office/officeart/2005/8/layout/list1"/>
    <dgm:cxn modelId="{A2C01273-0B68-475B-879A-131F7BEE2948}" srcId="{2057DA0F-787F-4E11-9AF3-2308A9448759}" destId="{B37865AB-621D-478F-87C8-C96EE5AD349E}" srcOrd="0" destOrd="0" parTransId="{A45F440A-DAE5-4258-B635-9D49DB6433BC}" sibTransId="{C651AF65-24B7-400D-9A26-AF07F6157FCD}"/>
    <dgm:cxn modelId="{11696E74-F793-4BC7-BC26-BF26CB180E0D}" type="presOf" srcId="{4EF83EA8-0668-451D-84C9-5193BAB4F196}" destId="{107A370A-3DBC-4D8F-894D-942B529970AF}" srcOrd="0" destOrd="0" presId="urn:microsoft.com/office/officeart/2005/8/layout/list1"/>
    <dgm:cxn modelId="{74685181-8330-424C-80F6-DC9F66C0C8FF}" type="presOf" srcId="{B37865AB-621D-478F-87C8-C96EE5AD349E}" destId="{CE9FA405-1BA9-425F-8F9E-417AF01CE3CA}" srcOrd="0" destOrd="0" presId="urn:microsoft.com/office/officeart/2005/8/layout/list1"/>
    <dgm:cxn modelId="{09016EA0-10B6-4186-AAA3-9360EF077C66}" type="presOf" srcId="{6B77E329-5A6E-4A13-9732-21EA4136ABB0}" destId="{D266B04E-CE40-4EEB-8E8F-C0E6B6742C5A}" srcOrd="0" destOrd="0" presId="urn:microsoft.com/office/officeart/2005/8/layout/list1"/>
    <dgm:cxn modelId="{CB2F88A9-172C-424A-813D-DC05462D188C}" type="presOf" srcId="{2931D045-CCC2-469E-9EFA-53D8D371A798}" destId="{B2EF8C72-C410-41E6-B63C-710B22580DE2}" srcOrd="0" destOrd="0" presId="urn:microsoft.com/office/officeart/2005/8/layout/list1"/>
    <dgm:cxn modelId="{2E158BA9-BBCD-4B5E-851F-67CBE892C05E}" type="presOf" srcId="{2931D045-CCC2-469E-9EFA-53D8D371A798}" destId="{56A11E09-2449-4354-A793-F2FAFA81B687}" srcOrd="1" destOrd="0" presId="urn:microsoft.com/office/officeart/2005/8/layout/list1"/>
    <dgm:cxn modelId="{079A5EB5-37CE-44A5-BAB8-2FF4A359B712}" type="presOf" srcId="{74E9EF72-DFED-40AF-88BE-76AD692B10D8}" destId="{D082889D-A0D8-430E-8F01-E921A7755D74}" srcOrd="1" destOrd="0" presId="urn:microsoft.com/office/officeart/2005/8/layout/list1"/>
    <dgm:cxn modelId="{73C2DBB6-246A-4938-8B17-81B5CA3CAD7E}" type="presOf" srcId="{433D9E5D-B080-47BF-845D-342B97092E6F}" destId="{A6148E6C-D44F-40F8-8274-EFBB119B8803}" srcOrd="0" destOrd="0" presId="urn:microsoft.com/office/officeart/2005/8/layout/list1"/>
    <dgm:cxn modelId="{ED13CCBF-F76B-4317-BD4B-6BF355CA1778}" srcId="{2057DA0F-787F-4E11-9AF3-2308A9448759}" destId="{4EF83EA8-0668-451D-84C9-5193BAB4F196}" srcOrd="1" destOrd="0" parTransId="{E4C65E49-624A-4C62-99DB-468678544F54}" sibTransId="{B872F63B-2421-47B9-BCAF-D2B2F34E2F75}"/>
    <dgm:cxn modelId="{3E41B2C4-9424-4C95-AA69-18202388B00E}" type="presOf" srcId="{433D9E5D-B080-47BF-845D-342B97092E6F}" destId="{2B264959-0D5F-4526-92EB-60C92BD89C7D}" srcOrd="1" destOrd="0" presId="urn:microsoft.com/office/officeart/2005/8/layout/list1"/>
    <dgm:cxn modelId="{A0736DDD-45D2-4F71-ACEB-C8940E2A9D91}" type="presOf" srcId="{74E9EF72-DFED-40AF-88BE-76AD692B10D8}" destId="{CCC8B7A0-BDD0-4F1B-83AB-1912F6557F9A}" srcOrd="0" destOrd="0" presId="urn:microsoft.com/office/officeart/2005/8/layout/list1"/>
    <dgm:cxn modelId="{0BD9A5DD-EFCF-43FD-82AC-55DBBFA9216F}" type="presOf" srcId="{B37865AB-621D-478F-87C8-C96EE5AD349E}" destId="{19F8C673-84DA-41FB-8C0A-E578FD49D14D}" srcOrd="1" destOrd="0" presId="urn:microsoft.com/office/officeart/2005/8/layout/list1"/>
    <dgm:cxn modelId="{C1B446F8-5E3E-4AE4-8B9D-8C7488360485}" srcId="{2931D045-CCC2-469E-9EFA-53D8D371A798}" destId="{84EBDF6C-0981-4728-AC13-F23A317C63C9}" srcOrd="0" destOrd="0" parTransId="{42840C83-E14B-49FD-956D-BFEDF1EBEDBE}" sibTransId="{41A9C5BD-2F9D-4186-A8B1-0C93ABA7213D}"/>
    <dgm:cxn modelId="{FE2A82F8-EA23-4475-A8F8-2A12E207A619}" srcId="{2057DA0F-787F-4E11-9AF3-2308A9448759}" destId="{2931D045-CCC2-469E-9EFA-53D8D371A798}" srcOrd="2" destOrd="0" parTransId="{C922AF1C-E61C-41E3-B27F-710A59969785}" sibTransId="{130EA3CF-9668-43C7-9951-C23CDE8FB7E0}"/>
    <dgm:cxn modelId="{4E5FFCF8-97DF-4BE2-B086-8B26700B2226}" type="presOf" srcId="{2057DA0F-787F-4E11-9AF3-2308A9448759}" destId="{638571E0-8D37-44E8-926A-258965E64DE6}" srcOrd="0" destOrd="0" presId="urn:microsoft.com/office/officeart/2005/8/layout/list1"/>
    <dgm:cxn modelId="{9F6FC7ED-2D1B-468E-9BE2-3037751DBF08}" type="presParOf" srcId="{638571E0-8D37-44E8-926A-258965E64DE6}" destId="{3C9207C0-4C3F-45CE-A14C-54AFFE758412}" srcOrd="0" destOrd="0" presId="urn:microsoft.com/office/officeart/2005/8/layout/list1"/>
    <dgm:cxn modelId="{DD5E11E8-10AC-4C8C-8121-288957D93FE6}" type="presParOf" srcId="{3C9207C0-4C3F-45CE-A14C-54AFFE758412}" destId="{CE9FA405-1BA9-425F-8F9E-417AF01CE3CA}" srcOrd="0" destOrd="0" presId="urn:microsoft.com/office/officeart/2005/8/layout/list1"/>
    <dgm:cxn modelId="{67442EE8-AF18-4354-8E96-CD05F54AAA47}" type="presParOf" srcId="{3C9207C0-4C3F-45CE-A14C-54AFFE758412}" destId="{19F8C673-84DA-41FB-8C0A-E578FD49D14D}" srcOrd="1" destOrd="0" presId="urn:microsoft.com/office/officeart/2005/8/layout/list1"/>
    <dgm:cxn modelId="{DF65B036-2EFA-4444-82C9-4A2918CF06B4}" type="presParOf" srcId="{638571E0-8D37-44E8-926A-258965E64DE6}" destId="{2A0F0622-E643-478E-A9B7-6FD645910564}" srcOrd="1" destOrd="0" presId="urn:microsoft.com/office/officeart/2005/8/layout/list1"/>
    <dgm:cxn modelId="{9B459C56-54A3-4BE1-9338-0F9FBD61C3D3}" type="presParOf" srcId="{638571E0-8D37-44E8-926A-258965E64DE6}" destId="{D266B04E-CE40-4EEB-8E8F-C0E6B6742C5A}" srcOrd="2" destOrd="0" presId="urn:microsoft.com/office/officeart/2005/8/layout/list1"/>
    <dgm:cxn modelId="{E1FB2815-747C-4EB1-876A-B2E50FF1062C}" type="presParOf" srcId="{638571E0-8D37-44E8-926A-258965E64DE6}" destId="{681B8B8E-2C46-440B-B6E7-B41F9508698C}" srcOrd="3" destOrd="0" presId="urn:microsoft.com/office/officeart/2005/8/layout/list1"/>
    <dgm:cxn modelId="{E442818D-B6D3-4B3C-9C06-5C4BD1D1D19A}" type="presParOf" srcId="{638571E0-8D37-44E8-926A-258965E64DE6}" destId="{6B2DDB6C-4851-4843-A646-E7449243E4D2}" srcOrd="4" destOrd="0" presId="urn:microsoft.com/office/officeart/2005/8/layout/list1"/>
    <dgm:cxn modelId="{9B334584-3070-4E9C-8226-C9E252D39A5D}" type="presParOf" srcId="{6B2DDB6C-4851-4843-A646-E7449243E4D2}" destId="{107A370A-3DBC-4D8F-894D-942B529970AF}" srcOrd="0" destOrd="0" presId="urn:microsoft.com/office/officeart/2005/8/layout/list1"/>
    <dgm:cxn modelId="{8A4FB105-3DC8-4FCB-8B5F-CA8AEE3EBD1A}" type="presParOf" srcId="{6B2DDB6C-4851-4843-A646-E7449243E4D2}" destId="{DDE945EF-2849-4306-915B-9A6904919408}" srcOrd="1" destOrd="0" presId="urn:microsoft.com/office/officeart/2005/8/layout/list1"/>
    <dgm:cxn modelId="{7F12F238-02F3-4208-9B34-1DC00D42D1C1}" type="presParOf" srcId="{638571E0-8D37-44E8-926A-258965E64DE6}" destId="{C4312FE2-C5B4-4647-8108-517131823C68}" srcOrd="5" destOrd="0" presId="urn:microsoft.com/office/officeart/2005/8/layout/list1"/>
    <dgm:cxn modelId="{738C5E14-32D1-44D8-B51C-F973E37D4904}" type="presParOf" srcId="{638571E0-8D37-44E8-926A-258965E64DE6}" destId="{F53B742D-2C7D-43EB-B6BD-9766613B2BE0}" srcOrd="6" destOrd="0" presId="urn:microsoft.com/office/officeart/2005/8/layout/list1"/>
    <dgm:cxn modelId="{F610F877-14CE-45C0-BE27-3DF234955765}" type="presParOf" srcId="{638571E0-8D37-44E8-926A-258965E64DE6}" destId="{665DE343-6EB5-412B-948F-A4A0E8DED43B}" srcOrd="7" destOrd="0" presId="urn:microsoft.com/office/officeart/2005/8/layout/list1"/>
    <dgm:cxn modelId="{C55B2ED8-3A62-435D-915C-CCF6B3D9C94C}" type="presParOf" srcId="{638571E0-8D37-44E8-926A-258965E64DE6}" destId="{F705133B-53FB-4A78-A23D-89C33B131C17}" srcOrd="8" destOrd="0" presId="urn:microsoft.com/office/officeart/2005/8/layout/list1"/>
    <dgm:cxn modelId="{97C126F7-9742-4AC4-AF23-765ABB55C2A5}" type="presParOf" srcId="{F705133B-53FB-4A78-A23D-89C33B131C17}" destId="{B2EF8C72-C410-41E6-B63C-710B22580DE2}" srcOrd="0" destOrd="0" presId="urn:microsoft.com/office/officeart/2005/8/layout/list1"/>
    <dgm:cxn modelId="{63AB2050-723F-48C9-97AE-104A812085F7}" type="presParOf" srcId="{F705133B-53FB-4A78-A23D-89C33B131C17}" destId="{56A11E09-2449-4354-A793-F2FAFA81B687}" srcOrd="1" destOrd="0" presId="urn:microsoft.com/office/officeart/2005/8/layout/list1"/>
    <dgm:cxn modelId="{DA192DD9-5D10-475D-A4CB-7D9999BE6A60}" type="presParOf" srcId="{638571E0-8D37-44E8-926A-258965E64DE6}" destId="{5F1B064E-5CEC-4A31-809D-4BDBDD00E428}" srcOrd="9" destOrd="0" presId="urn:microsoft.com/office/officeart/2005/8/layout/list1"/>
    <dgm:cxn modelId="{D7B8D379-8320-43ED-B043-8791BA4346BF}" type="presParOf" srcId="{638571E0-8D37-44E8-926A-258965E64DE6}" destId="{BC01D37F-0556-44AC-8160-E2F6A8239BE8}" srcOrd="10" destOrd="0" presId="urn:microsoft.com/office/officeart/2005/8/layout/list1"/>
    <dgm:cxn modelId="{6E1C16B7-AC71-4332-A489-162C969E3F82}" type="presParOf" srcId="{638571E0-8D37-44E8-926A-258965E64DE6}" destId="{4391A9DE-5094-44CD-A842-32587F5A6774}" srcOrd="11" destOrd="0" presId="urn:microsoft.com/office/officeart/2005/8/layout/list1"/>
    <dgm:cxn modelId="{3069F44C-7535-42FC-B493-019A9960CA12}" type="presParOf" srcId="{638571E0-8D37-44E8-926A-258965E64DE6}" destId="{79CD0B09-F016-47BB-9C8F-8D96589701A4}" srcOrd="12" destOrd="0" presId="urn:microsoft.com/office/officeart/2005/8/layout/list1"/>
    <dgm:cxn modelId="{04704943-FCA5-494D-9986-E67933955FAF}" type="presParOf" srcId="{79CD0B09-F016-47BB-9C8F-8D96589701A4}" destId="{CCC8B7A0-BDD0-4F1B-83AB-1912F6557F9A}" srcOrd="0" destOrd="0" presId="urn:microsoft.com/office/officeart/2005/8/layout/list1"/>
    <dgm:cxn modelId="{E77F1192-EA91-45BB-8BA3-6E159D120E8A}" type="presParOf" srcId="{79CD0B09-F016-47BB-9C8F-8D96589701A4}" destId="{D082889D-A0D8-430E-8F01-E921A7755D74}" srcOrd="1" destOrd="0" presId="urn:microsoft.com/office/officeart/2005/8/layout/list1"/>
    <dgm:cxn modelId="{511380B5-1862-4728-ACB0-27C3D91CD4A8}" type="presParOf" srcId="{638571E0-8D37-44E8-926A-258965E64DE6}" destId="{573841D4-455D-4D70-A3F4-2419488E3928}" srcOrd="13" destOrd="0" presId="urn:microsoft.com/office/officeart/2005/8/layout/list1"/>
    <dgm:cxn modelId="{F6113FBE-3812-4CCC-BDC4-EB6EFC338571}" type="presParOf" srcId="{638571E0-8D37-44E8-926A-258965E64DE6}" destId="{B2ED7BE1-9B2F-4F45-AD31-4AB77A5613D3}" srcOrd="14" destOrd="0" presId="urn:microsoft.com/office/officeart/2005/8/layout/list1"/>
    <dgm:cxn modelId="{BBCC3C6F-6E52-4788-AB48-867E48462816}" type="presParOf" srcId="{638571E0-8D37-44E8-926A-258965E64DE6}" destId="{E262703C-3314-48F7-99EB-C26726C8795F}" srcOrd="15" destOrd="0" presId="urn:microsoft.com/office/officeart/2005/8/layout/list1"/>
    <dgm:cxn modelId="{9CF30CDE-97C8-42E5-9C7E-E28D700E9E84}" type="presParOf" srcId="{638571E0-8D37-44E8-926A-258965E64DE6}" destId="{CBD01E93-8AD9-4C8D-B6F6-B5D7167098FE}" srcOrd="16" destOrd="0" presId="urn:microsoft.com/office/officeart/2005/8/layout/list1"/>
    <dgm:cxn modelId="{19B9B753-3745-4F27-ACEB-5151404AC70D}" type="presParOf" srcId="{CBD01E93-8AD9-4C8D-B6F6-B5D7167098FE}" destId="{A6148E6C-D44F-40F8-8274-EFBB119B8803}" srcOrd="0" destOrd="0" presId="urn:microsoft.com/office/officeart/2005/8/layout/list1"/>
    <dgm:cxn modelId="{4495BDE8-AAD8-4C5D-A2C0-60127687560B}" type="presParOf" srcId="{CBD01E93-8AD9-4C8D-B6F6-B5D7167098FE}" destId="{2B264959-0D5F-4526-92EB-60C92BD89C7D}" srcOrd="1" destOrd="0" presId="urn:microsoft.com/office/officeart/2005/8/layout/list1"/>
    <dgm:cxn modelId="{D54419F6-E9EA-4F39-A5A2-664DE15D5A10}" type="presParOf" srcId="{638571E0-8D37-44E8-926A-258965E64DE6}" destId="{CBDDAADE-F5C0-4B13-A5F6-370558E9667A}" srcOrd="17" destOrd="0" presId="urn:microsoft.com/office/officeart/2005/8/layout/list1"/>
    <dgm:cxn modelId="{3AEC9CB5-F942-4974-A25C-7CA0E4033742}" type="presParOf" srcId="{638571E0-8D37-44E8-926A-258965E64DE6}" destId="{125B7DC0-4002-4741-9B30-660E8A8F6FCC}"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5EA19FB-2C5B-EF43-B53B-563092862E5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A144DB7-159F-644F-BD51-8503A213C084}">
      <dgm:prSet/>
      <dgm:spPr/>
      <dgm:t>
        <a:bodyPr/>
        <a:lstStyle/>
        <a:p>
          <a:pPr rtl="0"/>
          <a:r>
            <a:rPr lang="en-US">
              <a:latin typeface="Neue Haas Grotesk Text Pro"/>
            </a:rPr>
            <a:t>Tokenization: Individual</a:t>
          </a:r>
          <a:r>
            <a:rPr lang="en-US"/>
            <a:t> data extracted from the sentence (words extracted from a sentence) </a:t>
          </a:r>
          <a:endParaRPr lang="en-US">
            <a:latin typeface="Neue Haas Grotesk Text Pro"/>
          </a:endParaRPr>
        </a:p>
      </dgm:t>
    </dgm:pt>
    <dgm:pt modelId="{3C5D3189-7D09-F54A-A4EC-09FC0FA46642}" type="parTrans" cxnId="{461ED41F-5D0C-5244-928C-66C7FE45CD1F}">
      <dgm:prSet/>
      <dgm:spPr/>
      <dgm:t>
        <a:bodyPr/>
        <a:lstStyle/>
        <a:p>
          <a:endParaRPr lang="en-US"/>
        </a:p>
      </dgm:t>
    </dgm:pt>
    <dgm:pt modelId="{AAE50863-EF1C-6C44-9A0C-AAECEFFB46E7}" type="sibTrans" cxnId="{461ED41F-5D0C-5244-928C-66C7FE45CD1F}">
      <dgm:prSet/>
      <dgm:spPr/>
      <dgm:t>
        <a:bodyPr/>
        <a:lstStyle/>
        <a:p>
          <a:endParaRPr lang="en-US"/>
        </a:p>
      </dgm:t>
    </dgm:pt>
    <dgm:pt modelId="{E21C5581-F4B3-B847-965C-E4690595BDCC}">
      <dgm:prSet/>
      <dgm:spPr/>
      <dgm:t>
        <a:bodyPr/>
        <a:lstStyle/>
        <a:p>
          <a:r>
            <a:rPr lang="en-US"/>
            <a:t>Texts-to-sequences: Part of the networks often require inputs of uniform size.</a:t>
          </a:r>
          <a:endParaRPr lang="en-CA"/>
        </a:p>
      </dgm:t>
    </dgm:pt>
    <dgm:pt modelId="{34D7B7FF-3CCE-444E-AD96-62EF6565B8C0}" type="parTrans" cxnId="{0C8332CD-68F9-FF4C-9DEF-17F02E499B4A}">
      <dgm:prSet/>
      <dgm:spPr/>
      <dgm:t>
        <a:bodyPr/>
        <a:lstStyle/>
        <a:p>
          <a:endParaRPr lang="en-US"/>
        </a:p>
      </dgm:t>
    </dgm:pt>
    <dgm:pt modelId="{F44C8537-BB19-5542-80CA-EA975895BBE6}" type="sibTrans" cxnId="{0C8332CD-68F9-FF4C-9DEF-17F02E499B4A}">
      <dgm:prSet/>
      <dgm:spPr/>
      <dgm:t>
        <a:bodyPr/>
        <a:lstStyle/>
        <a:p>
          <a:endParaRPr lang="en-US"/>
        </a:p>
      </dgm:t>
    </dgm:pt>
    <dgm:pt modelId="{8E3C8BA3-4D97-4B43-A4E1-E42D3C23A21C}">
      <dgm:prSet/>
      <dgm:spPr/>
      <dgm:t>
        <a:bodyPr/>
        <a:lstStyle/>
        <a:p>
          <a:r>
            <a:rPr lang="en-US"/>
            <a:t>Pad-sequences: ensures all sequences are the same length, adding padding, as necessary. </a:t>
          </a:r>
          <a:endParaRPr lang="en-CA"/>
        </a:p>
      </dgm:t>
    </dgm:pt>
    <dgm:pt modelId="{43A3F016-A902-1747-B17C-EFCDAF506A07}" type="parTrans" cxnId="{F206C6B0-0E14-6E40-99FB-1DEC45B92A9C}">
      <dgm:prSet/>
      <dgm:spPr/>
      <dgm:t>
        <a:bodyPr/>
        <a:lstStyle/>
        <a:p>
          <a:endParaRPr lang="en-US"/>
        </a:p>
      </dgm:t>
    </dgm:pt>
    <dgm:pt modelId="{FAB14F57-2D93-8446-B331-7128C67250AA}" type="sibTrans" cxnId="{F206C6B0-0E14-6E40-99FB-1DEC45B92A9C}">
      <dgm:prSet/>
      <dgm:spPr/>
      <dgm:t>
        <a:bodyPr/>
        <a:lstStyle/>
        <a:p>
          <a:endParaRPr lang="en-US"/>
        </a:p>
      </dgm:t>
    </dgm:pt>
    <dgm:pt modelId="{5503F320-D7D9-40A9-8D3D-C185AB97AA34}" type="pres">
      <dgm:prSet presAssocID="{D5EA19FB-2C5B-EF43-B53B-563092862E5C}" presName="diagram" presStyleCnt="0">
        <dgm:presLayoutVars>
          <dgm:dir/>
          <dgm:resizeHandles val="exact"/>
        </dgm:presLayoutVars>
      </dgm:prSet>
      <dgm:spPr/>
    </dgm:pt>
    <dgm:pt modelId="{4B1C3AC2-A725-4A10-9DAC-AA15F16C696F}" type="pres">
      <dgm:prSet presAssocID="{9A144DB7-159F-644F-BD51-8503A213C084}" presName="node" presStyleLbl="node1" presStyleIdx="0" presStyleCnt="3" custScaleX="140332">
        <dgm:presLayoutVars>
          <dgm:bulletEnabled val="1"/>
        </dgm:presLayoutVars>
      </dgm:prSet>
      <dgm:spPr/>
    </dgm:pt>
    <dgm:pt modelId="{88EEDDD5-7DB7-4AC6-B918-CF968B93745A}" type="pres">
      <dgm:prSet presAssocID="{AAE50863-EF1C-6C44-9A0C-AAECEFFB46E7}" presName="sibTrans" presStyleCnt="0"/>
      <dgm:spPr/>
    </dgm:pt>
    <dgm:pt modelId="{281236FE-6BAE-4691-A62C-D15F554006B3}" type="pres">
      <dgm:prSet presAssocID="{E21C5581-F4B3-B847-965C-E4690595BDCC}" presName="node" presStyleLbl="node1" presStyleIdx="1" presStyleCnt="3" custScaleX="124363">
        <dgm:presLayoutVars>
          <dgm:bulletEnabled val="1"/>
        </dgm:presLayoutVars>
      </dgm:prSet>
      <dgm:spPr/>
    </dgm:pt>
    <dgm:pt modelId="{42D737DF-A803-438B-B17C-709EA60200AA}" type="pres">
      <dgm:prSet presAssocID="{F44C8537-BB19-5542-80CA-EA975895BBE6}" presName="sibTrans" presStyleCnt="0"/>
      <dgm:spPr/>
    </dgm:pt>
    <dgm:pt modelId="{0104A36B-3484-41BF-856C-44B27CE571F9}" type="pres">
      <dgm:prSet presAssocID="{8E3C8BA3-4D97-4B43-A4E1-E42D3C23A21C}" presName="node" presStyleLbl="node1" presStyleIdx="2" presStyleCnt="3" custScaleX="156514">
        <dgm:presLayoutVars>
          <dgm:bulletEnabled val="1"/>
        </dgm:presLayoutVars>
      </dgm:prSet>
      <dgm:spPr/>
    </dgm:pt>
  </dgm:ptLst>
  <dgm:cxnLst>
    <dgm:cxn modelId="{461ED41F-5D0C-5244-928C-66C7FE45CD1F}" srcId="{D5EA19FB-2C5B-EF43-B53B-563092862E5C}" destId="{9A144DB7-159F-644F-BD51-8503A213C084}" srcOrd="0" destOrd="0" parTransId="{3C5D3189-7D09-F54A-A4EC-09FC0FA46642}" sibTransId="{AAE50863-EF1C-6C44-9A0C-AAECEFFB46E7}"/>
    <dgm:cxn modelId="{FA0CA82B-173E-4879-9AA6-A3B4FD67D965}" type="presOf" srcId="{8E3C8BA3-4D97-4B43-A4E1-E42D3C23A21C}" destId="{0104A36B-3484-41BF-856C-44B27CE571F9}" srcOrd="0" destOrd="0" presId="urn:microsoft.com/office/officeart/2005/8/layout/default"/>
    <dgm:cxn modelId="{A03C7A66-39ED-42B4-B67F-F8493303E9EC}" type="presOf" srcId="{E21C5581-F4B3-B847-965C-E4690595BDCC}" destId="{281236FE-6BAE-4691-A62C-D15F554006B3}" srcOrd="0" destOrd="0" presId="urn:microsoft.com/office/officeart/2005/8/layout/default"/>
    <dgm:cxn modelId="{20091D75-64CD-4DA2-9A3D-D0A7C71AAB4D}" type="presOf" srcId="{9A144DB7-159F-644F-BD51-8503A213C084}" destId="{4B1C3AC2-A725-4A10-9DAC-AA15F16C696F}" srcOrd="0" destOrd="0" presId="urn:microsoft.com/office/officeart/2005/8/layout/default"/>
    <dgm:cxn modelId="{04305393-8FF4-4EDB-9E6D-6E57FB9A91C6}" type="presOf" srcId="{D5EA19FB-2C5B-EF43-B53B-563092862E5C}" destId="{5503F320-D7D9-40A9-8D3D-C185AB97AA34}" srcOrd="0" destOrd="0" presId="urn:microsoft.com/office/officeart/2005/8/layout/default"/>
    <dgm:cxn modelId="{F206C6B0-0E14-6E40-99FB-1DEC45B92A9C}" srcId="{D5EA19FB-2C5B-EF43-B53B-563092862E5C}" destId="{8E3C8BA3-4D97-4B43-A4E1-E42D3C23A21C}" srcOrd="2" destOrd="0" parTransId="{43A3F016-A902-1747-B17C-EFCDAF506A07}" sibTransId="{FAB14F57-2D93-8446-B331-7128C67250AA}"/>
    <dgm:cxn modelId="{0C8332CD-68F9-FF4C-9DEF-17F02E499B4A}" srcId="{D5EA19FB-2C5B-EF43-B53B-563092862E5C}" destId="{E21C5581-F4B3-B847-965C-E4690595BDCC}" srcOrd="1" destOrd="0" parTransId="{34D7B7FF-3CCE-444E-AD96-62EF6565B8C0}" sibTransId="{F44C8537-BB19-5542-80CA-EA975895BBE6}"/>
    <dgm:cxn modelId="{AFD83412-9D4D-4E1E-ADF2-9B473944D091}" type="presParOf" srcId="{5503F320-D7D9-40A9-8D3D-C185AB97AA34}" destId="{4B1C3AC2-A725-4A10-9DAC-AA15F16C696F}" srcOrd="0" destOrd="0" presId="urn:microsoft.com/office/officeart/2005/8/layout/default"/>
    <dgm:cxn modelId="{F8F65405-A21F-43BA-9B1C-7370E81BC6BA}" type="presParOf" srcId="{5503F320-D7D9-40A9-8D3D-C185AB97AA34}" destId="{88EEDDD5-7DB7-4AC6-B918-CF968B93745A}" srcOrd="1" destOrd="0" presId="urn:microsoft.com/office/officeart/2005/8/layout/default"/>
    <dgm:cxn modelId="{6CB49604-09D1-43CE-97E4-5F3F2E725E14}" type="presParOf" srcId="{5503F320-D7D9-40A9-8D3D-C185AB97AA34}" destId="{281236FE-6BAE-4691-A62C-D15F554006B3}" srcOrd="2" destOrd="0" presId="urn:microsoft.com/office/officeart/2005/8/layout/default"/>
    <dgm:cxn modelId="{F3E98AB7-8C00-4C06-9422-5D93CF486BD3}" type="presParOf" srcId="{5503F320-D7D9-40A9-8D3D-C185AB97AA34}" destId="{42D737DF-A803-438B-B17C-709EA60200AA}" srcOrd="3" destOrd="0" presId="urn:microsoft.com/office/officeart/2005/8/layout/default"/>
    <dgm:cxn modelId="{0EBF9C09-DFD8-410D-A4DB-E1858A1C63ED}" type="presParOf" srcId="{5503F320-D7D9-40A9-8D3D-C185AB97AA34}" destId="{0104A36B-3484-41BF-856C-44B27CE571F9}"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962A675A-51CE-BF4A-87F9-FDF4CCFB31C1}" type="doc">
      <dgm:prSet loTypeId="urn:microsoft.com/office/officeart/2005/8/layout/process1" loCatId="" qsTypeId="urn:microsoft.com/office/officeart/2005/8/quickstyle/simple1" qsCatId="simple" csTypeId="urn:microsoft.com/office/officeart/2005/8/colors/accent1_2" csCatId="accent1" phldr="1"/>
      <dgm:spPr/>
    </dgm:pt>
    <dgm:pt modelId="{1815F6D9-F325-EA49-8BC1-C5886618DCA6}">
      <dgm:prSet phldrT="[Text]"/>
      <dgm:spPr/>
      <dgm:t>
        <a:bodyPr/>
        <a:lstStyle/>
        <a:p>
          <a:r>
            <a:rPr lang="en-CA"/>
            <a:t>Question: "How many apples are there?"                    </a:t>
          </a:r>
        </a:p>
        <a:p>
          <a:r>
            <a:rPr lang="en-CA"/>
            <a:t>Choices: ["one", "two", "three", "four"]</a:t>
          </a:r>
          <a:endParaRPr lang="en-US"/>
        </a:p>
      </dgm:t>
    </dgm:pt>
    <dgm:pt modelId="{AB07BC9D-03E4-324C-9859-A0B9BFA306F8}" type="parTrans" cxnId="{C05566DA-42CB-3249-830F-BFA8D254CC80}">
      <dgm:prSet/>
      <dgm:spPr/>
      <dgm:t>
        <a:bodyPr/>
        <a:lstStyle/>
        <a:p>
          <a:endParaRPr lang="en-US"/>
        </a:p>
      </dgm:t>
    </dgm:pt>
    <dgm:pt modelId="{0B6D4000-8029-6041-A691-1EC0215C8B8C}" type="sibTrans" cxnId="{C05566DA-42CB-3249-830F-BFA8D254CC80}">
      <dgm:prSet/>
      <dgm:spPr/>
      <dgm:t>
        <a:bodyPr/>
        <a:lstStyle/>
        <a:p>
          <a:endParaRPr lang="en-US"/>
        </a:p>
      </dgm:t>
    </dgm:pt>
    <dgm:pt modelId="{96C3B422-4087-984C-81E2-3192E2AF9426}">
      <dgm:prSet phldrT="[Text]"/>
      <dgm:spPr/>
      <dgm:t>
        <a:bodyPr/>
        <a:lstStyle/>
        <a:p>
          <a:r>
            <a:rPr lang="en-US"/>
            <a:t>Tokenization &amp; Attention Mask</a:t>
          </a:r>
        </a:p>
      </dgm:t>
    </dgm:pt>
    <dgm:pt modelId="{60AF4033-86FC-5D47-A9E1-9B46A7B7B011}" type="parTrans" cxnId="{0CA52852-C3F5-924C-85B5-3097A0EB95AB}">
      <dgm:prSet/>
      <dgm:spPr/>
      <dgm:t>
        <a:bodyPr/>
        <a:lstStyle/>
        <a:p>
          <a:endParaRPr lang="en-US"/>
        </a:p>
      </dgm:t>
    </dgm:pt>
    <dgm:pt modelId="{8B5CE5CC-B62E-A741-B2B7-A24EF0155235}" type="sibTrans" cxnId="{0CA52852-C3F5-924C-85B5-3097A0EB95AB}">
      <dgm:prSet/>
      <dgm:spPr/>
      <dgm:t>
        <a:bodyPr/>
        <a:lstStyle/>
        <a:p>
          <a:endParaRPr lang="en-US"/>
        </a:p>
      </dgm:t>
    </dgm:pt>
    <dgm:pt modelId="{1321D84B-A40D-9B42-97B7-CFFA32677DA6}">
      <dgm:prSet phldrT="[Text]"/>
      <dgm:spPr/>
      <dgm:t>
        <a:bodyPr/>
        <a:lstStyle/>
        <a:p>
          <a:r>
            <a:rPr lang="en-US"/>
            <a:t>BERT</a:t>
          </a:r>
        </a:p>
      </dgm:t>
    </dgm:pt>
    <dgm:pt modelId="{724C5903-A914-4444-8B7D-1C66E840F6B7}" type="sibTrans" cxnId="{B5E7AC6F-B7D8-2C43-A0B0-598567A6B000}">
      <dgm:prSet/>
      <dgm:spPr/>
      <dgm:t>
        <a:bodyPr/>
        <a:lstStyle/>
        <a:p>
          <a:endParaRPr lang="en-US"/>
        </a:p>
      </dgm:t>
    </dgm:pt>
    <dgm:pt modelId="{A831D04C-5592-2D48-A2A1-C52F7C85E710}" type="parTrans" cxnId="{B5E7AC6F-B7D8-2C43-A0B0-598567A6B000}">
      <dgm:prSet/>
      <dgm:spPr/>
      <dgm:t>
        <a:bodyPr/>
        <a:lstStyle/>
        <a:p>
          <a:endParaRPr lang="en-US"/>
        </a:p>
      </dgm:t>
    </dgm:pt>
    <dgm:pt modelId="{799C13DC-BC08-094D-AEF0-203711068FC7}" type="pres">
      <dgm:prSet presAssocID="{962A675A-51CE-BF4A-87F9-FDF4CCFB31C1}" presName="Name0" presStyleCnt="0">
        <dgm:presLayoutVars>
          <dgm:dir/>
          <dgm:resizeHandles val="exact"/>
        </dgm:presLayoutVars>
      </dgm:prSet>
      <dgm:spPr/>
    </dgm:pt>
    <dgm:pt modelId="{20845B14-05A6-0F45-BC50-D1D1BBBF9214}" type="pres">
      <dgm:prSet presAssocID="{1815F6D9-F325-EA49-8BC1-C5886618DCA6}" presName="node" presStyleLbl="node1" presStyleIdx="0" presStyleCnt="3" custScaleX="116535" custLinFactNeighborX="-70139" custLinFactNeighborY="4732">
        <dgm:presLayoutVars>
          <dgm:bulletEnabled val="1"/>
        </dgm:presLayoutVars>
      </dgm:prSet>
      <dgm:spPr/>
    </dgm:pt>
    <dgm:pt modelId="{A798CCEA-7B32-6944-8BF6-CBA4FDEA5CE2}" type="pres">
      <dgm:prSet presAssocID="{0B6D4000-8029-6041-A691-1EC0215C8B8C}" presName="sibTrans" presStyleLbl="sibTrans2D1" presStyleIdx="0" presStyleCnt="2" custScaleX="182025" custScaleY="62284"/>
      <dgm:spPr/>
    </dgm:pt>
    <dgm:pt modelId="{32453964-2971-B646-B781-2288149B5E50}" type="pres">
      <dgm:prSet presAssocID="{0B6D4000-8029-6041-A691-1EC0215C8B8C}" presName="connectorText" presStyleLbl="sibTrans2D1" presStyleIdx="0" presStyleCnt="2"/>
      <dgm:spPr/>
    </dgm:pt>
    <dgm:pt modelId="{320E8EC1-54FD-334E-AB8C-1AC97607F42F}" type="pres">
      <dgm:prSet presAssocID="{96C3B422-4087-984C-81E2-3192E2AF9426}" presName="node" presStyleLbl="node1" presStyleIdx="1" presStyleCnt="3" custScaleX="68068" custLinFactNeighborX="-53447" custLinFactNeighborY="3042">
        <dgm:presLayoutVars>
          <dgm:bulletEnabled val="1"/>
        </dgm:presLayoutVars>
      </dgm:prSet>
      <dgm:spPr/>
    </dgm:pt>
    <dgm:pt modelId="{101B1096-790D-504F-B534-472FF70B3034}" type="pres">
      <dgm:prSet presAssocID="{8B5CE5CC-B62E-A741-B2B7-A24EF0155235}" presName="sibTrans" presStyleLbl="sibTrans2D1" presStyleIdx="1" presStyleCnt="2" custScaleX="178065" custScaleY="58501"/>
      <dgm:spPr/>
    </dgm:pt>
    <dgm:pt modelId="{447AAE1D-D1E5-4448-9055-7C8CEA5B3EA7}" type="pres">
      <dgm:prSet presAssocID="{8B5CE5CC-B62E-A741-B2B7-A24EF0155235}" presName="connectorText" presStyleLbl="sibTrans2D1" presStyleIdx="1" presStyleCnt="2"/>
      <dgm:spPr/>
    </dgm:pt>
    <dgm:pt modelId="{E0FF19D5-2E43-D744-AE70-5EBCDEB4A772}" type="pres">
      <dgm:prSet presAssocID="{1321D84B-A40D-9B42-97B7-CFFA32677DA6}" presName="node" presStyleLbl="node1" presStyleIdx="2" presStyleCnt="3" custScaleX="45315" custLinFactNeighborX="-66547" custLinFactNeighborY="-15827">
        <dgm:presLayoutVars>
          <dgm:bulletEnabled val="1"/>
        </dgm:presLayoutVars>
      </dgm:prSet>
      <dgm:spPr/>
    </dgm:pt>
  </dgm:ptLst>
  <dgm:cxnLst>
    <dgm:cxn modelId="{92A27D0D-917E-5041-B8F1-3C6997C2A6CE}" type="presOf" srcId="{1321D84B-A40D-9B42-97B7-CFFA32677DA6}" destId="{E0FF19D5-2E43-D744-AE70-5EBCDEB4A772}" srcOrd="0" destOrd="0" presId="urn:microsoft.com/office/officeart/2005/8/layout/process1"/>
    <dgm:cxn modelId="{512D8211-6A1D-324C-B2BF-85AD1C34DFA7}" type="presOf" srcId="{8B5CE5CC-B62E-A741-B2B7-A24EF0155235}" destId="{101B1096-790D-504F-B534-472FF70B3034}" srcOrd="0" destOrd="0" presId="urn:microsoft.com/office/officeart/2005/8/layout/process1"/>
    <dgm:cxn modelId="{A5144A16-923F-7C4C-BDC7-D56A58485FAA}" type="presOf" srcId="{96C3B422-4087-984C-81E2-3192E2AF9426}" destId="{320E8EC1-54FD-334E-AB8C-1AC97607F42F}" srcOrd="0" destOrd="0" presId="urn:microsoft.com/office/officeart/2005/8/layout/process1"/>
    <dgm:cxn modelId="{0CA52852-C3F5-924C-85B5-3097A0EB95AB}" srcId="{962A675A-51CE-BF4A-87F9-FDF4CCFB31C1}" destId="{96C3B422-4087-984C-81E2-3192E2AF9426}" srcOrd="1" destOrd="0" parTransId="{60AF4033-86FC-5D47-A9E1-9B46A7B7B011}" sibTransId="{8B5CE5CC-B62E-A741-B2B7-A24EF0155235}"/>
    <dgm:cxn modelId="{B5E7AC6F-B7D8-2C43-A0B0-598567A6B000}" srcId="{962A675A-51CE-BF4A-87F9-FDF4CCFB31C1}" destId="{1321D84B-A40D-9B42-97B7-CFFA32677DA6}" srcOrd="2" destOrd="0" parTransId="{A831D04C-5592-2D48-A2A1-C52F7C85E710}" sibTransId="{724C5903-A914-4444-8B7D-1C66E840F6B7}"/>
    <dgm:cxn modelId="{E3C32E95-ADCD-6B49-A2E0-A7CC4789792F}" type="presOf" srcId="{0B6D4000-8029-6041-A691-1EC0215C8B8C}" destId="{32453964-2971-B646-B781-2288149B5E50}" srcOrd="1" destOrd="0" presId="urn:microsoft.com/office/officeart/2005/8/layout/process1"/>
    <dgm:cxn modelId="{AAE44F9B-5170-CD43-A9A7-E3AC74297A78}" type="presOf" srcId="{8B5CE5CC-B62E-A741-B2B7-A24EF0155235}" destId="{447AAE1D-D1E5-4448-9055-7C8CEA5B3EA7}" srcOrd="1" destOrd="0" presId="urn:microsoft.com/office/officeart/2005/8/layout/process1"/>
    <dgm:cxn modelId="{1C314AAE-3543-A04C-883E-A46BDC64B2E4}" type="presOf" srcId="{962A675A-51CE-BF4A-87F9-FDF4CCFB31C1}" destId="{799C13DC-BC08-094D-AEF0-203711068FC7}" srcOrd="0" destOrd="0" presId="urn:microsoft.com/office/officeart/2005/8/layout/process1"/>
    <dgm:cxn modelId="{C05566DA-42CB-3249-830F-BFA8D254CC80}" srcId="{962A675A-51CE-BF4A-87F9-FDF4CCFB31C1}" destId="{1815F6D9-F325-EA49-8BC1-C5886618DCA6}" srcOrd="0" destOrd="0" parTransId="{AB07BC9D-03E4-324C-9859-A0B9BFA306F8}" sibTransId="{0B6D4000-8029-6041-A691-1EC0215C8B8C}"/>
    <dgm:cxn modelId="{98FC63E4-A986-BC4D-AEAB-EF0CEB70CA8A}" type="presOf" srcId="{0B6D4000-8029-6041-A691-1EC0215C8B8C}" destId="{A798CCEA-7B32-6944-8BF6-CBA4FDEA5CE2}" srcOrd="0" destOrd="0" presId="urn:microsoft.com/office/officeart/2005/8/layout/process1"/>
    <dgm:cxn modelId="{D7EF7CF4-5808-AA44-8E9A-10216BE0388D}" type="presOf" srcId="{1815F6D9-F325-EA49-8BC1-C5886618DCA6}" destId="{20845B14-05A6-0F45-BC50-D1D1BBBF9214}" srcOrd="0" destOrd="0" presId="urn:microsoft.com/office/officeart/2005/8/layout/process1"/>
    <dgm:cxn modelId="{219712B1-D03F-5249-90E7-2919E6A2354A}" type="presParOf" srcId="{799C13DC-BC08-094D-AEF0-203711068FC7}" destId="{20845B14-05A6-0F45-BC50-D1D1BBBF9214}" srcOrd="0" destOrd="0" presId="urn:microsoft.com/office/officeart/2005/8/layout/process1"/>
    <dgm:cxn modelId="{910DDDCD-5155-1F43-AA90-5AAEA1AFD598}" type="presParOf" srcId="{799C13DC-BC08-094D-AEF0-203711068FC7}" destId="{A798CCEA-7B32-6944-8BF6-CBA4FDEA5CE2}" srcOrd="1" destOrd="0" presId="urn:microsoft.com/office/officeart/2005/8/layout/process1"/>
    <dgm:cxn modelId="{ED25B26F-A0C0-5A43-9EEA-125943870941}" type="presParOf" srcId="{A798CCEA-7B32-6944-8BF6-CBA4FDEA5CE2}" destId="{32453964-2971-B646-B781-2288149B5E50}" srcOrd="0" destOrd="0" presId="urn:microsoft.com/office/officeart/2005/8/layout/process1"/>
    <dgm:cxn modelId="{161AB2E9-1C78-9F45-ADE2-4F77D73C9CA3}" type="presParOf" srcId="{799C13DC-BC08-094D-AEF0-203711068FC7}" destId="{320E8EC1-54FD-334E-AB8C-1AC97607F42F}" srcOrd="2" destOrd="0" presId="urn:microsoft.com/office/officeart/2005/8/layout/process1"/>
    <dgm:cxn modelId="{6247494A-082F-8A4D-8A4A-28475693A9CB}" type="presParOf" srcId="{799C13DC-BC08-094D-AEF0-203711068FC7}" destId="{101B1096-790D-504F-B534-472FF70B3034}" srcOrd="3" destOrd="0" presId="urn:microsoft.com/office/officeart/2005/8/layout/process1"/>
    <dgm:cxn modelId="{3471EF2A-EED8-3146-AAE5-C5CB26C12082}" type="presParOf" srcId="{101B1096-790D-504F-B534-472FF70B3034}" destId="{447AAE1D-D1E5-4448-9055-7C8CEA5B3EA7}" srcOrd="0" destOrd="0" presId="urn:microsoft.com/office/officeart/2005/8/layout/process1"/>
    <dgm:cxn modelId="{51F299B4-061F-DC47-B112-342E4D705F69}" type="presParOf" srcId="{799C13DC-BC08-094D-AEF0-203711068FC7}" destId="{E0FF19D5-2E43-D744-AE70-5EBCDEB4A77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62A675A-51CE-BF4A-87F9-FDF4CCFB31C1}" type="doc">
      <dgm:prSet loTypeId="urn:microsoft.com/office/officeart/2005/8/layout/process1" loCatId="" qsTypeId="urn:microsoft.com/office/officeart/2005/8/quickstyle/simple1" qsCatId="simple" csTypeId="urn:microsoft.com/office/officeart/2005/8/colors/accent1_2" csCatId="accent1" phldr="1"/>
      <dgm:spPr/>
    </dgm:pt>
    <dgm:pt modelId="{1815F6D9-F325-EA49-8BC1-C5886618DCA6}">
      <dgm:prSet phldrT="[Text]"/>
      <dgm:spPr/>
      <dgm:t>
        <a:bodyPr/>
        <a:lstStyle/>
        <a:p>
          <a:r>
            <a:rPr lang="en-US"/>
            <a:t>Image </a:t>
          </a:r>
        </a:p>
      </dgm:t>
    </dgm:pt>
    <dgm:pt modelId="{AB07BC9D-03E4-324C-9859-A0B9BFA306F8}" type="parTrans" cxnId="{C05566DA-42CB-3249-830F-BFA8D254CC80}">
      <dgm:prSet/>
      <dgm:spPr/>
      <dgm:t>
        <a:bodyPr/>
        <a:lstStyle/>
        <a:p>
          <a:endParaRPr lang="en-US"/>
        </a:p>
      </dgm:t>
    </dgm:pt>
    <dgm:pt modelId="{0B6D4000-8029-6041-A691-1EC0215C8B8C}" type="sibTrans" cxnId="{C05566DA-42CB-3249-830F-BFA8D254CC80}">
      <dgm:prSet/>
      <dgm:spPr/>
      <dgm:t>
        <a:bodyPr/>
        <a:lstStyle/>
        <a:p>
          <a:endParaRPr lang="en-US"/>
        </a:p>
      </dgm:t>
    </dgm:pt>
    <dgm:pt modelId="{96C3B422-4087-984C-81E2-3192E2AF9426}">
      <dgm:prSet phldrT="[Text]"/>
      <dgm:spPr/>
      <dgm:t>
        <a:bodyPr/>
        <a:lstStyle/>
        <a:p>
          <a:r>
            <a:rPr lang="en-US"/>
            <a:t>Resize</a:t>
          </a:r>
          <a:r>
            <a:rPr lang="en-US" baseline="0"/>
            <a:t> &amp; Normalize - Tensor</a:t>
          </a:r>
          <a:endParaRPr lang="en-US"/>
        </a:p>
      </dgm:t>
    </dgm:pt>
    <dgm:pt modelId="{60AF4033-86FC-5D47-A9E1-9B46A7B7B011}" type="parTrans" cxnId="{0CA52852-C3F5-924C-85B5-3097A0EB95AB}">
      <dgm:prSet/>
      <dgm:spPr/>
      <dgm:t>
        <a:bodyPr/>
        <a:lstStyle/>
        <a:p>
          <a:endParaRPr lang="en-US"/>
        </a:p>
      </dgm:t>
    </dgm:pt>
    <dgm:pt modelId="{8B5CE5CC-B62E-A741-B2B7-A24EF0155235}" type="sibTrans" cxnId="{0CA52852-C3F5-924C-85B5-3097A0EB95AB}">
      <dgm:prSet/>
      <dgm:spPr/>
      <dgm:t>
        <a:bodyPr/>
        <a:lstStyle/>
        <a:p>
          <a:endParaRPr lang="en-US"/>
        </a:p>
      </dgm:t>
    </dgm:pt>
    <dgm:pt modelId="{1321D84B-A40D-9B42-97B7-CFFA32677DA6}">
      <dgm:prSet phldrT="[Text]"/>
      <dgm:spPr/>
      <dgm:t>
        <a:bodyPr/>
        <a:lstStyle/>
        <a:p>
          <a:r>
            <a:rPr lang="en-US"/>
            <a:t>Efficient Net</a:t>
          </a:r>
        </a:p>
      </dgm:t>
    </dgm:pt>
    <dgm:pt modelId="{A831D04C-5592-2D48-A2A1-C52F7C85E710}" type="parTrans" cxnId="{B5E7AC6F-B7D8-2C43-A0B0-598567A6B000}">
      <dgm:prSet/>
      <dgm:spPr/>
      <dgm:t>
        <a:bodyPr/>
        <a:lstStyle/>
        <a:p>
          <a:endParaRPr lang="en-US"/>
        </a:p>
      </dgm:t>
    </dgm:pt>
    <dgm:pt modelId="{724C5903-A914-4444-8B7D-1C66E840F6B7}" type="sibTrans" cxnId="{B5E7AC6F-B7D8-2C43-A0B0-598567A6B000}">
      <dgm:prSet/>
      <dgm:spPr/>
      <dgm:t>
        <a:bodyPr/>
        <a:lstStyle/>
        <a:p>
          <a:endParaRPr lang="en-US"/>
        </a:p>
      </dgm:t>
    </dgm:pt>
    <dgm:pt modelId="{4F30248C-9EEE-AB45-B3E7-311125B3187E}">
      <dgm:prSet phldrT="[Text]"/>
      <dgm:spPr/>
      <dgm:t>
        <a:bodyPr/>
        <a:lstStyle/>
        <a:p>
          <a:r>
            <a:rPr lang="en-US"/>
            <a:t>Image Embedding</a:t>
          </a:r>
        </a:p>
      </dgm:t>
    </dgm:pt>
    <dgm:pt modelId="{59179CE1-9704-4D4F-A5BF-7AE1173A3B49}" type="parTrans" cxnId="{155E56D6-ECEB-3546-8B94-CB303640A40A}">
      <dgm:prSet/>
      <dgm:spPr/>
      <dgm:t>
        <a:bodyPr/>
        <a:lstStyle/>
        <a:p>
          <a:endParaRPr lang="en-US"/>
        </a:p>
      </dgm:t>
    </dgm:pt>
    <dgm:pt modelId="{5A6BC9C0-1418-B045-B300-9143EF49CCD1}" type="sibTrans" cxnId="{155E56D6-ECEB-3546-8B94-CB303640A40A}">
      <dgm:prSet/>
      <dgm:spPr/>
      <dgm:t>
        <a:bodyPr/>
        <a:lstStyle/>
        <a:p>
          <a:endParaRPr lang="en-US"/>
        </a:p>
      </dgm:t>
    </dgm:pt>
    <dgm:pt modelId="{F040FBBB-C526-9B48-B004-38657F31D12C}">
      <dgm:prSet phldrT="[Text]"/>
      <dgm:spPr/>
      <dgm:t>
        <a:bodyPr/>
        <a:lstStyle/>
        <a:p>
          <a:r>
            <a:rPr lang="en-US"/>
            <a:t>Expand</a:t>
          </a:r>
        </a:p>
      </dgm:t>
    </dgm:pt>
    <dgm:pt modelId="{FC628D08-4A3E-274E-967E-D5EE77BEDF19}" type="parTrans" cxnId="{D748F04A-9D26-C14D-8B52-31443DF74D9C}">
      <dgm:prSet/>
      <dgm:spPr/>
      <dgm:t>
        <a:bodyPr/>
        <a:lstStyle/>
        <a:p>
          <a:endParaRPr lang="en-US"/>
        </a:p>
      </dgm:t>
    </dgm:pt>
    <dgm:pt modelId="{B0AC5BE8-96CF-0640-AA53-CFEE56F7AEAB}" type="sibTrans" cxnId="{D748F04A-9D26-C14D-8B52-31443DF74D9C}">
      <dgm:prSet/>
      <dgm:spPr/>
      <dgm:t>
        <a:bodyPr/>
        <a:lstStyle/>
        <a:p>
          <a:endParaRPr lang="en-US"/>
        </a:p>
      </dgm:t>
    </dgm:pt>
    <dgm:pt modelId="{799C13DC-BC08-094D-AEF0-203711068FC7}" type="pres">
      <dgm:prSet presAssocID="{962A675A-51CE-BF4A-87F9-FDF4CCFB31C1}" presName="Name0" presStyleCnt="0">
        <dgm:presLayoutVars>
          <dgm:dir/>
          <dgm:resizeHandles val="exact"/>
        </dgm:presLayoutVars>
      </dgm:prSet>
      <dgm:spPr/>
    </dgm:pt>
    <dgm:pt modelId="{20845B14-05A6-0F45-BC50-D1D1BBBF9214}" type="pres">
      <dgm:prSet presAssocID="{1815F6D9-F325-EA49-8BC1-C5886618DCA6}" presName="node" presStyleLbl="node1" presStyleIdx="0" presStyleCnt="5" custScaleX="63473">
        <dgm:presLayoutVars>
          <dgm:bulletEnabled val="1"/>
        </dgm:presLayoutVars>
      </dgm:prSet>
      <dgm:spPr/>
    </dgm:pt>
    <dgm:pt modelId="{A798CCEA-7B32-6944-8BF6-CBA4FDEA5CE2}" type="pres">
      <dgm:prSet presAssocID="{0B6D4000-8029-6041-A691-1EC0215C8B8C}" presName="sibTrans" presStyleLbl="sibTrans2D1" presStyleIdx="0" presStyleCnt="4" custScaleX="183563" custScaleY="44345"/>
      <dgm:spPr/>
    </dgm:pt>
    <dgm:pt modelId="{32453964-2971-B646-B781-2288149B5E50}" type="pres">
      <dgm:prSet presAssocID="{0B6D4000-8029-6041-A691-1EC0215C8B8C}" presName="connectorText" presStyleLbl="sibTrans2D1" presStyleIdx="0" presStyleCnt="4"/>
      <dgm:spPr/>
    </dgm:pt>
    <dgm:pt modelId="{320E8EC1-54FD-334E-AB8C-1AC97607F42F}" type="pres">
      <dgm:prSet presAssocID="{96C3B422-4087-984C-81E2-3192E2AF9426}" presName="node" presStyleLbl="node1" presStyleIdx="1" presStyleCnt="5" custScaleX="54095">
        <dgm:presLayoutVars>
          <dgm:bulletEnabled val="1"/>
        </dgm:presLayoutVars>
      </dgm:prSet>
      <dgm:spPr/>
    </dgm:pt>
    <dgm:pt modelId="{101B1096-790D-504F-B534-472FF70B3034}" type="pres">
      <dgm:prSet presAssocID="{8B5CE5CC-B62E-A741-B2B7-A24EF0155235}" presName="sibTrans" presStyleLbl="sibTrans2D1" presStyleIdx="1" presStyleCnt="4" custScaleX="158603" custScaleY="64431"/>
      <dgm:spPr/>
    </dgm:pt>
    <dgm:pt modelId="{447AAE1D-D1E5-4448-9055-7C8CEA5B3EA7}" type="pres">
      <dgm:prSet presAssocID="{8B5CE5CC-B62E-A741-B2B7-A24EF0155235}" presName="connectorText" presStyleLbl="sibTrans2D1" presStyleIdx="1" presStyleCnt="4"/>
      <dgm:spPr/>
    </dgm:pt>
    <dgm:pt modelId="{E0FF19D5-2E43-D744-AE70-5EBCDEB4A772}" type="pres">
      <dgm:prSet presAssocID="{1321D84B-A40D-9B42-97B7-CFFA32677DA6}" presName="node" presStyleLbl="node1" presStyleIdx="2" presStyleCnt="5" custScaleX="75472" custLinFactNeighborX="-34547" custLinFactNeighborY="8867">
        <dgm:presLayoutVars>
          <dgm:bulletEnabled val="1"/>
        </dgm:presLayoutVars>
      </dgm:prSet>
      <dgm:spPr/>
    </dgm:pt>
    <dgm:pt modelId="{543C0A4E-7AEB-E147-B76A-DA0E8D3EE24E}" type="pres">
      <dgm:prSet presAssocID="{724C5903-A914-4444-8B7D-1C66E840F6B7}" presName="sibTrans" presStyleLbl="sibTrans2D1" presStyleIdx="2" presStyleCnt="4" custScaleX="136894" custScaleY="64431"/>
      <dgm:spPr/>
    </dgm:pt>
    <dgm:pt modelId="{C2550F1D-396D-9145-B22A-3BB575EAA8C5}" type="pres">
      <dgm:prSet presAssocID="{724C5903-A914-4444-8B7D-1C66E840F6B7}" presName="connectorText" presStyleLbl="sibTrans2D1" presStyleIdx="2" presStyleCnt="4"/>
      <dgm:spPr/>
    </dgm:pt>
    <dgm:pt modelId="{F2C42653-5421-B14E-8E42-1D6B297B928C}" type="pres">
      <dgm:prSet presAssocID="{F040FBBB-C526-9B48-B004-38657F31D12C}" presName="node" presStyleLbl="node1" presStyleIdx="3" presStyleCnt="5" custScaleX="44598">
        <dgm:presLayoutVars>
          <dgm:bulletEnabled val="1"/>
        </dgm:presLayoutVars>
      </dgm:prSet>
      <dgm:spPr/>
    </dgm:pt>
    <dgm:pt modelId="{EF4E1EDC-1DDE-AB4C-8450-B9BAAFD88697}" type="pres">
      <dgm:prSet presAssocID="{B0AC5BE8-96CF-0640-AA53-CFEE56F7AEAB}" presName="sibTrans" presStyleLbl="sibTrans2D1" presStyleIdx="3" presStyleCnt="4"/>
      <dgm:spPr/>
    </dgm:pt>
    <dgm:pt modelId="{68F570BA-C89D-2445-AE86-C20D4959B5BC}" type="pres">
      <dgm:prSet presAssocID="{B0AC5BE8-96CF-0640-AA53-CFEE56F7AEAB}" presName="connectorText" presStyleLbl="sibTrans2D1" presStyleIdx="3" presStyleCnt="4"/>
      <dgm:spPr/>
    </dgm:pt>
    <dgm:pt modelId="{F9BAA4F4-B100-7E4E-A098-BDFDF8F19A22}" type="pres">
      <dgm:prSet presAssocID="{4F30248C-9EEE-AB45-B3E7-311125B3187E}" presName="node" presStyleLbl="node1" presStyleIdx="4" presStyleCnt="5" custScaleX="61734" custScaleY="73249" custLinFactNeighborX="20954" custLinFactNeighborY="-3573">
        <dgm:presLayoutVars>
          <dgm:bulletEnabled val="1"/>
        </dgm:presLayoutVars>
      </dgm:prSet>
      <dgm:spPr/>
    </dgm:pt>
  </dgm:ptLst>
  <dgm:cxnLst>
    <dgm:cxn modelId="{92A27D0D-917E-5041-B8F1-3C6997C2A6CE}" type="presOf" srcId="{1321D84B-A40D-9B42-97B7-CFFA32677DA6}" destId="{E0FF19D5-2E43-D744-AE70-5EBCDEB4A772}" srcOrd="0" destOrd="0" presId="urn:microsoft.com/office/officeart/2005/8/layout/process1"/>
    <dgm:cxn modelId="{512D8211-6A1D-324C-B2BF-85AD1C34DFA7}" type="presOf" srcId="{8B5CE5CC-B62E-A741-B2B7-A24EF0155235}" destId="{101B1096-790D-504F-B534-472FF70B3034}" srcOrd="0" destOrd="0" presId="urn:microsoft.com/office/officeart/2005/8/layout/process1"/>
    <dgm:cxn modelId="{57B14B13-CA02-9B4F-BDB7-56262E352946}" type="presOf" srcId="{F040FBBB-C526-9B48-B004-38657F31D12C}" destId="{F2C42653-5421-B14E-8E42-1D6B297B928C}" srcOrd="0" destOrd="0" presId="urn:microsoft.com/office/officeart/2005/8/layout/process1"/>
    <dgm:cxn modelId="{A5144A16-923F-7C4C-BDC7-D56A58485FAA}" type="presOf" srcId="{96C3B422-4087-984C-81E2-3192E2AF9426}" destId="{320E8EC1-54FD-334E-AB8C-1AC97607F42F}" srcOrd="0" destOrd="0" presId="urn:microsoft.com/office/officeart/2005/8/layout/process1"/>
    <dgm:cxn modelId="{D4C02542-F07C-EB4E-B686-35F370A597EC}" type="presOf" srcId="{724C5903-A914-4444-8B7D-1C66E840F6B7}" destId="{543C0A4E-7AEB-E147-B76A-DA0E8D3EE24E}" srcOrd="0" destOrd="0" presId="urn:microsoft.com/office/officeart/2005/8/layout/process1"/>
    <dgm:cxn modelId="{D748F04A-9D26-C14D-8B52-31443DF74D9C}" srcId="{962A675A-51CE-BF4A-87F9-FDF4CCFB31C1}" destId="{F040FBBB-C526-9B48-B004-38657F31D12C}" srcOrd="3" destOrd="0" parTransId="{FC628D08-4A3E-274E-967E-D5EE77BEDF19}" sibTransId="{B0AC5BE8-96CF-0640-AA53-CFEE56F7AEAB}"/>
    <dgm:cxn modelId="{0CA52852-C3F5-924C-85B5-3097A0EB95AB}" srcId="{962A675A-51CE-BF4A-87F9-FDF4CCFB31C1}" destId="{96C3B422-4087-984C-81E2-3192E2AF9426}" srcOrd="1" destOrd="0" parTransId="{60AF4033-86FC-5D47-A9E1-9B46A7B7B011}" sibTransId="{8B5CE5CC-B62E-A741-B2B7-A24EF0155235}"/>
    <dgm:cxn modelId="{B5E7AC6F-B7D8-2C43-A0B0-598567A6B000}" srcId="{962A675A-51CE-BF4A-87F9-FDF4CCFB31C1}" destId="{1321D84B-A40D-9B42-97B7-CFFA32677DA6}" srcOrd="2" destOrd="0" parTransId="{A831D04C-5592-2D48-A2A1-C52F7C85E710}" sibTransId="{724C5903-A914-4444-8B7D-1C66E840F6B7}"/>
    <dgm:cxn modelId="{E3C32E95-ADCD-6B49-A2E0-A7CC4789792F}" type="presOf" srcId="{0B6D4000-8029-6041-A691-1EC0215C8B8C}" destId="{32453964-2971-B646-B781-2288149B5E50}" srcOrd="1" destOrd="0" presId="urn:microsoft.com/office/officeart/2005/8/layout/process1"/>
    <dgm:cxn modelId="{AAE44F9B-5170-CD43-A9A7-E3AC74297A78}" type="presOf" srcId="{8B5CE5CC-B62E-A741-B2B7-A24EF0155235}" destId="{447AAE1D-D1E5-4448-9055-7C8CEA5B3EA7}" srcOrd="1" destOrd="0" presId="urn:microsoft.com/office/officeart/2005/8/layout/process1"/>
    <dgm:cxn modelId="{7EEB81A3-D8D1-E84A-B8D8-66B42606BF34}" type="presOf" srcId="{4F30248C-9EEE-AB45-B3E7-311125B3187E}" destId="{F9BAA4F4-B100-7E4E-A098-BDFDF8F19A22}" srcOrd="0" destOrd="0" presId="urn:microsoft.com/office/officeart/2005/8/layout/process1"/>
    <dgm:cxn modelId="{1C314AAE-3543-A04C-883E-A46BDC64B2E4}" type="presOf" srcId="{962A675A-51CE-BF4A-87F9-FDF4CCFB31C1}" destId="{799C13DC-BC08-094D-AEF0-203711068FC7}" srcOrd="0" destOrd="0" presId="urn:microsoft.com/office/officeart/2005/8/layout/process1"/>
    <dgm:cxn modelId="{FD3BDBB4-C36E-3B44-959E-1C35CBA7C0D9}" type="presOf" srcId="{B0AC5BE8-96CF-0640-AA53-CFEE56F7AEAB}" destId="{EF4E1EDC-1DDE-AB4C-8450-B9BAAFD88697}" srcOrd="0" destOrd="0" presId="urn:microsoft.com/office/officeart/2005/8/layout/process1"/>
    <dgm:cxn modelId="{B35495CF-5C5E-064D-9B69-0DDDBAEBC8F7}" type="presOf" srcId="{B0AC5BE8-96CF-0640-AA53-CFEE56F7AEAB}" destId="{68F570BA-C89D-2445-AE86-C20D4959B5BC}" srcOrd="1" destOrd="0" presId="urn:microsoft.com/office/officeart/2005/8/layout/process1"/>
    <dgm:cxn modelId="{155E56D6-ECEB-3546-8B94-CB303640A40A}" srcId="{962A675A-51CE-BF4A-87F9-FDF4CCFB31C1}" destId="{4F30248C-9EEE-AB45-B3E7-311125B3187E}" srcOrd="4" destOrd="0" parTransId="{59179CE1-9704-4D4F-A5BF-7AE1173A3B49}" sibTransId="{5A6BC9C0-1418-B045-B300-9143EF49CCD1}"/>
    <dgm:cxn modelId="{C05566DA-42CB-3249-830F-BFA8D254CC80}" srcId="{962A675A-51CE-BF4A-87F9-FDF4CCFB31C1}" destId="{1815F6D9-F325-EA49-8BC1-C5886618DCA6}" srcOrd="0" destOrd="0" parTransId="{AB07BC9D-03E4-324C-9859-A0B9BFA306F8}" sibTransId="{0B6D4000-8029-6041-A691-1EC0215C8B8C}"/>
    <dgm:cxn modelId="{D41A9CDE-ADAD-E046-B582-F949C8733EC1}" type="presOf" srcId="{724C5903-A914-4444-8B7D-1C66E840F6B7}" destId="{C2550F1D-396D-9145-B22A-3BB575EAA8C5}" srcOrd="1" destOrd="0" presId="urn:microsoft.com/office/officeart/2005/8/layout/process1"/>
    <dgm:cxn modelId="{98FC63E4-A986-BC4D-AEAB-EF0CEB70CA8A}" type="presOf" srcId="{0B6D4000-8029-6041-A691-1EC0215C8B8C}" destId="{A798CCEA-7B32-6944-8BF6-CBA4FDEA5CE2}" srcOrd="0" destOrd="0" presId="urn:microsoft.com/office/officeart/2005/8/layout/process1"/>
    <dgm:cxn modelId="{D7EF7CF4-5808-AA44-8E9A-10216BE0388D}" type="presOf" srcId="{1815F6D9-F325-EA49-8BC1-C5886618DCA6}" destId="{20845B14-05A6-0F45-BC50-D1D1BBBF9214}" srcOrd="0" destOrd="0" presId="urn:microsoft.com/office/officeart/2005/8/layout/process1"/>
    <dgm:cxn modelId="{219712B1-D03F-5249-90E7-2919E6A2354A}" type="presParOf" srcId="{799C13DC-BC08-094D-AEF0-203711068FC7}" destId="{20845B14-05A6-0F45-BC50-D1D1BBBF9214}" srcOrd="0" destOrd="0" presId="urn:microsoft.com/office/officeart/2005/8/layout/process1"/>
    <dgm:cxn modelId="{910DDDCD-5155-1F43-AA90-5AAEA1AFD598}" type="presParOf" srcId="{799C13DC-BC08-094D-AEF0-203711068FC7}" destId="{A798CCEA-7B32-6944-8BF6-CBA4FDEA5CE2}" srcOrd="1" destOrd="0" presId="urn:microsoft.com/office/officeart/2005/8/layout/process1"/>
    <dgm:cxn modelId="{ED25B26F-A0C0-5A43-9EEA-125943870941}" type="presParOf" srcId="{A798CCEA-7B32-6944-8BF6-CBA4FDEA5CE2}" destId="{32453964-2971-B646-B781-2288149B5E50}" srcOrd="0" destOrd="0" presId="urn:microsoft.com/office/officeart/2005/8/layout/process1"/>
    <dgm:cxn modelId="{161AB2E9-1C78-9F45-ADE2-4F77D73C9CA3}" type="presParOf" srcId="{799C13DC-BC08-094D-AEF0-203711068FC7}" destId="{320E8EC1-54FD-334E-AB8C-1AC97607F42F}" srcOrd="2" destOrd="0" presId="urn:microsoft.com/office/officeart/2005/8/layout/process1"/>
    <dgm:cxn modelId="{6247494A-082F-8A4D-8A4A-28475693A9CB}" type="presParOf" srcId="{799C13DC-BC08-094D-AEF0-203711068FC7}" destId="{101B1096-790D-504F-B534-472FF70B3034}" srcOrd="3" destOrd="0" presId="urn:microsoft.com/office/officeart/2005/8/layout/process1"/>
    <dgm:cxn modelId="{3471EF2A-EED8-3146-AAE5-C5CB26C12082}" type="presParOf" srcId="{101B1096-790D-504F-B534-472FF70B3034}" destId="{447AAE1D-D1E5-4448-9055-7C8CEA5B3EA7}" srcOrd="0" destOrd="0" presId="urn:microsoft.com/office/officeart/2005/8/layout/process1"/>
    <dgm:cxn modelId="{51F299B4-061F-DC47-B112-342E4D705F69}" type="presParOf" srcId="{799C13DC-BC08-094D-AEF0-203711068FC7}" destId="{E0FF19D5-2E43-D744-AE70-5EBCDEB4A772}" srcOrd="4" destOrd="0" presId="urn:microsoft.com/office/officeart/2005/8/layout/process1"/>
    <dgm:cxn modelId="{2ABA41AA-502B-DD43-A67E-2975DE137EA5}" type="presParOf" srcId="{799C13DC-BC08-094D-AEF0-203711068FC7}" destId="{543C0A4E-7AEB-E147-B76A-DA0E8D3EE24E}" srcOrd="5" destOrd="0" presId="urn:microsoft.com/office/officeart/2005/8/layout/process1"/>
    <dgm:cxn modelId="{0B72805E-6C68-1141-85E8-830B2BE617C3}" type="presParOf" srcId="{543C0A4E-7AEB-E147-B76A-DA0E8D3EE24E}" destId="{C2550F1D-396D-9145-B22A-3BB575EAA8C5}" srcOrd="0" destOrd="0" presId="urn:microsoft.com/office/officeart/2005/8/layout/process1"/>
    <dgm:cxn modelId="{1B7BB762-7412-EC4F-BC27-0FC941882C18}" type="presParOf" srcId="{799C13DC-BC08-094D-AEF0-203711068FC7}" destId="{F2C42653-5421-B14E-8E42-1D6B297B928C}" srcOrd="6" destOrd="0" presId="urn:microsoft.com/office/officeart/2005/8/layout/process1"/>
    <dgm:cxn modelId="{D3A87F21-EDB7-B040-B923-3542F622D99F}" type="presParOf" srcId="{799C13DC-BC08-094D-AEF0-203711068FC7}" destId="{EF4E1EDC-1DDE-AB4C-8450-B9BAAFD88697}" srcOrd="7" destOrd="0" presId="urn:microsoft.com/office/officeart/2005/8/layout/process1"/>
    <dgm:cxn modelId="{20B35F18-71D5-234D-9095-8C13337C2DEF}" type="presParOf" srcId="{EF4E1EDC-1DDE-AB4C-8450-B9BAAFD88697}" destId="{68F570BA-C89D-2445-AE86-C20D4959B5BC}" srcOrd="0" destOrd="0" presId="urn:microsoft.com/office/officeart/2005/8/layout/process1"/>
    <dgm:cxn modelId="{F6577FF3-D2BB-C046-BA5B-6AB290C44879}" type="presParOf" srcId="{799C13DC-BC08-094D-AEF0-203711068FC7}" destId="{F9BAA4F4-B100-7E4E-A098-BDFDF8F19A22}" srcOrd="8"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CD2EE5-8877-4C73-B327-6926FB9DA839}">
      <dsp:nvSpPr>
        <dsp:cNvPr id="0" name=""/>
        <dsp:cNvSpPr/>
      </dsp:nvSpPr>
      <dsp:spPr>
        <a:xfrm>
          <a:off x="0" y="3123346"/>
          <a:ext cx="10067316"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1AC4F6B6-9BC8-44A7-8B2D-EB739D51E3BF}">
      <dsp:nvSpPr>
        <dsp:cNvPr id="0" name=""/>
        <dsp:cNvSpPr/>
      </dsp:nvSpPr>
      <dsp:spPr>
        <a:xfrm rot="8100000">
          <a:off x="98611" y="731845"/>
          <a:ext cx="435303" cy="435303"/>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5F4660-DCA5-4C43-8454-6AD82FA21B77}">
      <dsp:nvSpPr>
        <dsp:cNvPr id="0" name=""/>
        <dsp:cNvSpPr/>
      </dsp:nvSpPr>
      <dsp:spPr>
        <a:xfrm>
          <a:off x="146969" y="780203"/>
          <a:ext cx="338586" cy="33858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DBBC877-ACC9-468D-99F9-0FB260EB46DB}">
      <dsp:nvSpPr>
        <dsp:cNvPr id="0" name=""/>
        <dsp:cNvSpPr/>
      </dsp:nvSpPr>
      <dsp:spPr>
        <a:xfrm>
          <a:off x="624069" y="1274325"/>
          <a:ext cx="2267893" cy="1849020"/>
        </a:xfrm>
        <a:prstGeom prst="rect">
          <a:avLst/>
        </a:prstGeom>
        <a:noFill/>
        <a:ln>
          <a:noFill/>
        </a:ln>
        <a:effectLst/>
      </dsp:spPr>
      <dsp:style>
        <a:lnRef idx="0">
          <a:scrgbClr r="0" g="0" b="0"/>
        </a:lnRef>
        <a:fillRef idx="0">
          <a:scrgbClr r="0" g="0" b="0"/>
        </a:fillRef>
        <a:effectRef idx="0">
          <a:scrgbClr r="0" g="0" b="0"/>
        </a:effectRef>
        <a:fontRef idx="minor"/>
      </dsp:style>
    </dsp:sp>
    <dsp:sp modelId="{EE4B382B-8363-4683-8781-DC5934C6A423}">
      <dsp:nvSpPr>
        <dsp:cNvPr id="0" name=""/>
        <dsp:cNvSpPr/>
      </dsp:nvSpPr>
      <dsp:spPr>
        <a:xfrm>
          <a:off x="624069" y="624669"/>
          <a:ext cx="2267893" cy="649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3500" bIns="0" numCol="1" spcCol="1270" anchor="ctr" anchorCtr="0">
          <a:noAutofit/>
        </a:bodyPr>
        <a:lstStyle/>
        <a:p>
          <a:pPr marL="0" lvl="0" indent="0" algn="l" defTabSz="444500" rtl="0">
            <a:lnSpc>
              <a:spcPct val="90000"/>
            </a:lnSpc>
            <a:spcBef>
              <a:spcPct val="0"/>
            </a:spcBef>
            <a:spcAft>
              <a:spcPct val="35000"/>
            </a:spcAft>
            <a:buNone/>
            <a:defRPr b="1"/>
          </a:pPr>
          <a:r>
            <a:rPr lang="en-US" sz="1000" b="0" i="0" u="none" kern="1200">
              <a:latin typeface="Segoe UI"/>
              <a:cs typeface="Times New Roman"/>
            </a:rPr>
            <a:t>Build a VQA system to interpret images and answer questions  </a:t>
          </a:r>
        </a:p>
      </dsp:txBody>
      <dsp:txXfrm>
        <a:off x="624069" y="624669"/>
        <a:ext cx="2267893" cy="649655"/>
      </dsp:txXfrm>
    </dsp:sp>
    <dsp:sp modelId="{E34ADEEB-E4C3-4D0B-A08A-22324738F0B3}">
      <dsp:nvSpPr>
        <dsp:cNvPr id="0" name=""/>
        <dsp:cNvSpPr/>
      </dsp:nvSpPr>
      <dsp:spPr>
        <a:xfrm>
          <a:off x="316263" y="1274325"/>
          <a:ext cx="0" cy="1849020"/>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7511A91-F59B-404A-B624-F4DAE1E8B429}">
      <dsp:nvSpPr>
        <dsp:cNvPr id="0" name=""/>
        <dsp:cNvSpPr/>
      </dsp:nvSpPr>
      <dsp:spPr>
        <a:xfrm>
          <a:off x="277880" y="3064876"/>
          <a:ext cx="110810" cy="116938"/>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F5F693-2C62-4734-89D6-FD968F654092}">
      <dsp:nvSpPr>
        <dsp:cNvPr id="0" name=""/>
        <dsp:cNvSpPr/>
      </dsp:nvSpPr>
      <dsp:spPr>
        <a:xfrm rot="18900000">
          <a:off x="1531990" y="5079543"/>
          <a:ext cx="435303" cy="435303"/>
        </a:xfrm>
        <a:prstGeom prst="teardrop">
          <a:avLst>
            <a:gd name="adj" fmla="val 115000"/>
          </a:avLst>
        </a:prstGeom>
        <a:solidFill>
          <a:schemeClr val="accent2">
            <a:hueOff val="-208266"/>
            <a:satOff val="-4326"/>
            <a:lumOff val="-1176"/>
            <a:alphaOff val="0"/>
          </a:schemeClr>
        </a:solidFill>
        <a:ln w="12700" cap="flat" cmpd="sng" algn="ctr">
          <a:solidFill>
            <a:schemeClr val="accent2">
              <a:hueOff val="-208266"/>
              <a:satOff val="-4326"/>
              <a:lumOff val="-11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70AEAD-5C87-4489-B4B9-8D34D6924875}">
      <dsp:nvSpPr>
        <dsp:cNvPr id="0" name=""/>
        <dsp:cNvSpPr/>
      </dsp:nvSpPr>
      <dsp:spPr>
        <a:xfrm>
          <a:off x="1580349" y="5127901"/>
          <a:ext cx="338586" cy="33858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2C14813-E972-429D-B48C-5E4AE6D35CE5}">
      <dsp:nvSpPr>
        <dsp:cNvPr id="0" name=""/>
        <dsp:cNvSpPr/>
      </dsp:nvSpPr>
      <dsp:spPr>
        <a:xfrm>
          <a:off x="2057448" y="3123346"/>
          <a:ext cx="2267893" cy="1849020"/>
        </a:xfrm>
        <a:prstGeom prst="rect">
          <a:avLst/>
        </a:prstGeom>
        <a:noFill/>
        <a:ln>
          <a:noFill/>
        </a:ln>
        <a:effectLst/>
      </dsp:spPr>
      <dsp:style>
        <a:lnRef idx="0">
          <a:scrgbClr r="0" g="0" b="0"/>
        </a:lnRef>
        <a:fillRef idx="0">
          <a:scrgbClr r="0" g="0" b="0"/>
        </a:fillRef>
        <a:effectRef idx="0">
          <a:scrgbClr r="0" g="0" b="0"/>
        </a:effectRef>
        <a:fontRef idx="minor"/>
      </dsp:style>
    </dsp:sp>
    <dsp:sp modelId="{B8BB2686-D841-4BB3-8336-C47F0A9E44D1}">
      <dsp:nvSpPr>
        <dsp:cNvPr id="0" name=""/>
        <dsp:cNvSpPr/>
      </dsp:nvSpPr>
      <dsp:spPr>
        <a:xfrm>
          <a:off x="2057448" y="4972366"/>
          <a:ext cx="2267893" cy="649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anchor="ctr" anchorCtr="0">
          <a:noAutofit/>
        </a:bodyPr>
        <a:lstStyle/>
        <a:p>
          <a:pPr marL="0" lvl="0" indent="0" algn="l" defTabSz="577850">
            <a:lnSpc>
              <a:spcPct val="90000"/>
            </a:lnSpc>
            <a:spcBef>
              <a:spcPct val="0"/>
            </a:spcBef>
            <a:spcAft>
              <a:spcPct val="35000"/>
            </a:spcAft>
            <a:buNone/>
            <a:defRPr b="1"/>
          </a:pPr>
          <a:r>
            <a:rPr lang="en-US" sz="1300" b="0" i="0" u="none" kern="1200">
              <a:latin typeface="Segoe UI"/>
              <a:cs typeface="Times New Roman"/>
            </a:rPr>
            <a:t>Images, Questions and Annotation (answers) dataset. </a:t>
          </a:r>
          <a:endParaRPr lang="en-US" sz="1300" kern="1200">
            <a:latin typeface="Segoe UI"/>
            <a:cs typeface="Segoe UI"/>
          </a:endParaRPr>
        </a:p>
      </dsp:txBody>
      <dsp:txXfrm>
        <a:off x="2057448" y="4972366"/>
        <a:ext cx="2267893" cy="649655"/>
      </dsp:txXfrm>
    </dsp:sp>
    <dsp:sp modelId="{62B2E78D-D7BF-4F70-845E-425E37F6E486}">
      <dsp:nvSpPr>
        <dsp:cNvPr id="0" name=""/>
        <dsp:cNvSpPr/>
      </dsp:nvSpPr>
      <dsp:spPr>
        <a:xfrm>
          <a:off x="1749642" y="3123346"/>
          <a:ext cx="0" cy="1849020"/>
        </a:xfrm>
        <a:prstGeom prst="line">
          <a:avLst/>
        </a:prstGeom>
        <a:noFill/>
        <a:ln w="12700" cap="flat" cmpd="sng" algn="ctr">
          <a:solidFill>
            <a:schemeClr val="accent2">
              <a:hueOff val="-208266"/>
              <a:satOff val="-4326"/>
              <a:lumOff val="-1176"/>
              <a:alphaOff val="0"/>
            </a:schemeClr>
          </a:solidFill>
          <a:prstDash val="dash"/>
          <a:miter lim="800000"/>
        </a:ln>
        <a:effectLst/>
      </dsp:spPr>
      <dsp:style>
        <a:lnRef idx="1">
          <a:scrgbClr r="0" g="0" b="0"/>
        </a:lnRef>
        <a:fillRef idx="0">
          <a:scrgbClr r="0" g="0" b="0"/>
        </a:fillRef>
        <a:effectRef idx="0">
          <a:scrgbClr r="0" g="0" b="0"/>
        </a:effectRef>
        <a:fontRef idx="minor"/>
      </dsp:style>
    </dsp:sp>
    <dsp:sp modelId="{5E37ABAD-0841-4A1A-A86F-CCE49525B3F2}">
      <dsp:nvSpPr>
        <dsp:cNvPr id="0" name=""/>
        <dsp:cNvSpPr/>
      </dsp:nvSpPr>
      <dsp:spPr>
        <a:xfrm>
          <a:off x="1711259" y="3064876"/>
          <a:ext cx="110810" cy="116938"/>
        </a:xfrm>
        <a:prstGeom prst="ellipse">
          <a:avLst/>
        </a:prstGeom>
        <a:solidFill>
          <a:schemeClr val="accent2">
            <a:hueOff val="-208266"/>
            <a:satOff val="-4326"/>
            <a:lumOff val="-1176"/>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684F8D-52B2-4A0B-B676-B8A6206A5D8D}">
      <dsp:nvSpPr>
        <dsp:cNvPr id="0" name=""/>
        <dsp:cNvSpPr/>
      </dsp:nvSpPr>
      <dsp:spPr>
        <a:xfrm rot="8100000">
          <a:off x="2965370" y="731845"/>
          <a:ext cx="435303" cy="435303"/>
        </a:xfrm>
        <a:prstGeom prst="teardrop">
          <a:avLst>
            <a:gd name="adj" fmla="val 115000"/>
          </a:avLst>
        </a:prstGeom>
        <a:solidFill>
          <a:schemeClr val="accent2">
            <a:hueOff val="-416532"/>
            <a:satOff val="-8652"/>
            <a:lumOff val="-2353"/>
            <a:alphaOff val="0"/>
          </a:schemeClr>
        </a:solidFill>
        <a:ln w="12700" cap="flat" cmpd="sng" algn="ctr">
          <a:solidFill>
            <a:schemeClr val="accent2">
              <a:hueOff val="-416532"/>
              <a:satOff val="-8652"/>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C235B1-AD44-4C79-9C8F-E4C63BE141BD}">
      <dsp:nvSpPr>
        <dsp:cNvPr id="0" name=""/>
        <dsp:cNvSpPr/>
      </dsp:nvSpPr>
      <dsp:spPr>
        <a:xfrm>
          <a:off x="3013728" y="780203"/>
          <a:ext cx="338586" cy="33858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F1BAEF6-E8D7-4EC6-B945-C5C2886501E6}">
      <dsp:nvSpPr>
        <dsp:cNvPr id="0" name=""/>
        <dsp:cNvSpPr/>
      </dsp:nvSpPr>
      <dsp:spPr>
        <a:xfrm>
          <a:off x="3490827" y="1274325"/>
          <a:ext cx="2267893" cy="1849020"/>
        </a:xfrm>
        <a:prstGeom prst="rect">
          <a:avLst/>
        </a:prstGeom>
        <a:noFill/>
        <a:ln>
          <a:noFill/>
        </a:ln>
        <a:effectLst/>
      </dsp:spPr>
      <dsp:style>
        <a:lnRef idx="0">
          <a:scrgbClr r="0" g="0" b="0"/>
        </a:lnRef>
        <a:fillRef idx="0">
          <a:scrgbClr r="0" g="0" b="0"/>
        </a:fillRef>
        <a:effectRef idx="0">
          <a:scrgbClr r="0" g="0" b="0"/>
        </a:effectRef>
        <a:fontRef idx="minor"/>
      </dsp:style>
    </dsp:sp>
    <dsp:sp modelId="{DE5CAD4D-23D5-4C41-9333-8EA10899C640}">
      <dsp:nvSpPr>
        <dsp:cNvPr id="0" name=""/>
        <dsp:cNvSpPr/>
      </dsp:nvSpPr>
      <dsp:spPr>
        <a:xfrm>
          <a:off x="3490827" y="624669"/>
          <a:ext cx="2267893" cy="649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3500" bIns="0" numCol="1" spcCol="1270" anchor="ctr" anchorCtr="0">
          <a:noAutofit/>
        </a:bodyPr>
        <a:lstStyle/>
        <a:p>
          <a:pPr marL="0" lvl="0" indent="0" algn="l" defTabSz="444500">
            <a:lnSpc>
              <a:spcPct val="90000"/>
            </a:lnSpc>
            <a:spcBef>
              <a:spcPct val="0"/>
            </a:spcBef>
            <a:spcAft>
              <a:spcPct val="35000"/>
            </a:spcAft>
            <a:buNone/>
            <a:defRPr b="1"/>
          </a:pPr>
          <a:r>
            <a:rPr lang="en-US" sz="1000" b="0" i="0" u="none" kern="1200">
              <a:latin typeface="Segoe UI"/>
              <a:cs typeface="Times New Roman"/>
            </a:rPr>
            <a:t>Data cleaning, image transformation, tokenization and feature extraction.</a:t>
          </a:r>
        </a:p>
      </dsp:txBody>
      <dsp:txXfrm>
        <a:off x="3490827" y="624669"/>
        <a:ext cx="2267893" cy="649655"/>
      </dsp:txXfrm>
    </dsp:sp>
    <dsp:sp modelId="{E6A94C72-0FF5-48C9-B2E5-9BCAD53EC231}">
      <dsp:nvSpPr>
        <dsp:cNvPr id="0" name=""/>
        <dsp:cNvSpPr/>
      </dsp:nvSpPr>
      <dsp:spPr>
        <a:xfrm>
          <a:off x="3183021" y="1274325"/>
          <a:ext cx="0" cy="1849020"/>
        </a:xfrm>
        <a:prstGeom prst="line">
          <a:avLst/>
        </a:prstGeom>
        <a:noFill/>
        <a:ln w="12700" cap="flat" cmpd="sng" algn="ctr">
          <a:solidFill>
            <a:schemeClr val="accent2">
              <a:hueOff val="4115359"/>
              <a:satOff val="-2514"/>
              <a:lumOff val="-13881"/>
              <a:alphaOff val="0"/>
            </a:schemeClr>
          </a:solidFill>
          <a:prstDash val="dash"/>
          <a:miter lim="800000"/>
        </a:ln>
        <a:effectLst/>
      </dsp:spPr>
      <dsp:style>
        <a:lnRef idx="1">
          <a:scrgbClr r="0" g="0" b="0"/>
        </a:lnRef>
        <a:fillRef idx="0">
          <a:scrgbClr r="0" g="0" b="0"/>
        </a:fillRef>
        <a:effectRef idx="0">
          <a:scrgbClr r="0" g="0" b="0"/>
        </a:effectRef>
        <a:fontRef idx="minor"/>
      </dsp:style>
    </dsp:sp>
    <dsp:sp modelId="{D02AA39F-4FC9-402E-B65D-129481BEE44D}">
      <dsp:nvSpPr>
        <dsp:cNvPr id="0" name=""/>
        <dsp:cNvSpPr/>
      </dsp:nvSpPr>
      <dsp:spPr>
        <a:xfrm>
          <a:off x="3144638" y="3064876"/>
          <a:ext cx="110810" cy="116938"/>
        </a:xfrm>
        <a:prstGeom prst="ellipse">
          <a:avLst/>
        </a:prstGeom>
        <a:solidFill>
          <a:schemeClr val="accent2">
            <a:hueOff val="4115359"/>
            <a:satOff val="-2514"/>
            <a:lumOff val="-13881"/>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FD3B3D-2EFB-4B9A-A85B-1ADCF6683E6D}">
      <dsp:nvSpPr>
        <dsp:cNvPr id="0" name=""/>
        <dsp:cNvSpPr/>
      </dsp:nvSpPr>
      <dsp:spPr>
        <a:xfrm rot="18900000">
          <a:off x="4398749" y="5079543"/>
          <a:ext cx="435303" cy="435303"/>
        </a:xfrm>
        <a:prstGeom prst="teardrop">
          <a:avLst>
            <a:gd name="adj" fmla="val 115000"/>
          </a:avLst>
        </a:prstGeom>
        <a:solidFill>
          <a:schemeClr val="accent2">
            <a:hueOff val="-624797"/>
            <a:satOff val="-12979"/>
            <a:lumOff val="-3529"/>
            <a:alphaOff val="0"/>
          </a:schemeClr>
        </a:solidFill>
        <a:ln w="12700" cap="flat" cmpd="sng" algn="ctr">
          <a:solidFill>
            <a:schemeClr val="accent2">
              <a:hueOff val="-624797"/>
              <a:satOff val="-12979"/>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494156-B503-4F1F-A65C-1C4C7F779E67}">
      <dsp:nvSpPr>
        <dsp:cNvPr id="0" name=""/>
        <dsp:cNvSpPr/>
      </dsp:nvSpPr>
      <dsp:spPr>
        <a:xfrm>
          <a:off x="4447107" y="5127901"/>
          <a:ext cx="338586" cy="33858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8857E0A8-5855-45D2-8390-00DFE5547293}">
      <dsp:nvSpPr>
        <dsp:cNvPr id="0" name=""/>
        <dsp:cNvSpPr/>
      </dsp:nvSpPr>
      <dsp:spPr>
        <a:xfrm>
          <a:off x="4924207" y="3123346"/>
          <a:ext cx="2267893" cy="1849020"/>
        </a:xfrm>
        <a:prstGeom prst="rect">
          <a:avLst/>
        </a:prstGeom>
        <a:noFill/>
        <a:ln>
          <a:noFill/>
        </a:ln>
        <a:effectLst/>
      </dsp:spPr>
      <dsp:style>
        <a:lnRef idx="0">
          <a:scrgbClr r="0" g="0" b="0"/>
        </a:lnRef>
        <a:fillRef idx="0">
          <a:scrgbClr r="0" g="0" b="0"/>
        </a:fillRef>
        <a:effectRef idx="0">
          <a:scrgbClr r="0" g="0" b="0"/>
        </a:effectRef>
        <a:fontRef idx="minor"/>
      </dsp:style>
    </dsp:sp>
    <dsp:sp modelId="{DBB06298-E7B8-46B1-B82A-A7A66F3B8B85}">
      <dsp:nvSpPr>
        <dsp:cNvPr id="0" name=""/>
        <dsp:cNvSpPr/>
      </dsp:nvSpPr>
      <dsp:spPr>
        <a:xfrm>
          <a:off x="4924207" y="4972366"/>
          <a:ext cx="2267893" cy="649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3500" bIns="0" numCol="1" spcCol="1270" anchor="ctr" anchorCtr="0">
          <a:noAutofit/>
        </a:bodyPr>
        <a:lstStyle/>
        <a:p>
          <a:pPr marL="0" lvl="0" indent="0" algn="l" defTabSz="444500">
            <a:lnSpc>
              <a:spcPct val="90000"/>
            </a:lnSpc>
            <a:spcBef>
              <a:spcPct val="0"/>
            </a:spcBef>
            <a:spcAft>
              <a:spcPct val="35000"/>
            </a:spcAft>
            <a:buNone/>
            <a:defRPr b="1"/>
          </a:pPr>
          <a:r>
            <a:rPr lang="en-US" sz="1000" b="0" i="0" u="none" kern="1200">
              <a:latin typeface="Segoe UI"/>
              <a:cs typeface="Times New Roman"/>
            </a:rPr>
            <a:t>Architecture includes CNN for image processing, text embeddings and attention mechanisms</a:t>
          </a:r>
        </a:p>
      </dsp:txBody>
      <dsp:txXfrm>
        <a:off x="4924207" y="4972366"/>
        <a:ext cx="2267893" cy="649655"/>
      </dsp:txXfrm>
    </dsp:sp>
    <dsp:sp modelId="{9B35EBEE-0062-4292-9FE9-F480C2E548E0}">
      <dsp:nvSpPr>
        <dsp:cNvPr id="0" name=""/>
        <dsp:cNvSpPr/>
      </dsp:nvSpPr>
      <dsp:spPr>
        <a:xfrm>
          <a:off x="4616401" y="3123346"/>
          <a:ext cx="0" cy="1849020"/>
        </a:xfrm>
        <a:prstGeom prst="line">
          <a:avLst/>
        </a:prstGeom>
        <a:noFill/>
        <a:ln w="12700" cap="flat" cmpd="sng" algn="ctr">
          <a:solidFill>
            <a:schemeClr val="accent2">
              <a:hueOff val="6173039"/>
              <a:satOff val="-3772"/>
              <a:lumOff val="-20821"/>
              <a:alphaOff val="0"/>
            </a:schemeClr>
          </a:solidFill>
          <a:prstDash val="dash"/>
          <a:miter lim="800000"/>
        </a:ln>
        <a:effectLst/>
      </dsp:spPr>
      <dsp:style>
        <a:lnRef idx="1">
          <a:scrgbClr r="0" g="0" b="0"/>
        </a:lnRef>
        <a:fillRef idx="0">
          <a:scrgbClr r="0" g="0" b="0"/>
        </a:fillRef>
        <a:effectRef idx="0">
          <a:scrgbClr r="0" g="0" b="0"/>
        </a:effectRef>
        <a:fontRef idx="minor"/>
      </dsp:style>
    </dsp:sp>
    <dsp:sp modelId="{A0A9F2AF-6ABF-4CEE-B695-B96D5F9D864F}">
      <dsp:nvSpPr>
        <dsp:cNvPr id="0" name=""/>
        <dsp:cNvSpPr/>
      </dsp:nvSpPr>
      <dsp:spPr>
        <a:xfrm>
          <a:off x="4578017" y="3064876"/>
          <a:ext cx="110810" cy="116938"/>
        </a:xfrm>
        <a:prstGeom prst="ellipse">
          <a:avLst/>
        </a:prstGeom>
        <a:solidFill>
          <a:schemeClr val="accent2">
            <a:hueOff val="6173039"/>
            <a:satOff val="-3772"/>
            <a:lumOff val="-20821"/>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3870DB-D587-45FB-8EB1-EA32A0C2273D}">
      <dsp:nvSpPr>
        <dsp:cNvPr id="0" name=""/>
        <dsp:cNvSpPr/>
      </dsp:nvSpPr>
      <dsp:spPr>
        <a:xfrm rot="8100000">
          <a:off x="5832128" y="731845"/>
          <a:ext cx="435303" cy="435303"/>
        </a:xfrm>
        <a:prstGeom prst="teardrop">
          <a:avLst>
            <a:gd name="adj" fmla="val 115000"/>
          </a:avLst>
        </a:prstGeom>
        <a:solidFill>
          <a:schemeClr val="accent2">
            <a:hueOff val="-833063"/>
            <a:satOff val="-17305"/>
            <a:lumOff val="-4706"/>
            <a:alphaOff val="0"/>
          </a:schemeClr>
        </a:solidFill>
        <a:ln w="12700" cap="flat" cmpd="sng" algn="ctr">
          <a:solidFill>
            <a:schemeClr val="accent2">
              <a:hueOff val="-833063"/>
              <a:satOff val="-17305"/>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A92FEB-E203-4A33-894E-7E2289ACF783}">
      <dsp:nvSpPr>
        <dsp:cNvPr id="0" name=""/>
        <dsp:cNvSpPr/>
      </dsp:nvSpPr>
      <dsp:spPr>
        <a:xfrm>
          <a:off x="5880486" y="780203"/>
          <a:ext cx="338586" cy="33858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314A4EC-0B84-4614-B9C8-2567BED48B50}">
      <dsp:nvSpPr>
        <dsp:cNvPr id="0" name=""/>
        <dsp:cNvSpPr/>
      </dsp:nvSpPr>
      <dsp:spPr>
        <a:xfrm>
          <a:off x="6357586" y="1274325"/>
          <a:ext cx="2267893" cy="1849020"/>
        </a:xfrm>
        <a:prstGeom prst="rect">
          <a:avLst/>
        </a:prstGeom>
        <a:noFill/>
        <a:ln>
          <a:noFill/>
        </a:ln>
        <a:effectLst/>
      </dsp:spPr>
      <dsp:style>
        <a:lnRef idx="0">
          <a:scrgbClr r="0" g="0" b="0"/>
        </a:lnRef>
        <a:fillRef idx="0">
          <a:scrgbClr r="0" g="0" b="0"/>
        </a:fillRef>
        <a:effectRef idx="0">
          <a:scrgbClr r="0" g="0" b="0"/>
        </a:effectRef>
        <a:fontRef idx="minor"/>
      </dsp:style>
    </dsp:sp>
    <dsp:sp modelId="{08275B4F-57A3-41E7-B05D-9E9F6F8520D6}">
      <dsp:nvSpPr>
        <dsp:cNvPr id="0" name=""/>
        <dsp:cNvSpPr/>
      </dsp:nvSpPr>
      <dsp:spPr>
        <a:xfrm>
          <a:off x="6357586" y="624669"/>
          <a:ext cx="2267893" cy="649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3500" bIns="0" numCol="1" spcCol="1270" anchor="ctr" anchorCtr="0">
          <a:noAutofit/>
        </a:bodyPr>
        <a:lstStyle/>
        <a:p>
          <a:pPr marL="0" lvl="0" indent="0" algn="l" defTabSz="444500">
            <a:lnSpc>
              <a:spcPct val="90000"/>
            </a:lnSpc>
            <a:spcBef>
              <a:spcPct val="0"/>
            </a:spcBef>
            <a:spcAft>
              <a:spcPct val="35000"/>
            </a:spcAft>
            <a:buNone/>
            <a:defRPr b="1"/>
          </a:pPr>
          <a:r>
            <a:rPr lang="en-US" sz="1000" b="0" i="0" u="none" kern="1200">
              <a:latin typeface="Segoe UI"/>
              <a:cs typeface="Times New Roman"/>
            </a:rPr>
            <a:t>Accuracy, loss Function, F1 Score,</a:t>
          </a:r>
        </a:p>
      </dsp:txBody>
      <dsp:txXfrm>
        <a:off x="6357586" y="624669"/>
        <a:ext cx="2267893" cy="649655"/>
      </dsp:txXfrm>
    </dsp:sp>
    <dsp:sp modelId="{604F3BB1-F2EF-44AA-95AA-01707E05092C}">
      <dsp:nvSpPr>
        <dsp:cNvPr id="0" name=""/>
        <dsp:cNvSpPr/>
      </dsp:nvSpPr>
      <dsp:spPr>
        <a:xfrm>
          <a:off x="6049780" y="1274325"/>
          <a:ext cx="0" cy="1849020"/>
        </a:xfrm>
        <a:prstGeom prst="line">
          <a:avLst/>
        </a:prstGeom>
        <a:noFill/>
        <a:ln w="12700" cap="flat" cmpd="sng" algn="ctr">
          <a:solidFill>
            <a:schemeClr val="accent2">
              <a:hueOff val="8230718"/>
              <a:satOff val="-5029"/>
              <a:lumOff val="-27762"/>
              <a:alphaOff val="0"/>
            </a:schemeClr>
          </a:solidFill>
          <a:prstDash val="dash"/>
          <a:miter lim="800000"/>
        </a:ln>
        <a:effectLst/>
      </dsp:spPr>
      <dsp:style>
        <a:lnRef idx="1">
          <a:scrgbClr r="0" g="0" b="0"/>
        </a:lnRef>
        <a:fillRef idx="0">
          <a:scrgbClr r="0" g="0" b="0"/>
        </a:fillRef>
        <a:effectRef idx="0">
          <a:scrgbClr r="0" g="0" b="0"/>
        </a:effectRef>
        <a:fontRef idx="minor"/>
      </dsp:style>
    </dsp:sp>
    <dsp:sp modelId="{2CFA6CF4-FABB-487F-8962-6CE907D58605}">
      <dsp:nvSpPr>
        <dsp:cNvPr id="0" name=""/>
        <dsp:cNvSpPr/>
      </dsp:nvSpPr>
      <dsp:spPr>
        <a:xfrm>
          <a:off x="6011397" y="3064876"/>
          <a:ext cx="110810" cy="116938"/>
        </a:xfrm>
        <a:prstGeom prst="ellipse">
          <a:avLst/>
        </a:prstGeom>
        <a:solidFill>
          <a:schemeClr val="accent2">
            <a:hueOff val="8230718"/>
            <a:satOff val="-5029"/>
            <a:lumOff val="-27762"/>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BF4D86-8322-4277-90F2-233041AE432E}">
      <dsp:nvSpPr>
        <dsp:cNvPr id="0" name=""/>
        <dsp:cNvSpPr/>
      </dsp:nvSpPr>
      <dsp:spPr>
        <a:xfrm rot="18900000">
          <a:off x="7265507" y="5079543"/>
          <a:ext cx="435303" cy="435303"/>
        </a:xfrm>
        <a:prstGeom prst="teardrop">
          <a:avLst>
            <a:gd name="adj" fmla="val 115000"/>
          </a:avLst>
        </a:prstGeom>
        <a:solidFill>
          <a:schemeClr val="accent2">
            <a:hueOff val="-1041329"/>
            <a:satOff val="-21631"/>
            <a:lumOff val="-5882"/>
            <a:alphaOff val="0"/>
          </a:schemeClr>
        </a:solidFill>
        <a:ln w="12700" cap="flat" cmpd="sng" algn="ctr">
          <a:solidFill>
            <a:schemeClr val="accent2">
              <a:hueOff val="-1041329"/>
              <a:satOff val="-21631"/>
              <a:lumOff val="-588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45B864-341F-4090-A935-093049D21F15}">
      <dsp:nvSpPr>
        <dsp:cNvPr id="0" name=""/>
        <dsp:cNvSpPr/>
      </dsp:nvSpPr>
      <dsp:spPr>
        <a:xfrm>
          <a:off x="7313866" y="5127901"/>
          <a:ext cx="338586" cy="33858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DB4FB11-E841-4763-89B6-B49B02BCD28C}">
      <dsp:nvSpPr>
        <dsp:cNvPr id="0" name=""/>
        <dsp:cNvSpPr/>
      </dsp:nvSpPr>
      <dsp:spPr>
        <a:xfrm>
          <a:off x="7790965" y="3123346"/>
          <a:ext cx="2267893" cy="1849020"/>
        </a:xfrm>
        <a:prstGeom prst="rect">
          <a:avLst/>
        </a:prstGeom>
        <a:noFill/>
        <a:ln>
          <a:noFill/>
        </a:ln>
        <a:effectLst/>
      </dsp:spPr>
      <dsp:style>
        <a:lnRef idx="0">
          <a:scrgbClr r="0" g="0" b="0"/>
        </a:lnRef>
        <a:fillRef idx="0">
          <a:scrgbClr r="0" g="0" b="0"/>
        </a:fillRef>
        <a:effectRef idx="0">
          <a:scrgbClr r="0" g="0" b="0"/>
        </a:effectRef>
        <a:fontRef idx="minor"/>
      </dsp:style>
    </dsp:sp>
    <dsp:sp modelId="{DF93FD22-9E9A-4298-8ABA-3B3F08628B26}">
      <dsp:nvSpPr>
        <dsp:cNvPr id="0" name=""/>
        <dsp:cNvSpPr/>
      </dsp:nvSpPr>
      <dsp:spPr>
        <a:xfrm>
          <a:off x="7790965" y="4972366"/>
          <a:ext cx="2267893" cy="649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anchor="ctr" anchorCtr="0">
          <a:noAutofit/>
        </a:bodyPr>
        <a:lstStyle/>
        <a:p>
          <a:pPr marL="0" lvl="0" indent="0" algn="l" defTabSz="577850">
            <a:lnSpc>
              <a:spcPct val="90000"/>
            </a:lnSpc>
            <a:spcBef>
              <a:spcPct val="0"/>
            </a:spcBef>
            <a:spcAft>
              <a:spcPct val="35000"/>
            </a:spcAft>
            <a:buNone/>
            <a:defRPr b="1"/>
          </a:pPr>
          <a:r>
            <a:rPr lang="en-US" sz="1300" b="0" i="0" u="none" kern="1200">
              <a:latin typeface="Segoe UI"/>
              <a:cs typeface="Times New Roman"/>
            </a:rPr>
            <a:t>Model interpretability, ethical considerations, bias mitigation. Deployment in real-world applications</a:t>
          </a:r>
          <a:endParaRPr lang="en-US" sz="1300" kern="1200">
            <a:latin typeface="Segoe UI"/>
          </a:endParaRPr>
        </a:p>
      </dsp:txBody>
      <dsp:txXfrm>
        <a:off x="7790965" y="4972366"/>
        <a:ext cx="2267893" cy="649655"/>
      </dsp:txXfrm>
    </dsp:sp>
    <dsp:sp modelId="{E290149F-E399-4B76-8A86-FCC3329F770E}">
      <dsp:nvSpPr>
        <dsp:cNvPr id="0" name=""/>
        <dsp:cNvSpPr/>
      </dsp:nvSpPr>
      <dsp:spPr>
        <a:xfrm>
          <a:off x="7483159" y="3123346"/>
          <a:ext cx="0" cy="1849020"/>
        </a:xfrm>
        <a:prstGeom prst="line">
          <a:avLst/>
        </a:prstGeom>
        <a:noFill/>
        <a:ln w="12700" cap="flat" cmpd="sng" algn="ctr">
          <a:solidFill>
            <a:schemeClr val="accent2">
              <a:hueOff val="-1041329"/>
              <a:satOff val="-21631"/>
              <a:lumOff val="-5882"/>
              <a:alphaOff val="0"/>
            </a:schemeClr>
          </a:solidFill>
          <a:prstDash val="dash"/>
          <a:miter lim="800000"/>
        </a:ln>
        <a:effectLst/>
      </dsp:spPr>
      <dsp:style>
        <a:lnRef idx="1">
          <a:scrgbClr r="0" g="0" b="0"/>
        </a:lnRef>
        <a:fillRef idx="0">
          <a:scrgbClr r="0" g="0" b="0"/>
        </a:fillRef>
        <a:effectRef idx="0">
          <a:scrgbClr r="0" g="0" b="0"/>
        </a:effectRef>
        <a:fontRef idx="minor"/>
      </dsp:style>
    </dsp:sp>
    <dsp:sp modelId="{013E96D9-5E88-4FD7-AD01-36C18643B0B5}">
      <dsp:nvSpPr>
        <dsp:cNvPr id="0" name=""/>
        <dsp:cNvSpPr/>
      </dsp:nvSpPr>
      <dsp:spPr>
        <a:xfrm>
          <a:off x="7444776" y="3064876"/>
          <a:ext cx="110810" cy="116938"/>
        </a:xfrm>
        <a:prstGeom prst="ellipse">
          <a:avLst/>
        </a:prstGeom>
        <a:solidFill>
          <a:schemeClr val="accent2">
            <a:hueOff val="-1041329"/>
            <a:satOff val="-21631"/>
            <a:lumOff val="-5882"/>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91225F-96F0-4269-8AD0-A6C04E91BA09}">
      <dsp:nvSpPr>
        <dsp:cNvPr id="0" name=""/>
        <dsp:cNvSpPr/>
      </dsp:nvSpPr>
      <dsp:spPr>
        <a:xfrm>
          <a:off x="0" y="970038"/>
          <a:ext cx="1129547" cy="19275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66725" rtl="0">
            <a:lnSpc>
              <a:spcPct val="90000"/>
            </a:lnSpc>
            <a:spcBef>
              <a:spcPct val="0"/>
            </a:spcBef>
            <a:spcAft>
              <a:spcPct val="15000"/>
            </a:spcAft>
            <a:buChar char="•"/>
          </a:pPr>
          <a:r>
            <a:rPr lang="en-US" sz="1050" kern="1200"/>
            <a:t>Preprocess text into </a:t>
          </a:r>
          <a:r>
            <a:rPr lang="en-US" sz="1050" kern="1200">
              <a:latin typeface="Neue Haas Grotesk Text Pro"/>
            </a:rPr>
            <a:t>tokens</a:t>
          </a:r>
        </a:p>
        <a:p>
          <a:pPr marL="57150" lvl="1" indent="-57150" algn="l" defTabSz="466725">
            <a:lnSpc>
              <a:spcPct val="90000"/>
            </a:lnSpc>
            <a:spcBef>
              <a:spcPct val="0"/>
            </a:spcBef>
            <a:spcAft>
              <a:spcPct val="15000"/>
            </a:spcAft>
            <a:buChar char="•"/>
          </a:pPr>
          <a:r>
            <a:rPr lang="en-US" sz="1050" kern="1200">
              <a:latin typeface="Neue Haas Grotesk Text Pro"/>
            </a:rPr>
            <a:t>Stored</a:t>
          </a:r>
          <a:r>
            <a:rPr lang="en-US" sz="1050" kern="1200"/>
            <a:t> in a dictionary (O(1) lookup) </a:t>
          </a:r>
        </a:p>
      </dsp:txBody>
      <dsp:txXfrm>
        <a:off x="33083" y="1003121"/>
        <a:ext cx="1063381" cy="1448304"/>
      </dsp:txXfrm>
    </dsp:sp>
    <dsp:sp modelId="{06DB758D-E28A-4A9B-BE20-A5A986CCBF6C}">
      <dsp:nvSpPr>
        <dsp:cNvPr id="0" name=""/>
        <dsp:cNvSpPr/>
      </dsp:nvSpPr>
      <dsp:spPr>
        <a:xfrm>
          <a:off x="507302" y="1758283"/>
          <a:ext cx="1757354" cy="1757354"/>
        </a:xfrm>
        <a:prstGeom prst="leftCircularArrow">
          <a:avLst>
            <a:gd name="adj1" fmla="val 3206"/>
            <a:gd name="adj2" fmla="val 395024"/>
            <a:gd name="adj3" fmla="val 2222299"/>
            <a:gd name="adj4" fmla="val 9076253"/>
            <a:gd name="adj5" fmla="val 37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1D1A906-CE92-4E2E-B80B-83ADA683F0B9}">
      <dsp:nvSpPr>
        <dsp:cNvPr id="0" name=""/>
        <dsp:cNvSpPr/>
      </dsp:nvSpPr>
      <dsp:spPr>
        <a:xfrm>
          <a:off x="31327" y="2499555"/>
          <a:ext cx="1275324" cy="5304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b="1" kern="1200"/>
            <a:t>Tokenization outside model</a:t>
          </a:r>
        </a:p>
      </dsp:txBody>
      <dsp:txXfrm>
        <a:off x="46862" y="2515090"/>
        <a:ext cx="1244254" cy="499350"/>
      </dsp:txXfrm>
    </dsp:sp>
    <dsp:sp modelId="{8C509904-ADDE-4AFA-9B8D-90D20F7BF63E}">
      <dsp:nvSpPr>
        <dsp:cNvPr id="0" name=""/>
        <dsp:cNvSpPr/>
      </dsp:nvSpPr>
      <dsp:spPr>
        <a:xfrm>
          <a:off x="1770774" y="1483334"/>
          <a:ext cx="1129547" cy="17928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b" anchorCtr="0">
          <a:noAutofit/>
        </a:bodyPr>
        <a:lstStyle/>
        <a:p>
          <a:pPr marL="57150" lvl="1" indent="-57150" algn="l" defTabSz="444500" rtl="0">
            <a:lnSpc>
              <a:spcPct val="90000"/>
            </a:lnSpc>
            <a:spcBef>
              <a:spcPct val="0"/>
            </a:spcBef>
            <a:spcAft>
              <a:spcPct val="15000"/>
            </a:spcAft>
            <a:buChar char="•"/>
          </a:pPr>
          <a:r>
            <a:rPr lang="en-US" sz="1000" kern="1200"/>
            <a:t>Preprocess images to a uniform size and format</a:t>
          </a:r>
          <a:endParaRPr lang="en-US" sz="1000" kern="1200">
            <a:latin typeface="Neue Haas Grotesk Text Pro"/>
          </a:endParaRPr>
        </a:p>
        <a:p>
          <a:pPr marL="57150" lvl="1" indent="-57150" algn="l" defTabSz="444500">
            <a:lnSpc>
              <a:spcPct val="90000"/>
            </a:lnSpc>
            <a:spcBef>
              <a:spcPct val="0"/>
            </a:spcBef>
            <a:spcAft>
              <a:spcPct val="15000"/>
            </a:spcAft>
            <a:buChar char="•"/>
          </a:pPr>
          <a:r>
            <a:rPr lang="en-US" sz="1000" kern="1200"/>
            <a:t>Stored in dictionaries for O(1) </a:t>
          </a:r>
        </a:p>
      </dsp:txBody>
      <dsp:txXfrm>
        <a:off x="1803857" y="1900607"/>
        <a:ext cx="1063381" cy="1342529"/>
      </dsp:txXfrm>
    </dsp:sp>
    <dsp:sp modelId="{F4291D13-93A5-4254-B068-2311EF97BB7F}">
      <dsp:nvSpPr>
        <dsp:cNvPr id="0" name=""/>
        <dsp:cNvSpPr/>
      </dsp:nvSpPr>
      <dsp:spPr>
        <a:xfrm>
          <a:off x="2018342" y="440045"/>
          <a:ext cx="1744050" cy="1744050"/>
        </a:xfrm>
        <a:prstGeom prst="circularArrow">
          <a:avLst>
            <a:gd name="adj1" fmla="val 3230"/>
            <a:gd name="adj2" fmla="val 398268"/>
            <a:gd name="adj3" fmla="val 19224611"/>
            <a:gd name="adj4" fmla="val 12373901"/>
            <a:gd name="adj5" fmla="val 37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C48187D-5D42-4FE8-BC21-B6739F355B27}">
      <dsp:nvSpPr>
        <dsp:cNvPr id="0" name=""/>
        <dsp:cNvSpPr/>
      </dsp:nvSpPr>
      <dsp:spPr>
        <a:xfrm>
          <a:off x="1490140" y="953612"/>
          <a:ext cx="1345516" cy="705086"/>
        </a:xfrm>
        <a:prstGeom prst="roundRect">
          <a:avLst>
            <a:gd name="adj" fmla="val 10000"/>
          </a:avLst>
        </a:prstGeom>
        <a:solidFill>
          <a:srgbClr val="169C9A">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b="1" kern="1200">
              <a:solidFill>
                <a:prstClr val="white"/>
              </a:solidFill>
              <a:latin typeface="Neue Haas Grotesk Text Pro"/>
              <a:ea typeface="+mn-ea"/>
              <a:cs typeface="+mn-cs"/>
            </a:rPr>
            <a:t>Image resizing/normalization outside model</a:t>
          </a:r>
        </a:p>
      </dsp:txBody>
      <dsp:txXfrm>
        <a:off x="1510791" y="974263"/>
        <a:ext cx="1304214" cy="663784"/>
      </dsp:txXfrm>
    </dsp:sp>
    <dsp:sp modelId="{FCF1C432-A29A-4DD0-A35A-0AC93AC2A5AD}">
      <dsp:nvSpPr>
        <dsp:cNvPr id="0" name=""/>
        <dsp:cNvSpPr/>
      </dsp:nvSpPr>
      <dsp:spPr>
        <a:xfrm>
          <a:off x="3125346" y="798135"/>
          <a:ext cx="1129547" cy="14844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88950" rtl="0">
            <a:lnSpc>
              <a:spcPct val="90000"/>
            </a:lnSpc>
            <a:spcBef>
              <a:spcPct val="0"/>
            </a:spcBef>
            <a:spcAft>
              <a:spcPct val="15000"/>
            </a:spcAft>
            <a:buChar char="•"/>
          </a:pPr>
          <a:r>
            <a:rPr lang="en-US" sz="1100" kern="1200"/>
            <a:t>Gradual image layer unfreezing</a:t>
          </a:r>
          <a:endParaRPr lang="en-US" sz="1100" kern="1200">
            <a:latin typeface="Neue Haas Grotesk Text Pro"/>
          </a:endParaRPr>
        </a:p>
        <a:p>
          <a:pPr marL="57150" lvl="1" indent="-57150" algn="l" defTabSz="488950" rtl="0">
            <a:lnSpc>
              <a:spcPct val="90000"/>
            </a:lnSpc>
            <a:spcBef>
              <a:spcPct val="0"/>
            </a:spcBef>
            <a:spcAft>
              <a:spcPct val="15000"/>
            </a:spcAft>
            <a:buChar char="•"/>
          </a:pPr>
          <a:r>
            <a:rPr lang="en-US" sz="1100" kern="1200"/>
            <a:t>Adjust every 5 epochs </a:t>
          </a:r>
          <a:endParaRPr lang="en-US" sz="1100" b="0" kern="1200">
            <a:latin typeface="Neue Haas Grotesk Text Pro"/>
          </a:endParaRPr>
        </a:p>
      </dsp:txBody>
      <dsp:txXfrm>
        <a:off x="3158429" y="831218"/>
        <a:ext cx="1063381" cy="1100171"/>
      </dsp:txXfrm>
    </dsp:sp>
    <dsp:sp modelId="{F924B531-2AFA-4682-87B5-546818FAD318}">
      <dsp:nvSpPr>
        <dsp:cNvPr id="0" name=""/>
        <dsp:cNvSpPr/>
      </dsp:nvSpPr>
      <dsp:spPr>
        <a:xfrm>
          <a:off x="3979433" y="1783084"/>
          <a:ext cx="1518673" cy="1518673"/>
        </a:xfrm>
        <a:prstGeom prst="leftCircularArrow">
          <a:avLst>
            <a:gd name="adj1" fmla="val 3710"/>
            <a:gd name="adj2" fmla="val 462629"/>
            <a:gd name="adj3" fmla="val 2455783"/>
            <a:gd name="adj4" fmla="val 9242132"/>
            <a:gd name="adj5" fmla="val 432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DEFE490-BC11-475C-9987-4630E4165C74}">
      <dsp:nvSpPr>
        <dsp:cNvPr id="0" name=""/>
        <dsp:cNvSpPr/>
      </dsp:nvSpPr>
      <dsp:spPr>
        <a:xfrm>
          <a:off x="3608931" y="1975428"/>
          <a:ext cx="1004041" cy="872717"/>
        </a:xfrm>
        <a:prstGeom prst="roundRect">
          <a:avLst>
            <a:gd name="adj" fmla="val 10000"/>
          </a:avLst>
        </a:prstGeom>
        <a:solidFill>
          <a:srgbClr val="169C9A">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b="1" kern="1200">
              <a:solidFill>
                <a:prstClr val="white"/>
              </a:solidFill>
              <a:latin typeface="Neue Haas Grotesk Text Pro"/>
              <a:ea typeface="+mn-ea"/>
              <a:cs typeface="+mn-cs"/>
            </a:rPr>
            <a:t>Model Setup</a:t>
          </a:r>
        </a:p>
      </dsp:txBody>
      <dsp:txXfrm>
        <a:off x="3634492" y="2000989"/>
        <a:ext cx="952919" cy="821595"/>
      </dsp:txXfrm>
    </dsp:sp>
    <dsp:sp modelId="{9E713C0A-F5B3-4D02-B7BF-0F20B68B079F}">
      <dsp:nvSpPr>
        <dsp:cNvPr id="0" name=""/>
        <dsp:cNvSpPr/>
      </dsp:nvSpPr>
      <dsp:spPr>
        <a:xfrm>
          <a:off x="4833868" y="1392034"/>
          <a:ext cx="1467643" cy="17236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b" anchorCtr="0">
          <a:noAutofit/>
        </a:bodyPr>
        <a:lstStyle/>
        <a:p>
          <a:pPr marL="57150" lvl="1" indent="-57150" algn="l" defTabSz="444500" rtl="0">
            <a:lnSpc>
              <a:spcPct val="90000"/>
            </a:lnSpc>
            <a:spcBef>
              <a:spcPct val="0"/>
            </a:spcBef>
            <a:spcAft>
              <a:spcPct val="15000"/>
            </a:spcAft>
            <a:buChar char="•"/>
          </a:pPr>
          <a:r>
            <a:rPr lang="en-US" sz="1000" kern="1200"/>
            <a:t>Freeze embeddings to retain core language understanding</a:t>
          </a:r>
          <a:endParaRPr lang="en-US" sz="1000" kern="1200">
            <a:latin typeface="Neue Haas Grotesk Text Pro"/>
          </a:endParaRPr>
        </a:p>
        <a:p>
          <a:pPr marL="57150" lvl="1" indent="-57150" algn="l" defTabSz="444500">
            <a:lnSpc>
              <a:spcPct val="90000"/>
            </a:lnSpc>
            <a:spcBef>
              <a:spcPct val="0"/>
            </a:spcBef>
            <a:spcAft>
              <a:spcPct val="15000"/>
            </a:spcAft>
            <a:buChar char="•"/>
          </a:pPr>
          <a:r>
            <a:rPr lang="en-US" sz="1000" kern="1200"/>
            <a:t>Reduced attention heads and hidden layers </a:t>
          </a:r>
        </a:p>
      </dsp:txBody>
      <dsp:txXfrm>
        <a:off x="4873534" y="1801056"/>
        <a:ext cx="1388311" cy="1274976"/>
      </dsp:txXfrm>
    </dsp:sp>
    <dsp:sp modelId="{05FAFFB1-E578-4097-AA53-E2A816EDB7A4}">
      <dsp:nvSpPr>
        <dsp:cNvPr id="0" name=""/>
        <dsp:cNvSpPr/>
      </dsp:nvSpPr>
      <dsp:spPr>
        <a:xfrm>
          <a:off x="5477254" y="645108"/>
          <a:ext cx="1793884" cy="1793884"/>
        </a:xfrm>
        <a:prstGeom prst="circularArrow">
          <a:avLst>
            <a:gd name="adj1" fmla="val 3141"/>
            <a:gd name="adj2" fmla="val 386384"/>
            <a:gd name="adj3" fmla="val 20434320"/>
            <a:gd name="adj4" fmla="val 13571726"/>
            <a:gd name="adj5" fmla="val 366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0AFF324-10C2-4072-AF73-2D6CA96F0DAF}">
      <dsp:nvSpPr>
        <dsp:cNvPr id="0" name=""/>
        <dsp:cNvSpPr/>
      </dsp:nvSpPr>
      <dsp:spPr>
        <a:xfrm>
          <a:off x="5193448" y="938773"/>
          <a:ext cx="1204268" cy="778285"/>
        </a:xfrm>
        <a:prstGeom prst="roundRect">
          <a:avLst>
            <a:gd name="adj" fmla="val 10000"/>
          </a:avLst>
        </a:prstGeom>
        <a:solidFill>
          <a:srgbClr val="169C9A">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err="1">
              <a:solidFill>
                <a:prstClr val="white"/>
              </a:solidFill>
              <a:latin typeface="+mn-lt"/>
              <a:ea typeface="+mn-ea"/>
              <a:cs typeface="+mn-cs"/>
            </a:rPr>
            <a:t>VisualBERT</a:t>
          </a:r>
          <a:r>
            <a:rPr lang="en-US" sz="1100" b="1" kern="1200">
              <a:latin typeface="+mn-lt"/>
            </a:rPr>
            <a:t> Setup</a:t>
          </a:r>
          <a:endParaRPr lang="en-US" sz="1100" kern="1200">
            <a:latin typeface="+mn-lt"/>
          </a:endParaRPr>
        </a:p>
      </dsp:txBody>
      <dsp:txXfrm>
        <a:off x="5216243" y="961568"/>
        <a:ext cx="1158678" cy="732695"/>
      </dsp:txXfrm>
    </dsp:sp>
    <dsp:sp modelId="{04A8E134-2CCA-4511-BB63-92ECD1200C99}">
      <dsp:nvSpPr>
        <dsp:cNvPr id="0" name=""/>
        <dsp:cNvSpPr/>
      </dsp:nvSpPr>
      <dsp:spPr>
        <a:xfrm>
          <a:off x="6673768" y="1118201"/>
          <a:ext cx="1268357" cy="181549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44500">
            <a:lnSpc>
              <a:spcPct val="90000"/>
            </a:lnSpc>
            <a:spcBef>
              <a:spcPct val="0"/>
            </a:spcBef>
            <a:spcAft>
              <a:spcPct val="15000"/>
            </a:spcAft>
            <a:buChar char="•"/>
          </a:pPr>
          <a:r>
            <a:rPr lang="en-US" sz="1000" b="0" kern="1200" err="1"/>
            <a:t>TensorBoard</a:t>
          </a:r>
          <a:r>
            <a:rPr lang="en-US" sz="1000" b="0" kern="1200"/>
            <a:t> </a:t>
          </a:r>
          <a:r>
            <a:rPr lang="en-US" sz="1000" kern="1200"/>
            <a:t>for real-time visualization of loss, accuracy, feature maps</a:t>
          </a:r>
        </a:p>
        <a:p>
          <a:pPr marL="57150" lvl="1" indent="-57150" algn="l" defTabSz="444500">
            <a:lnSpc>
              <a:spcPct val="90000"/>
            </a:lnSpc>
            <a:spcBef>
              <a:spcPct val="0"/>
            </a:spcBef>
            <a:spcAft>
              <a:spcPct val="15000"/>
            </a:spcAft>
            <a:buChar char="•"/>
          </a:pPr>
          <a:r>
            <a:rPr lang="en-US" sz="1000" kern="1200"/>
            <a:t>Visualize and monitor training dynamics like gradient flow</a:t>
          </a:r>
        </a:p>
      </dsp:txBody>
      <dsp:txXfrm>
        <a:off x="6710917" y="1155350"/>
        <a:ext cx="1194059" cy="1352163"/>
      </dsp:txXfrm>
    </dsp:sp>
    <dsp:sp modelId="{D3A4899E-46FA-481D-95BC-98E4D04FDC07}">
      <dsp:nvSpPr>
        <dsp:cNvPr id="0" name=""/>
        <dsp:cNvSpPr/>
      </dsp:nvSpPr>
      <dsp:spPr>
        <a:xfrm>
          <a:off x="7075199" y="1628620"/>
          <a:ext cx="1924992" cy="1924992"/>
        </a:xfrm>
        <a:prstGeom prst="leftCircularArrow">
          <a:avLst>
            <a:gd name="adj1" fmla="val 2927"/>
            <a:gd name="adj2" fmla="val 358260"/>
            <a:gd name="adj3" fmla="val 1041951"/>
            <a:gd name="adj4" fmla="val 7932670"/>
            <a:gd name="adj5" fmla="val 341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B5F9B7D-FB45-4E5E-B117-7762082F9186}">
      <dsp:nvSpPr>
        <dsp:cNvPr id="0" name=""/>
        <dsp:cNvSpPr/>
      </dsp:nvSpPr>
      <dsp:spPr>
        <a:xfrm>
          <a:off x="6842503" y="2801147"/>
          <a:ext cx="1179066" cy="457656"/>
        </a:xfrm>
        <a:prstGeom prst="roundRect">
          <a:avLst>
            <a:gd name="adj" fmla="val 10000"/>
          </a:avLst>
        </a:prstGeom>
        <a:solidFill>
          <a:srgbClr val="169C9A">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b="1" kern="1200">
              <a:solidFill>
                <a:prstClr val="white"/>
              </a:solidFill>
              <a:latin typeface="+mn-lt"/>
              <a:ea typeface="+mn-ea"/>
              <a:cs typeface="+mn-cs"/>
            </a:rPr>
            <a:t>Training</a:t>
          </a:r>
          <a:r>
            <a:rPr lang="en-US" sz="1100" kern="1200">
              <a:latin typeface="+mn-lt"/>
            </a:rPr>
            <a:t> and Visualization</a:t>
          </a:r>
        </a:p>
      </dsp:txBody>
      <dsp:txXfrm>
        <a:off x="6855907" y="2814551"/>
        <a:ext cx="1152258" cy="430848"/>
      </dsp:txXfrm>
    </dsp:sp>
    <dsp:sp modelId="{AB18EB4B-0C62-434D-9C62-FD75DCEFAB6C}">
      <dsp:nvSpPr>
        <dsp:cNvPr id="0" name=""/>
        <dsp:cNvSpPr/>
      </dsp:nvSpPr>
      <dsp:spPr>
        <a:xfrm>
          <a:off x="8498102" y="488361"/>
          <a:ext cx="1336039" cy="319841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57150" lvl="1" indent="-57150" algn="l" defTabSz="444500" rtl="0">
            <a:lnSpc>
              <a:spcPct val="90000"/>
            </a:lnSpc>
            <a:spcBef>
              <a:spcPct val="0"/>
            </a:spcBef>
            <a:spcAft>
              <a:spcPct val="15000"/>
            </a:spcAft>
            <a:buChar char="•"/>
          </a:pPr>
          <a:r>
            <a:rPr lang="en-US" sz="1000" b="0" kern="1200"/>
            <a:t>Tested various optimizers, adjusted learning rates dynamically, tuned weight decay for regularization</a:t>
          </a:r>
          <a:endParaRPr lang="en-US" sz="1000" b="0" kern="1200">
            <a:latin typeface="Neue Haas Grotesk Text Pro"/>
          </a:endParaRPr>
        </a:p>
        <a:p>
          <a:pPr marL="57150" lvl="1" indent="-57150" algn="l" defTabSz="444500">
            <a:lnSpc>
              <a:spcPct val="90000"/>
            </a:lnSpc>
            <a:spcBef>
              <a:spcPct val="0"/>
            </a:spcBef>
            <a:spcAft>
              <a:spcPct val="15000"/>
            </a:spcAft>
            <a:buChar char="•"/>
          </a:pPr>
          <a:r>
            <a:rPr lang="en-US" sz="1000" b="0" kern="1200"/>
            <a:t>Label smoothing improves generalization, reducing overconfidence in predictions</a:t>
          </a:r>
        </a:p>
        <a:p>
          <a:pPr marL="57150" lvl="1" indent="-57150" algn="l" defTabSz="444500">
            <a:lnSpc>
              <a:spcPct val="90000"/>
            </a:lnSpc>
            <a:spcBef>
              <a:spcPct val="0"/>
            </a:spcBef>
            <a:spcAft>
              <a:spcPct val="15000"/>
            </a:spcAft>
            <a:buChar char="•"/>
          </a:pPr>
          <a:r>
            <a:rPr lang="en-US" sz="1000" b="0" kern="1200"/>
            <a:t>Used </a:t>
          </a:r>
          <a:r>
            <a:rPr lang="en-US" sz="1000" b="0" kern="1200" err="1"/>
            <a:t>Optuna</a:t>
          </a:r>
          <a:endParaRPr lang="en-US" sz="1000" b="0" kern="1200"/>
        </a:p>
      </dsp:txBody>
      <dsp:txXfrm>
        <a:off x="8537233" y="1212867"/>
        <a:ext cx="1257777" cy="2434777"/>
      </dsp:txXfrm>
    </dsp:sp>
    <dsp:sp modelId="{07FB2FF5-912D-4812-80CF-62214AF3E3D6}">
      <dsp:nvSpPr>
        <dsp:cNvPr id="0" name=""/>
        <dsp:cNvSpPr/>
      </dsp:nvSpPr>
      <dsp:spPr>
        <a:xfrm>
          <a:off x="8693314" y="369410"/>
          <a:ext cx="1942485" cy="1942485"/>
        </a:xfrm>
        <a:prstGeom prst="circularArrow">
          <a:avLst>
            <a:gd name="adj1" fmla="val 2900"/>
            <a:gd name="adj2" fmla="val 354814"/>
            <a:gd name="adj3" fmla="val 21270997"/>
            <a:gd name="adj4" fmla="val 14376833"/>
            <a:gd name="adj5" fmla="val 338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2D7878-796F-4606-B15E-3440D700689A}">
      <dsp:nvSpPr>
        <dsp:cNvPr id="0" name=""/>
        <dsp:cNvSpPr/>
      </dsp:nvSpPr>
      <dsp:spPr>
        <a:xfrm>
          <a:off x="8507492" y="555475"/>
          <a:ext cx="1393319" cy="399274"/>
        </a:xfrm>
        <a:prstGeom prst="roundRect">
          <a:avLst>
            <a:gd name="adj" fmla="val 10000"/>
          </a:avLst>
        </a:prstGeom>
        <a:solidFill>
          <a:srgbClr val="169C9A">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b="1" kern="1200">
              <a:solidFill>
                <a:prstClr val="white"/>
              </a:solidFill>
              <a:latin typeface="Neue Haas Grotesk Text Pro"/>
              <a:ea typeface="+mn-ea"/>
              <a:cs typeface="+mn-cs"/>
            </a:rPr>
            <a:t>Experimentation</a:t>
          </a:r>
        </a:p>
      </dsp:txBody>
      <dsp:txXfrm>
        <a:off x="8519186" y="567169"/>
        <a:ext cx="1369931" cy="375886"/>
      </dsp:txXfrm>
    </dsp:sp>
    <dsp:sp modelId="{6E57FDA7-337A-5146-A479-1C54D3B465FB}">
      <dsp:nvSpPr>
        <dsp:cNvPr id="0" name=""/>
        <dsp:cNvSpPr/>
      </dsp:nvSpPr>
      <dsp:spPr>
        <a:xfrm>
          <a:off x="10129194" y="1436501"/>
          <a:ext cx="1129547" cy="115609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00050" rtl="0">
            <a:lnSpc>
              <a:spcPct val="90000"/>
            </a:lnSpc>
            <a:spcBef>
              <a:spcPct val="0"/>
            </a:spcBef>
            <a:spcAft>
              <a:spcPct val="15000"/>
            </a:spcAft>
            <a:buChar char="•"/>
          </a:pPr>
          <a:r>
            <a:rPr lang="en-US" sz="900" kern="1200"/>
            <a:t>Begin with 500 samples to test setup, </a:t>
          </a:r>
          <a:endParaRPr lang="en-US" sz="900" kern="1200">
            <a:latin typeface="Neue Haas Grotesk Text Pro"/>
          </a:endParaRPr>
        </a:p>
        <a:p>
          <a:pPr marL="57150" lvl="1" indent="-57150" algn="l" defTabSz="400050" rtl="0">
            <a:lnSpc>
              <a:spcPct val="90000"/>
            </a:lnSpc>
            <a:spcBef>
              <a:spcPct val="0"/>
            </a:spcBef>
            <a:spcAft>
              <a:spcPct val="15000"/>
            </a:spcAft>
            <a:buChar char="•"/>
          </a:pPr>
          <a:r>
            <a:rPr lang="en-US" sz="900" kern="1200"/>
            <a:t>scaling up to 5k, 30k, 60k</a:t>
          </a:r>
          <a:endParaRPr lang="en-US" sz="900" kern="1200">
            <a:latin typeface="Neue Haas Grotesk Text Pro"/>
          </a:endParaRPr>
        </a:p>
      </dsp:txBody>
      <dsp:txXfrm>
        <a:off x="10155799" y="1463106"/>
        <a:ext cx="1076337" cy="855147"/>
      </dsp:txXfrm>
    </dsp:sp>
    <dsp:sp modelId="{C7351E24-5A1D-BD49-BC42-21BCDAE6138F}">
      <dsp:nvSpPr>
        <dsp:cNvPr id="0" name=""/>
        <dsp:cNvSpPr/>
      </dsp:nvSpPr>
      <dsp:spPr>
        <a:xfrm>
          <a:off x="10340386" y="2336878"/>
          <a:ext cx="963127" cy="3992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a:solidFill>
                <a:prstClr val="white"/>
              </a:solidFill>
              <a:latin typeface="Neue Haas Grotesk Text Pro"/>
              <a:ea typeface="+mn-ea"/>
              <a:cs typeface="+mn-cs"/>
            </a:rPr>
            <a:t>Scaling</a:t>
          </a:r>
          <a:r>
            <a:rPr lang="en-US" sz="1200" kern="1200"/>
            <a:t> Data</a:t>
          </a:r>
          <a:endParaRPr lang="en-US" sz="800"/>
        </a:p>
      </dsp:txBody>
      <dsp:txXfrm>
        <a:off x="10352080" y="2348572"/>
        <a:ext cx="939739" cy="37588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DA5DAF-3F1C-654C-A11E-13A296AB5AFF}">
      <dsp:nvSpPr>
        <dsp:cNvPr id="0" name=""/>
        <dsp:cNvSpPr/>
      </dsp:nvSpPr>
      <dsp:spPr>
        <a:xfrm>
          <a:off x="7414" y="21969"/>
          <a:ext cx="1564928" cy="19765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n-CA" sz="1300" b="1" kern="1200"/>
            <a:t>Pin Memory for Faster Data Transfer (CPU to GPU)</a:t>
          </a:r>
          <a:endParaRPr lang="en-US" sz="1300" kern="1200"/>
        </a:p>
        <a:p>
          <a:pPr marL="57150" lvl="1" indent="-57150" algn="ctr" defTabSz="444500">
            <a:lnSpc>
              <a:spcPct val="90000"/>
            </a:lnSpc>
            <a:spcBef>
              <a:spcPct val="0"/>
            </a:spcBef>
            <a:spcAft>
              <a:spcPct val="15000"/>
            </a:spcAft>
            <a:buFont typeface="Arial" panose="020B0604020202020204" pitchFamily="34" charset="0"/>
            <a:buChar char="•"/>
          </a:pPr>
          <a:r>
            <a:rPr lang="en-CA" sz="1000" kern="1200"/>
            <a:t>Locks the memory pages in RAM, ensuring the data is readily available and can be transferred faster between </a:t>
          </a:r>
          <a:r>
            <a:rPr lang="en-CA" sz="1000" b="0" kern="1200"/>
            <a:t>the CPU and GPU.</a:t>
          </a:r>
          <a:endParaRPr lang="en-US" sz="1000" b="0" kern="1200"/>
        </a:p>
      </dsp:txBody>
      <dsp:txXfrm>
        <a:off x="53249" y="67804"/>
        <a:ext cx="1473258" cy="1884850"/>
      </dsp:txXfrm>
    </dsp:sp>
    <dsp:sp modelId="{3924736A-0EA7-1647-ABC7-F6FCECE11728}">
      <dsp:nvSpPr>
        <dsp:cNvPr id="0" name=""/>
        <dsp:cNvSpPr/>
      </dsp:nvSpPr>
      <dsp:spPr>
        <a:xfrm rot="37143">
          <a:off x="1714692" y="852867"/>
          <a:ext cx="301816" cy="3379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714695" y="919972"/>
        <a:ext cx="211271" cy="202783"/>
      </dsp:txXfrm>
    </dsp:sp>
    <dsp:sp modelId="{7D067159-6A5F-C748-A32B-08636BCB3B92}">
      <dsp:nvSpPr>
        <dsp:cNvPr id="0" name=""/>
        <dsp:cNvSpPr/>
      </dsp:nvSpPr>
      <dsp:spPr>
        <a:xfrm>
          <a:off x="2141775" y="43938"/>
          <a:ext cx="1362786" cy="19765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CA" sz="1200" b="1" kern="1200"/>
            <a:t>Automatic Mixed Precision (AMP)</a:t>
          </a:r>
          <a:endParaRPr lang="en-US" sz="1200" kern="1200"/>
        </a:p>
        <a:p>
          <a:pPr marL="57150" lvl="1" indent="-57150" algn="ctr" defTabSz="400050">
            <a:lnSpc>
              <a:spcPct val="90000"/>
            </a:lnSpc>
            <a:spcBef>
              <a:spcPct val="0"/>
            </a:spcBef>
            <a:spcAft>
              <a:spcPct val="15000"/>
            </a:spcAft>
            <a:buFont typeface="Arial" panose="020B0604020202020204" pitchFamily="34" charset="0"/>
            <a:buChar char="•"/>
          </a:pPr>
          <a:r>
            <a:rPr lang="en-CA" sz="900" b="0" kern="1200"/>
            <a:t>Mixed precision training, using half-precision (16-bit) floating-point numbers where possible, and full precision (32-bit) where necessary.</a:t>
          </a:r>
          <a:endParaRPr lang="en-US" sz="900" b="0" kern="1200"/>
        </a:p>
      </dsp:txBody>
      <dsp:txXfrm>
        <a:off x="2181690" y="83853"/>
        <a:ext cx="1282956" cy="1896690"/>
      </dsp:txXfrm>
    </dsp:sp>
    <dsp:sp modelId="{FAC4582D-8952-DB46-8111-EF30313B604B}">
      <dsp:nvSpPr>
        <dsp:cNvPr id="0" name=""/>
        <dsp:cNvSpPr/>
      </dsp:nvSpPr>
      <dsp:spPr>
        <a:xfrm rot="21559905">
          <a:off x="3634751" y="852137"/>
          <a:ext cx="276041" cy="3379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634754" y="920214"/>
        <a:ext cx="193229" cy="202783"/>
      </dsp:txXfrm>
    </dsp:sp>
    <dsp:sp modelId="{3C934761-5688-CA41-91A5-03829D3229C5}">
      <dsp:nvSpPr>
        <dsp:cNvPr id="0" name=""/>
        <dsp:cNvSpPr/>
      </dsp:nvSpPr>
      <dsp:spPr>
        <a:xfrm>
          <a:off x="4025358" y="21969"/>
          <a:ext cx="1362786" cy="19765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n-CA" sz="1300" b="1" kern="1200"/>
            <a:t>Learning Rate Scheduler</a:t>
          </a:r>
          <a:endParaRPr lang="en-US" sz="1300" kern="1200"/>
        </a:p>
        <a:p>
          <a:pPr marL="57150" lvl="1" indent="-57150" algn="ctr" defTabSz="466725">
            <a:lnSpc>
              <a:spcPct val="90000"/>
            </a:lnSpc>
            <a:spcBef>
              <a:spcPct val="0"/>
            </a:spcBef>
            <a:spcAft>
              <a:spcPct val="15000"/>
            </a:spcAft>
            <a:buFont typeface="Arial" panose="020B0604020202020204" pitchFamily="34" charset="0"/>
            <a:buChar char="•"/>
          </a:pPr>
          <a:r>
            <a:rPr lang="en-CA" sz="1050" b="0" kern="1200"/>
            <a:t>The learning rate scheduler helps dynamically adjust the learning rate during training to prevent overshooting or stagnation.</a:t>
          </a:r>
          <a:endParaRPr lang="en-US" sz="1050" b="0" kern="1200"/>
        </a:p>
      </dsp:txBody>
      <dsp:txXfrm>
        <a:off x="4065273" y="61884"/>
        <a:ext cx="1282956" cy="1896690"/>
      </dsp:txXfrm>
    </dsp:sp>
    <dsp:sp modelId="{D0B655B7-48B0-5D40-A6F8-E915DDB3F059}">
      <dsp:nvSpPr>
        <dsp:cNvPr id="0" name=""/>
        <dsp:cNvSpPr/>
      </dsp:nvSpPr>
      <dsp:spPr>
        <a:xfrm rot="21585706">
          <a:off x="5527544" y="837216"/>
          <a:ext cx="295532" cy="3379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527544" y="904994"/>
        <a:ext cx="206872" cy="202783"/>
      </dsp:txXfrm>
    </dsp:sp>
    <dsp:sp modelId="{5CD5355C-78BE-1843-9378-DB07E906DD9C}">
      <dsp:nvSpPr>
        <dsp:cNvPr id="0" name=""/>
        <dsp:cNvSpPr/>
      </dsp:nvSpPr>
      <dsp:spPr>
        <a:xfrm>
          <a:off x="5945747" y="13984"/>
          <a:ext cx="1362786" cy="19765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n-CA" sz="1300" kern="1200">
              <a:latin typeface="+mn-lt"/>
            </a:rPr>
            <a:t>Gradient Checkpointing</a:t>
          </a:r>
          <a:endParaRPr lang="en-US" sz="1300" kern="1200">
            <a:latin typeface="+mn-lt"/>
          </a:endParaRPr>
        </a:p>
        <a:p>
          <a:pPr marL="57150" lvl="1" indent="-57150" algn="ctr" defTabSz="488950">
            <a:lnSpc>
              <a:spcPct val="90000"/>
            </a:lnSpc>
            <a:spcBef>
              <a:spcPct val="0"/>
            </a:spcBef>
            <a:spcAft>
              <a:spcPct val="15000"/>
            </a:spcAft>
            <a:buChar char="•"/>
          </a:pPr>
          <a:r>
            <a:rPr lang="en-CA" sz="1100" kern="1200">
              <a:latin typeface="+mn-lt"/>
            </a:rPr>
            <a:t>Only saves a few strategically placed activations and recomputes the others during the backward pass.</a:t>
          </a:r>
          <a:endParaRPr lang="en-US" sz="1100" kern="1200">
            <a:latin typeface="+mn-lt"/>
          </a:endParaRPr>
        </a:p>
      </dsp:txBody>
      <dsp:txXfrm>
        <a:off x="5985662" y="53899"/>
        <a:ext cx="1282956" cy="1896690"/>
      </dsp:txXfrm>
    </dsp:sp>
    <dsp:sp modelId="{0978A174-EC60-5F44-8076-46BBB73A26A3}">
      <dsp:nvSpPr>
        <dsp:cNvPr id="0" name=""/>
        <dsp:cNvSpPr/>
      </dsp:nvSpPr>
      <dsp:spPr>
        <a:xfrm rot="14483">
          <a:off x="7441689" y="837285"/>
          <a:ext cx="282294" cy="3379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7441689" y="904701"/>
        <a:ext cx="197606" cy="202783"/>
      </dsp:txXfrm>
    </dsp:sp>
    <dsp:sp modelId="{824FA529-E000-9D4D-8A0F-A8556D8FBD4E}">
      <dsp:nvSpPr>
        <dsp:cNvPr id="0" name=""/>
        <dsp:cNvSpPr/>
      </dsp:nvSpPr>
      <dsp:spPr>
        <a:xfrm>
          <a:off x="7841160" y="21969"/>
          <a:ext cx="1362786" cy="19765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err="1">
              <a:latin typeface="+mn-lt"/>
            </a:rPr>
            <a:t>Tensorboard</a:t>
          </a:r>
          <a:endParaRPr lang="en-US" sz="1100" kern="1200">
            <a:latin typeface="+mn-lt"/>
          </a:endParaRPr>
        </a:p>
        <a:p>
          <a:pPr marL="57150" lvl="1" indent="-57150" algn="ctr" defTabSz="488950">
            <a:lnSpc>
              <a:spcPct val="90000"/>
            </a:lnSpc>
            <a:spcBef>
              <a:spcPct val="0"/>
            </a:spcBef>
            <a:spcAft>
              <a:spcPct val="15000"/>
            </a:spcAft>
            <a:buChar char="•"/>
          </a:pPr>
          <a:r>
            <a:rPr lang="en-US" sz="1100" kern="1200">
              <a:latin typeface="+mn-lt"/>
            </a:rPr>
            <a:t>use Tensor board for logging feature maps and attention maps </a:t>
          </a:r>
        </a:p>
      </dsp:txBody>
      <dsp:txXfrm>
        <a:off x="7881075" y="61884"/>
        <a:ext cx="1282956" cy="1896690"/>
      </dsp:txXfrm>
    </dsp:sp>
    <dsp:sp modelId="{DE8733C3-331F-6B47-8F5C-9D312DE31A6F}">
      <dsp:nvSpPr>
        <dsp:cNvPr id="0" name=""/>
        <dsp:cNvSpPr/>
      </dsp:nvSpPr>
      <dsp:spPr>
        <a:xfrm>
          <a:off x="9340225" y="841243"/>
          <a:ext cx="288910" cy="3379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9340225" y="908837"/>
        <a:ext cx="202237" cy="202783"/>
      </dsp:txXfrm>
    </dsp:sp>
    <dsp:sp modelId="{381D49F0-BA22-7140-8F03-ABF519884B28}">
      <dsp:nvSpPr>
        <dsp:cNvPr id="0" name=""/>
        <dsp:cNvSpPr/>
      </dsp:nvSpPr>
      <dsp:spPr>
        <a:xfrm>
          <a:off x="9749060" y="21969"/>
          <a:ext cx="1362786" cy="19765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latin typeface="+mn-lt"/>
            </a:rPr>
            <a:t>TRIAL &amp; ERROR</a:t>
          </a:r>
        </a:p>
        <a:p>
          <a:pPr marL="57150" lvl="1" indent="-57150" algn="ctr" defTabSz="488950">
            <a:lnSpc>
              <a:spcPct val="90000"/>
            </a:lnSpc>
            <a:spcBef>
              <a:spcPct val="0"/>
            </a:spcBef>
            <a:spcAft>
              <a:spcPct val="15000"/>
            </a:spcAft>
            <a:buChar char="•"/>
          </a:pPr>
          <a:r>
            <a:rPr lang="en-US" sz="1100" kern="1200">
              <a:latin typeface="+mn-lt"/>
            </a:rPr>
            <a:t>DONT GIVE UP</a:t>
          </a:r>
        </a:p>
      </dsp:txBody>
      <dsp:txXfrm>
        <a:off x="9788975" y="61884"/>
        <a:ext cx="1282956" cy="189669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7BAFB4-0F6F-1946-87D1-4EE506ADF8CE}">
      <dsp:nvSpPr>
        <dsp:cNvPr id="0" name=""/>
        <dsp:cNvSpPr/>
      </dsp:nvSpPr>
      <dsp:spPr>
        <a:xfrm>
          <a:off x="1354666" y="0"/>
          <a:ext cx="5418667" cy="5418667"/>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BDBF2A-AAE7-CD47-9979-82D94A081964}">
      <dsp:nvSpPr>
        <dsp:cNvPr id="0" name=""/>
        <dsp:cNvSpPr/>
      </dsp:nvSpPr>
      <dsp:spPr>
        <a:xfrm>
          <a:off x="1869439" y="514773"/>
          <a:ext cx="2113280" cy="21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a:t>Why These Metrics</a:t>
          </a:r>
          <a:endParaRPr lang="en-US" sz="1600" kern="1200"/>
        </a:p>
      </dsp:txBody>
      <dsp:txXfrm>
        <a:off x="1972601" y="617935"/>
        <a:ext cx="1906956" cy="1906956"/>
      </dsp:txXfrm>
    </dsp:sp>
    <dsp:sp modelId="{D1F83A13-54C3-8E43-9C97-CF86B2E33DB7}">
      <dsp:nvSpPr>
        <dsp:cNvPr id="0" name=""/>
        <dsp:cNvSpPr/>
      </dsp:nvSpPr>
      <dsp:spPr>
        <a:xfrm>
          <a:off x="4107177" y="588146"/>
          <a:ext cx="2113280" cy="21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en-US" sz="1600" kern="1200"/>
            <a:t>Accuracy</a:t>
          </a:r>
        </a:p>
        <a:p>
          <a:pPr marL="114300" lvl="1" indent="-114300" algn="l" defTabSz="533400">
            <a:lnSpc>
              <a:spcPct val="90000"/>
            </a:lnSpc>
            <a:spcBef>
              <a:spcPct val="0"/>
            </a:spcBef>
            <a:spcAft>
              <a:spcPct val="15000"/>
            </a:spcAft>
            <a:buChar char="•"/>
          </a:pPr>
          <a:r>
            <a:rPr lang="en-CA" sz="1200" kern="1200"/>
            <a:t>Measures how often the model selects the correct answer out of multiple choices, making it the most direct and intuitive way to evaluate performance.</a:t>
          </a:r>
          <a:endParaRPr lang="en-US" sz="1200" kern="1200"/>
        </a:p>
      </dsp:txBody>
      <dsp:txXfrm>
        <a:off x="4210339" y="691308"/>
        <a:ext cx="1906956" cy="1906956"/>
      </dsp:txXfrm>
    </dsp:sp>
    <dsp:sp modelId="{B73F243C-E107-0945-A82C-85AC9C3994BE}">
      <dsp:nvSpPr>
        <dsp:cNvPr id="0" name=""/>
        <dsp:cNvSpPr/>
      </dsp:nvSpPr>
      <dsp:spPr>
        <a:xfrm>
          <a:off x="1869439" y="2790613"/>
          <a:ext cx="2113280" cy="21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en-US" sz="1600" kern="1200"/>
            <a:t>Loss</a:t>
          </a:r>
        </a:p>
        <a:p>
          <a:pPr marL="114300" lvl="1" indent="-114300" algn="l" defTabSz="533400">
            <a:lnSpc>
              <a:spcPct val="90000"/>
            </a:lnSpc>
            <a:spcBef>
              <a:spcPct val="0"/>
            </a:spcBef>
            <a:spcAft>
              <a:spcPct val="15000"/>
            </a:spcAft>
            <a:buChar char="•"/>
          </a:pPr>
          <a:r>
            <a:rPr lang="en-CA" sz="1200" kern="1200"/>
            <a:t>Guides training by showing how confident the model is in its predictions. Lower loss means the model is learning and improving.</a:t>
          </a:r>
          <a:endParaRPr lang="en-US" sz="1200" kern="1200"/>
        </a:p>
      </dsp:txBody>
      <dsp:txXfrm>
        <a:off x="1972601" y="2893775"/>
        <a:ext cx="1906956" cy="1906956"/>
      </dsp:txXfrm>
    </dsp:sp>
    <dsp:sp modelId="{C205749C-95D6-9C49-96EB-0D1ABB697EF2}">
      <dsp:nvSpPr>
        <dsp:cNvPr id="0" name=""/>
        <dsp:cNvSpPr/>
      </dsp:nvSpPr>
      <dsp:spPr>
        <a:xfrm>
          <a:off x="4145280" y="2790613"/>
          <a:ext cx="2113280" cy="21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en-CA" sz="1600" b="1" kern="1200"/>
            <a:t>Other Metrics</a:t>
          </a:r>
          <a:r>
            <a:rPr lang="en-CA" sz="1600" kern="1200"/>
            <a:t> (Precision, Recall, F1)</a:t>
          </a:r>
          <a:endParaRPr lang="en-US" sz="1600" kern="1200"/>
        </a:p>
        <a:p>
          <a:pPr marL="114300" lvl="1" indent="-114300" algn="l" defTabSz="533400">
            <a:lnSpc>
              <a:spcPct val="90000"/>
            </a:lnSpc>
            <a:spcBef>
              <a:spcPct val="0"/>
            </a:spcBef>
            <a:spcAft>
              <a:spcPct val="15000"/>
            </a:spcAft>
            <a:buChar char="•"/>
          </a:pPr>
          <a:r>
            <a:rPr lang="en-CA" sz="1200" kern="1200"/>
            <a:t>Less relevant in VQA because they focus on error types (false positives/negatives), which aren't critical for multiple-choice tasks.</a:t>
          </a:r>
          <a:endParaRPr lang="en-US" sz="1200" kern="1200"/>
        </a:p>
      </dsp:txBody>
      <dsp:txXfrm>
        <a:off x="4248442" y="2893775"/>
        <a:ext cx="1906956" cy="190695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8A5DF3-4475-444E-8B59-AC28F6B8400A}">
      <dsp:nvSpPr>
        <dsp:cNvPr id="0" name=""/>
        <dsp:cNvSpPr/>
      </dsp:nvSpPr>
      <dsp:spPr>
        <a:xfrm>
          <a:off x="406789" y="0"/>
          <a:ext cx="1911608" cy="1062004"/>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Compute Power </a:t>
          </a:r>
        </a:p>
      </dsp:txBody>
      <dsp:txXfrm>
        <a:off x="437894" y="31105"/>
        <a:ext cx="1849398" cy="999794"/>
      </dsp:txXfrm>
    </dsp:sp>
    <dsp:sp modelId="{4AF019B3-65F4-584E-A374-1EECFB4F1377}">
      <dsp:nvSpPr>
        <dsp:cNvPr id="0" name=""/>
        <dsp:cNvSpPr/>
      </dsp:nvSpPr>
      <dsp:spPr>
        <a:xfrm>
          <a:off x="3168001" y="0"/>
          <a:ext cx="1911608" cy="1062004"/>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Batch Size</a:t>
          </a:r>
        </a:p>
      </dsp:txBody>
      <dsp:txXfrm>
        <a:off x="3199106" y="31105"/>
        <a:ext cx="1849398" cy="999794"/>
      </dsp:txXfrm>
    </dsp:sp>
    <dsp:sp modelId="{2F322CBF-E9B0-BF4D-BFE0-31BB168AA08C}">
      <dsp:nvSpPr>
        <dsp:cNvPr id="0" name=""/>
        <dsp:cNvSpPr/>
      </dsp:nvSpPr>
      <dsp:spPr>
        <a:xfrm>
          <a:off x="2344948" y="4513520"/>
          <a:ext cx="796503" cy="796503"/>
        </a:xfrm>
        <a:prstGeom prst="triangl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7A1268-CC80-4536-931B-5FF347F8F7D8}">
      <dsp:nvSpPr>
        <dsp:cNvPr id="0" name=""/>
        <dsp:cNvSpPr/>
      </dsp:nvSpPr>
      <dsp:spPr>
        <a:xfrm rot="240000">
          <a:off x="352959" y="4172209"/>
          <a:ext cx="4780481" cy="33428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F3832D-2EDA-4D4C-8F32-43331D381F79}">
      <dsp:nvSpPr>
        <dsp:cNvPr id="0" name=""/>
        <dsp:cNvSpPr/>
      </dsp:nvSpPr>
      <dsp:spPr>
        <a:xfrm rot="240000">
          <a:off x="3228366" y="3569984"/>
          <a:ext cx="1897079" cy="6551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Neue Haas Grotesk Text Pro"/>
            </a:rPr>
            <a:t>Lamb Optimization – Larger Batch sizes</a:t>
          </a:r>
        </a:p>
      </dsp:txBody>
      <dsp:txXfrm>
        <a:off x="3260348" y="3601966"/>
        <a:ext cx="1833115" cy="591181"/>
      </dsp:txXfrm>
    </dsp:sp>
    <dsp:sp modelId="{97DAC088-37EA-4466-87D9-E8E3E1BF593C}">
      <dsp:nvSpPr>
        <dsp:cNvPr id="0" name=""/>
        <dsp:cNvSpPr/>
      </dsp:nvSpPr>
      <dsp:spPr>
        <a:xfrm rot="240000">
          <a:off x="3281467" y="2869061"/>
          <a:ext cx="1897079" cy="6551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Combat Data </a:t>
          </a:r>
          <a:r>
            <a:rPr lang="en-US" sz="1400" kern="1200" dirty="0" err="1"/>
            <a:t>Imblance</a:t>
          </a:r>
          <a:endParaRPr lang="en-US" sz="1400" kern="1200" dirty="0"/>
        </a:p>
      </dsp:txBody>
      <dsp:txXfrm>
        <a:off x="3313449" y="2901043"/>
        <a:ext cx="1833115" cy="591181"/>
      </dsp:txXfrm>
    </dsp:sp>
    <dsp:sp modelId="{4E5DDE2D-C940-4574-AA7A-E03224D1FD27}">
      <dsp:nvSpPr>
        <dsp:cNvPr id="0" name=""/>
        <dsp:cNvSpPr/>
      </dsp:nvSpPr>
      <dsp:spPr>
        <a:xfrm rot="240000">
          <a:off x="3334567" y="2168138"/>
          <a:ext cx="1897079" cy="6551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Pre trained Feature Extraction</a:t>
          </a:r>
        </a:p>
      </dsp:txBody>
      <dsp:txXfrm>
        <a:off x="3366549" y="2200120"/>
        <a:ext cx="1833115" cy="591181"/>
      </dsp:txXfrm>
    </dsp:sp>
    <dsp:sp modelId="{AEC0BA24-381D-41E8-B701-76B791BD6202}">
      <dsp:nvSpPr>
        <dsp:cNvPr id="0" name=""/>
        <dsp:cNvSpPr/>
      </dsp:nvSpPr>
      <dsp:spPr>
        <a:xfrm rot="240000">
          <a:off x="3387667" y="1467215"/>
          <a:ext cx="1897079" cy="6551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Neue Haas Grotesk Text Pro"/>
            </a:rPr>
            <a:t>$495 Spent on Compute</a:t>
          </a:r>
        </a:p>
      </dsp:txBody>
      <dsp:txXfrm>
        <a:off x="3419649" y="1499197"/>
        <a:ext cx="1833115" cy="591181"/>
      </dsp:txXfrm>
    </dsp:sp>
    <dsp:sp modelId="{8C8487CD-0F60-49AC-B4C9-2BE867B46847}">
      <dsp:nvSpPr>
        <dsp:cNvPr id="0" name=""/>
        <dsp:cNvSpPr/>
      </dsp:nvSpPr>
      <dsp:spPr>
        <a:xfrm rot="240000">
          <a:off x="467154" y="3378823"/>
          <a:ext cx="1897079" cy="6551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Training DATA</a:t>
          </a:r>
        </a:p>
      </dsp:txBody>
      <dsp:txXfrm>
        <a:off x="499136" y="3410805"/>
        <a:ext cx="1833115" cy="591181"/>
      </dsp:txXfrm>
    </dsp:sp>
    <dsp:sp modelId="{148AAE4E-5D2F-4481-A233-49D271B141CA}">
      <dsp:nvSpPr>
        <dsp:cNvPr id="0" name=""/>
        <dsp:cNvSpPr/>
      </dsp:nvSpPr>
      <dsp:spPr>
        <a:xfrm rot="240000">
          <a:off x="520254" y="2677900"/>
          <a:ext cx="1897079" cy="6551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COST</a:t>
          </a:r>
        </a:p>
      </dsp:txBody>
      <dsp:txXfrm>
        <a:off x="552236" y="2709882"/>
        <a:ext cx="1833115" cy="59118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2C77C2-ACBC-5D47-A626-A10E8B190B7F}">
      <dsp:nvSpPr>
        <dsp:cNvPr id="0" name=""/>
        <dsp:cNvSpPr/>
      </dsp:nvSpPr>
      <dsp:spPr>
        <a:xfrm>
          <a:off x="5272" y="190822"/>
          <a:ext cx="2021110" cy="55857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CA" sz="1600" b="1" kern="1200">
              <a:latin typeface="Arial"/>
              <a:cs typeface="Arial"/>
            </a:rPr>
            <a:t>Compute Power &amp; Carbon Footprint</a:t>
          </a:r>
          <a:endParaRPr lang="en-US" sz="1600" b="1" kern="1200">
            <a:latin typeface="Arial"/>
            <a:cs typeface="Arial"/>
          </a:endParaRPr>
        </a:p>
      </dsp:txBody>
      <dsp:txXfrm>
        <a:off x="5272" y="190822"/>
        <a:ext cx="2021110" cy="558574"/>
      </dsp:txXfrm>
    </dsp:sp>
    <dsp:sp modelId="{27B95D7D-DD50-BE4C-9785-7D184BA42FB6}">
      <dsp:nvSpPr>
        <dsp:cNvPr id="0" name=""/>
        <dsp:cNvSpPr/>
      </dsp:nvSpPr>
      <dsp:spPr>
        <a:xfrm>
          <a:off x="5272" y="749396"/>
          <a:ext cx="2021110" cy="41065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CA" sz="1600" b="1" kern="1200">
              <a:latin typeface="Arial"/>
              <a:cs typeface="Arial"/>
            </a:rPr>
            <a:t>High Energy Consumption</a:t>
          </a:r>
          <a:r>
            <a:rPr lang="en-CA" sz="1600" kern="1200">
              <a:latin typeface="Arial"/>
              <a:cs typeface="Arial"/>
            </a:rPr>
            <a:t>: Training large models like </a:t>
          </a:r>
          <a:r>
            <a:rPr lang="en-CA" sz="1600" kern="1200" err="1">
              <a:latin typeface="Arial"/>
              <a:cs typeface="Arial"/>
            </a:rPr>
            <a:t>VisualBERT</a:t>
          </a:r>
          <a:r>
            <a:rPr lang="en-CA" sz="1600" kern="1200">
              <a:latin typeface="Arial"/>
              <a:cs typeface="Arial"/>
            </a:rPr>
            <a:t> requires substantial computational resources, often using GPUs. This contributes to significant energy usage and an increased carbon footprint.</a:t>
          </a:r>
          <a:endParaRPr lang="en-US" sz="1600" kern="1200">
            <a:latin typeface="Arial"/>
            <a:cs typeface="Arial"/>
          </a:endParaRPr>
        </a:p>
        <a:p>
          <a:pPr marL="171450" lvl="1" indent="-171450" algn="l" defTabSz="711200">
            <a:lnSpc>
              <a:spcPct val="90000"/>
            </a:lnSpc>
            <a:spcBef>
              <a:spcPct val="0"/>
            </a:spcBef>
            <a:spcAft>
              <a:spcPct val="15000"/>
            </a:spcAft>
            <a:buChar char="•"/>
          </a:pPr>
          <a:r>
            <a:rPr lang="en-CA" sz="1600" b="1" kern="1200">
              <a:latin typeface="Arial"/>
              <a:cs typeface="Arial"/>
            </a:rPr>
            <a:t>Sustainability Concerns</a:t>
          </a:r>
          <a:endParaRPr lang="en-US" sz="1600" b="1" kern="1200">
            <a:latin typeface="Arial"/>
            <a:cs typeface="Arial"/>
          </a:endParaRPr>
        </a:p>
      </dsp:txBody>
      <dsp:txXfrm>
        <a:off x="5272" y="749396"/>
        <a:ext cx="2021110" cy="4106520"/>
      </dsp:txXfrm>
    </dsp:sp>
    <dsp:sp modelId="{A5BF782E-739C-344F-8C68-D08628EBA2F0}">
      <dsp:nvSpPr>
        <dsp:cNvPr id="0" name=""/>
        <dsp:cNvSpPr/>
      </dsp:nvSpPr>
      <dsp:spPr>
        <a:xfrm>
          <a:off x="2309338" y="190822"/>
          <a:ext cx="2021110" cy="55857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CA" sz="1600" b="1" kern="1200">
              <a:latin typeface="Arial"/>
              <a:cs typeface="Arial"/>
            </a:rPr>
            <a:t>Bias in Data</a:t>
          </a:r>
          <a:endParaRPr lang="en-US" sz="1600" b="1" kern="1200">
            <a:latin typeface="Arial"/>
            <a:cs typeface="Arial"/>
          </a:endParaRPr>
        </a:p>
      </dsp:txBody>
      <dsp:txXfrm>
        <a:off x="2309338" y="190822"/>
        <a:ext cx="2021110" cy="558574"/>
      </dsp:txXfrm>
    </dsp:sp>
    <dsp:sp modelId="{604FAA56-F089-574D-9D85-F25216352514}">
      <dsp:nvSpPr>
        <dsp:cNvPr id="0" name=""/>
        <dsp:cNvSpPr/>
      </dsp:nvSpPr>
      <dsp:spPr>
        <a:xfrm>
          <a:off x="2309338" y="749396"/>
          <a:ext cx="2021110" cy="41065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CA" sz="1600" b="1" kern="1200">
              <a:latin typeface="Arial"/>
              <a:cs typeface="Arial"/>
            </a:rPr>
            <a:t>Training Data Bias</a:t>
          </a:r>
          <a:r>
            <a:rPr lang="en-CA" sz="1600" kern="1200">
              <a:latin typeface="Arial"/>
              <a:cs typeface="Arial"/>
            </a:rPr>
            <a:t>: Predictions reflect the biases present in the training data. </a:t>
          </a:r>
          <a:endParaRPr lang="en-US" sz="1600" kern="1200">
            <a:latin typeface="Arial"/>
            <a:cs typeface="Arial"/>
          </a:endParaRPr>
        </a:p>
        <a:p>
          <a:pPr marL="171450" lvl="1" indent="-171450" algn="l" defTabSz="711200">
            <a:lnSpc>
              <a:spcPct val="90000"/>
            </a:lnSpc>
            <a:spcBef>
              <a:spcPct val="0"/>
            </a:spcBef>
            <a:spcAft>
              <a:spcPct val="15000"/>
            </a:spcAft>
            <a:buChar char="•"/>
          </a:pPr>
          <a:r>
            <a:rPr lang="en-CA" sz="1600" b="1" kern="1200" dirty="0">
              <a:latin typeface="Arial"/>
              <a:cs typeface="Arial"/>
            </a:rPr>
            <a:t>Unintentional Discrimination</a:t>
          </a:r>
          <a:r>
            <a:rPr lang="en-CA" sz="1600" kern="1200" dirty="0">
              <a:latin typeface="Arial"/>
              <a:cs typeface="Arial"/>
            </a:rPr>
            <a:t>: Systematically perform better on certain types of images or questions based on training data, disadvantaging underrepresented scenarios.</a:t>
          </a:r>
          <a:endParaRPr lang="en-US" sz="1600" kern="1200" dirty="0">
            <a:latin typeface="Arial"/>
            <a:cs typeface="Arial"/>
          </a:endParaRPr>
        </a:p>
        <a:p>
          <a:pPr marL="171450" lvl="1" indent="-171450" algn="l" defTabSz="711200">
            <a:lnSpc>
              <a:spcPct val="90000"/>
            </a:lnSpc>
            <a:spcBef>
              <a:spcPct val="0"/>
            </a:spcBef>
            <a:spcAft>
              <a:spcPct val="15000"/>
            </a:spcAft>
            <a:buChar char="•"/>
          </a:pPr>
          <a:r>
            <a:rPr lang="en-US" sz="1600" kern="1200" dirty="0">
              <a:latin typeface="Arial"/>
              <a:cs typeface="Arial"/>
            </a:rPr>
            <a:t>Gender Bias in data</a:t>
          </a:r>
        </a:p>
      </dsp:txBody>
      <dsp:txXfrm>
        <a:off x="2309338" y="749396"/>
        <a:ext cx="2021110" cy="4106520"/>
      </dsp:txXfrm>
    </dsp:sp>
    <dsp:sp modelId="{DE1ED038-D9CB-7946-B0F7-EF72735C7AD0}">
      <dsp:nvSpPr>
        <dsp:cNvPr id="0" name=""/>
        <dsp:cNvSpPr/>
      </dsp:nvSpPr>
      <dsp:spPr>
        <a:xfrm>
          <a:off x="4613403" y="190822"/>
          <a:ext cx="2021110" cy="55857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CA" sz="1600" b="1" kern="1200">
              <a:latin typeface="Arial"/>
              <a:cs typeface="Arial"/>
            </a:rPr>
            <a:t>Fairness &amp; Equity</a:t>
          </a:r>
          <a:endParaRPr lang="en-US" sz="1600" b="1" kern="1200">
            <a:latin typeface="Arial"/>
            <a:cs typeface="Arial"/>
          </a:endParaRPr>
        </a:p>
      </dsp:txBody>
      <dsp:txXfrm>
        <a:off x="4613403" y="190822"/>
        <a:ext cx="2021110" cy="558574"/>
      </dsp:txXfrm>
    </dsp:sp>
    <dsp:sp modelId="{27DDA98B-3CF9-F44F-9BB4-44F490AD46A8}">
      <dsp:nvSpPr>
        <dsp:cNvPr id="0" name=""/>
        <dsp:cNvSpPr/>
      </dsp:nvSpPr>
      <dsp:spPr>
        <a:xfrm>
          <a:off x="4613403" y="749396"/>
          <a:ext cx="2021110" cy="41065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CA" sz="1600" b="1" kern="1200">
              <a:latin typeface="Arial"/>
              <a:cs typeface="Arial"/>
            </a:rPr>
            <a:t>Differential Performance</a:t>
          </a:r>
          <a:r>
            <a:rPr lang="en-CA" sz="1600" kern="1200">
              <a:latin typeface="Arial"/>
              <a:cs typeface="Arial"/>
            </a:rPr>
            <a:t>: The model may work well for certain types of queries (e.g., simple questions or clear images) but poorly for others (e.g., complex or ambiguous questions), creating inequities in access to accurate information.</a:t>
          </a:r>
          <a:endParaRPr lang="en-US" sz="1600" kern="1200">
            <a:latin typeface="Arial"/>
            <a:cs typeface="Arial"/>
          </a:endParaRPr>
        </a:p>
      </dsp:txBody>
      <dsp:txXfrm>
        <a:off x="4613403" y="749396"/>
        <a:ext cx="2021110" cy="4106520"/>
      </dsp:txXfrm>
    </dsp:sp>
    <dsp:sp modelId="{69EB0E94-BFC7-264E-AB08-A27107A34A9C}">
      <dsp:nvSpPr>
        <dsp:cNvPr id="0" name=""/>
        <dsp:cNvSpPr/>
      </dsp:nvSpPr>
      <dsp:spPr>
        <a:xfrm>
          <a:off x="6917469" y="190822"/>
          <a:ext cx="2021110" cy="55857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CA" sz="1600" b="1" kern="1200">
              <a:latin typeface="Arial"/>
              <a:cs typeface="Arial"/>
            </a:rPr>
            <a:t>Transparency &amp; Accountability</a:t>
          </a:r>
          <a:endParaRPr lang="en-US" sz="1600" b="1" kern="1200">
            <a:latin typeface="Arial"/>
            <a:cs typeface="Arial"/>
          </a:endParaRPr>
        </a:p>
      </dsp:txBody>
      <dsp:txXfrm>
        <a:off x="6917469" y="190822"/>
        <a:ext cx="2021110" cy="558574"/>
      </dsp:txXfrm>
    </dsp:sp>
    <dsp:sp modelId="{B3714032-B1FB-B646-8E2D-E65DC91CC1C7}">
      <dsp:nvSpPr>
        <dsp:cNvPr id="0" name=""/>
        <dsp:cNvSpPr/>
      </dsp:nvSpPr>
      <dsp:spPr>
        <a:xfrm>
          <a:off x="6931880" y="761346"/>
          <a:ext cx="2021110" cy="41065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CA" sz="1600" b="1" kern="1200">
              <a:latin typeface="Arial"/>
              <a:cs typeface="Arial"/>
            </a:rPr>
            <a:t>Lack of Explainability</a:t>
          </a:r>
          <a:r>
            <a:rPr lang="en-CA" sz="1600" kern="1200">
              <a:latin typeface="Arial"/>
              <a:cs typeface="Arial"/>
            </a:rPr>
            <a:t>: The black-box nature of deep learning makes it hard to explain how decisions are made, which can raise accountability concerns, particularly in regulated industries like healthcare or legal services.</a:t>
          </a:r>
          <a:endParaRPr lang="en-US" sz="1600" kern="1200">
            <a:latin typeface="Arial"/>
            <a:cs typeface="Arial"/>
          </a:endParaRPr>
        </a:p>
      </dsp:txBody>
      <dsp:txXfrm>
        <a:off x="6931880" y="761346"/>
        <a:ext cx="2021110" cy="4106520"/>
      </dsp:txXfrm>
    </dsp:sp>
    <dsp:sp modelId="{22F354E9-68A5-354D-9A7E-DF6F1AC27847}">
      <dsp:nvSpPr>
        <dsp:cNvPr id="0" name=""/>
        <dsp:cNvSpPr/>
      </dsp:nvSpPr>
      <dsp:spPr>
        <a:xfrm>
          <a:off x="9221535" y="190822"/>
          <a:ext cx="2021110" cy="55857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CA" sz="1600" b="1" kern="1200">
              <a:latin typeface="Arial"/>
              <a:cs typeface="Arial"/>
            </a:rPr>
            <a:t>Ethical Deployment</a:t>
          </a:r>
          <a:endParaRPr lang="en-US" sz="1600" b="1" kern="1200">
            <a:latin typeface="Arial"/>
            <a:cs typeface="Arial"/>
          </a:endParaRPr>
        </a:p>
      </dsp:txBody>
      <dsp:txXfrm>
        <a:off x="9221535" y="190822"/>
        <a:ext cx="2021110" cy="558574"/>
      </dsp:txXfrm>
    </dsp:sp>
    <dsp:sp modelId="{0CC0238A-88D3-EF4A-84EE-05A5CC55E846}">
      <dsp:nvSpPr>
        <dsp:cNvPr id="0" name=""/>
        <dsp:cNvSpPr/>
      </dsp:nvSpPr>
      <dsp:spPr>
        <a:xfrm>
          <a:off x="9221535" y="749396"/>
          <a:ext cx="2021110" cy="41065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CA" sz="1600" b="1" kern="1200">
              <a:latin typeface="Arial"/>
              <a:cs typeface="Arial"/>
            </a:rPr>
            <a:t>Over-reliance on Automation</a:t>
          </a:r>
          <a:r>
            <a:rPr lang="en-CA" sz="1600" kern="1200">
              <a:latin typeface="Arial"/>
              <a:cs typeface="Arial"/>
            </a:rPr>
            <a:t>: Deploying such models for decision-making without human oversight can lead to incorrect or harmful outcomes if the model misinterprets the input data.</a:t>
          </a:r>
          <a:endParaRPr lang="en-US" sz="1600" kern="1200">
            <a:latin typeface="Arial"/>
            <a:cs typeface="Arial"/>
          </a:endParaRPr>
        </a:p>
      </dsp:txBody>
      <dsp:txXfrm>
        <a:off x="9221535" y="749396"/>
        <a:ext cx="2021110" cy="4106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2B30E6-6363-4E22-9A3E-97F8E431E280}">
      <dsp:nvSpPr>
        <dsp:cNvPr id="0" name=""/>
        <dsp:cNvSpPr/>
      </dsp:nvSpPr>
      <dsp:spPr>
        <a:xfrm>
          <a:off x="855" y="0"/>
          <a:ext cx="2223568" cy="5161644"/>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a:latin typeface="Neue Haas Grotesk Text Pro"/>
            </a:rPr>
            <a:t>Images</a:t>
          </a:r>
          <a:endParaRPr lang="en-US" sz="2800" kern="1200"/>
        </a:p>
      </dsp:txBody>
      <dsp:txXfrm>
        <a:off x="855" y="0"/>
        <a:ext cx="2223568" cy="1548493"/>
      </dsp:txXfrm>
    </dsp:sp>
    <dsp:sp modelId="{1D34D1EE-B31E-4F39-9128-0B1F51DA8BCF}">
      <dsp:nvSpPr>
        <dsp:cNvPr id="0" name=""/>
        <dsp:cNvSpPr/>
      </dsp:nvSpPr>
      <dsp:spPr>
        <a:xfrm>
          <a:off x="223212" y="1549470"/>
          <a:ext cx="1778855" cy="597130"/>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a:latin typeface="Neue Haas Grotesk Text Pro"/>
            </a:rPr>
            <a:t>File Name Reflects Image ID</a:t>
          </a:r>
          <a:endParaRPr lang="en-US" sz="1500" kern="1200"/>
        </a:p>
      </dsp:txBody>
      <dsp:txXfrm>
        <a:off x="240701" y="1566959"/>
        <a:ext cx="1743877" cy="562152"/>
      </dsp:txXfrm>
    </dsp:sp>
    <dsp:sp modelId="{44053223-2560-4BEE-906E-4EEDBABE613B}">
      <dsp:nvSpPr>
        <dsp:cNvPr id="0" name=""/>
        <dsp:cNvSpPr/>
      </dsp:nvSpPr>
      <dsp:spPr>
        <a:xfrm>
          <a:off x="223212" y="2238466"/>
          <a:ext cx="1778855" cy="597130"/>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a:latin typeface="Neue Haas Grotesk Text Pro"/>
            </a:rPr>
            <a:t>20,000 Images (Training)</a:t>
          </a:r>
        </a:p>
      </dsp:txBody>
      <dsp:txXfrm>
        <a:off x="240701" y="2255955"/>
        <a:ext cx="1743877" cy="562152"/>
      </dsp:txXfrm>
    </dsp:sp>
    <dsp:sp modelId="{1C277DFC-210F-4678-BB31-2A9E416BEC97}">
      <dsp:nvSpPr>
        <dsp:cNvPr id="0" name=""/>
        <dsp:cNvSpPr/>
      </dsp:nvSpPr>
      <dsp:spPr>
        <a:xfrm>
          <a:off x="223212" y="2927463"/>
          <a:ext cx="1778855" cy="597130"/>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a:latin typeface="Neue Haas Grotesk Text Pro"/>
            </a:rPr>
            <a:t>10,000 Images (Validation)</a:t>
          </a:r>
          <a:endParaRPr lang="en-US" sz="1500" kern="1200"/>
        </a:p>
      </dsp:txBody>
      <dsp:txXfrm>
        <a:off x="240701" y="2944952"/>
        <a:ext cx="1743877" cy="562152"/>
      </dsp:txXfrm>
    </dsp:sp>
    <dsp:sp modelId="{FE2B2B1A-9661-41AE-A936-E7F8BD3966EA}">
      <dsp:nvSpPr>
        <dsp:cNvPr id="0" name=""/>
        <dsp:cNvSpPr/>
      </dsp:nvSpPr>
      <dsp:spPr>
        <a:xfrm>
          <a:off x="223212" y="3616459"/>
          <a:ext cx="1778855" cy="597130"/>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a:latin typeface="Neue Haas Grotesk Text Pro"/>
            </a:rPr>
            <a:t> Abstract Art</a:t>
          </a:r>
        </a:p>
      </dsp:txBody>
      <dsp:txXfrm>
        <a:off x="240701" y="3633948"/>
        <a:ext cx="1743877" cy="562152"/>
      </dsp:txXfrm>
    </dsp:sp>
    <dsp:sp modelId="{20BE1927-6A24-4DAC-A7F8-7ACF43892D4B}">
      <dsp:nvSpPr>
        <dsp:cNvPr id="0" name=""/>
        <dsp:cNvSpPr/>
      </dsp:nvSpPr>
      <dsp:spPr>
        <a:xfrm>
          <a:off x="223212" y="4305455"/>
          <a:ext cx="1778855" cy="597130"/>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a:latin typeface="Neue Haas Grotesk Text Pro"/>
            </a:rPr>
            <a:t>RGBA Format</a:t>
          </a:r>
        </a:p>
      </dsp:txBody>
      <dsp:txXfrm>
        <a:off x="240701" y="4322944"/>
        <a:ext cx="1743877" cy="562152"/>
      </dsp:txXfrm>
    </dsp:sp>
    <dsp:sp modelId="{EBC985AF-D471-4C9C-BC0B-1A509130B636}">
      <dsp:nvSpPr>
        <dsp:cNvPr id="0" name=""/>
        <dsp:cNvSpPr/>
      </dsp:nvSpPr>
      <dsp:spPr>
        <a:xfrm>
          <a:off x="2391191" y="0"/>
          <a:ext cx="2223568" cy="5161644"/>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a:latin typeface="Neue Haas Grotesk Text Pro"/>
            </a:rPr>
            <a:t> Questions</a:t>
          </a:r>
          <a:endParaRPr lang="en-US" sz="2800" kern="1200"/>
        </a:p>
      </dsp:txBody>
      <dsp:txXfrm>
        <a:off x="2391191" y="0"/>
        <a:ext cx="2223568" cy="1548493"/>
      </dsp:txXfrm>
    </dsp:sp>
    <dsp:sp modelId="{533D515B-8276-41E0-9FE6-3E7218F58228}">
      <dsp:nvSpPr>
        <dsp:cNvPr id="0" name=""/>
        <dsp:cNvSpPr/>
      </dsp:nvSpPr>
      <dsp:spPr>
        <a:xfrm>
          <a:off x="2613548" y="1548619"/>
          <a:ext cx="1778855" cy="751941"/>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a:latin typeface="Neue Haas Grotesk Text Pro"/>
            </a:rPr>
            <a:t> 60,000 Questions (Training)</a:t>
          </a:r>
          <a:endParaRPr lang="en-US" sz="1500" kern="1200"/>
        </a:p>
      </dsp:txBody>
      <dsp:txXfrm>
        <a:off x="2635572" y="1570643"/>
        <a:ext cx="1734807" cy="707893"/>
      </dsp:txXfrm>
    </dsp:sp>
    <dsp:sp modelId="{EC4E8D51-CAB2-4E18-B32D-A6E177A47309}">
      <dsp:nvSpPr>
        <dsp:cNvPr id="0" name=""/>
        <dsp:cNvSpPr/>
      </dsp:nvSpPr>
      <dsp:spPr>
        <a:xfrm>
          <a:off x="2613548" y="2416244"/>
          <a:ext cx="1778855" cy="751941"/>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a:latin typeface="Neue Haas Grotesk Text Pro"/>
            </a:rPr>
            <a:t>30,000 Questions (validation)</a:t>
          </a:r>
          <a:endParaRPr lang="en-US" sz="1500" kern="1200"/>
        </a:p>
      </dsp:txBody>
      <dsp:txXfrm>
        <a:off x="2635572" y="2438268"/>
        <a:ext cx="1734807" cy="707893"/>
      </dsp:txXfrm>
    </dsp:sp>
    <dsp:sp modelId="{4D729117-22EC-40B0-8727-DB92F7A4D5F0}">
      <dsp:nvSpPr>
        <dsp:cNvPr id="0" name=""/>
        <dsp:cNvSpPr/>
      </dsp:nvSpPr>
      <dsp:spPr>
        <a:xfrm>
          <a:off x="2613548" y="3283869"/>
          <a:ext cx="1778855" cy="751941"/>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a:latin typeface="Neue Haas Grotesk Text Pro"/>
            </a:rPr>
            <a:t> 18 multiple choices/ Question</a:t>
          </a:r>
        </a:p>
      </dsp:txBody>
      <dsp:txXfrm>
        <a:off x="2635572" y="3305893"/>
        <a:ext cx="1734807" cy="707893"/>
      </dsp:txXfrm>
    </dsp:sp>
    <dsp:sp modelId="{8C02F768-A859-49A1-9256-3E68B7BF144B}">
      <dsp:nvSpPr>
        <dsp:cNvPr id="0" name=""/>
        <dsp:cNvSpPr/>
      </dsp:nvSpPr>
      <dsp:spPr>
        <a:xfrm>
          <a:off x="2613548" y="4151494"/>
          <a:ext cx="1778855" cy="751941"/>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a:latin typeface="Neue Haas Grotesk Text Pro"/>
            </a:rPr>
            <a:t>3 Questions/Image</a:t>
          </a:r>
        </a:p>
      </dsp:txBody>
      <dsp:txXfrm>
        <a:off x="2635572" y="4173518"/>
        <a:ext cx="1734807" cy="707893"/>
      </dsp:txXfrm>
    </dsp:sp>
    <dsp:sp modelId="{8EA1D0B6-AA92-4743-9601-686A005554F0}">
      <dsp:nvSpPr>
        <dsp:cNvPr id="0" name=""/>
        <dsp:cNvSpPr/>
      </dsp:nvSpPr>
      <dsp:spPr>
        <a:xfrm>
          <a:off x="4781528" y="0"/>
          <a:ext cx="2223568" cy="5161644"/>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Neue Haas Grotesk Text Pro"/>
            </a:rPr>
            <a:t>Annotations</a:t>
          </a:r>
          <a:endParaRPr lang="en-US" sz="2800" kern="1200"/>
        </a:p>
      </dsp:txBody>
      <dsp:txXfrm>
        <a:off x="4781528" y="0"/>
        <a:ext cx="2223568" cy="1548493"/>
      </dsp:txXfrm>
    </dsp:sp>
    <dsp:sp modelId="{88B1E88C-C19A-4D9B-AD41-19008E986C8D}">
      <dsp:nvSpPr>
        <dsp:cNvPr id="0" name=""/>
        <dsp:cNvSpPr/>
      </dsp:nvSpPr>
      <dsp:spPr>
        <a:xfrm>
          <a:off x="5003884" y="1548493"/>
          <a:ext cx="1778855" cy="3355069"/>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a:latin typeface="Neue Haas Grotesk Text Pro"/>
            </a:rPr>
            <a:t> Ground Truth Labels</a:t>
          </a:r>
          <a:endParaRPr lang="en-US" sz="1500" kern="1200"/>
        </a:p>
      </dsp:txBody>
      <dsp:txXfrm>
        <a:off x="5055985" y="1600594"/>
        <a:ext cx="1674653" cy="32508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05B768-C5D5-40DD-A193-317D76F43A61}">
      <dsp:nvSpPr>
        <dsp:cNvPr id="0" name=""/>
        <dsp:cNvSpPr/>
      </dsp:nvSpPr>
      <dsp:spPr>
        <a:xfrm>
          <a:off x="0" y="278377"/>
          <a:ext cx="7130142" cy="3023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40AE3D-8DAD-411D-97A5-5833394F2FE4}">
      <dsp:nvSpPr>
        <dsp:cNvPr id="0" name=""/>
        <dsp:cNvSpPr/>
      </dsp:nvSpPr>
      <dsp:spPr>
        <a:xfrm>
          <a:off x="356507" y="101257"/>
          <a:ext cx="4991099"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652" tIns="0" rIns="188652" bIns="0" numCol="1" spcCol="1270" anchor="ctr" anchorCtr="0">
          <a:noAutofit/>
        </a:bodyPr>
        <a:lstStyle/>
        <a:p>
          <a:pPr marL="0" lvl="0" indent="0" algn="l" defTabSz="533400" rtl="0">
            <a:lnSpc>
              <a:spcPct val="90000"/>
            </a:lnSpc>
            <a:spcBef>
              <a:spcPct val="0"/>
            </a:spcBef>
            <a:spcAft>
              <a:spcPct val="35000"/>
            </a:spcAft>
            <a:buNone/>
          </a:pPr>
          <a:r>
            <a:rPr lang="en-US" sz="1200" kern="1200">
              <a:latin typeface="Neue Haas Grotesk Text Pro"/>
            </a:rPr>
            <a:t>Special Characters </a:t>
          </a:r>
          <a:endParaRPr lang="en-US" sz="1200" kern="1200"/>
        </a:p>
      </dsp:txBody>
      <dsp:txXfrm>
        <a:off x="373800" y="118550"/>
        <a:ext cx="4956513" cy="319654"/>
      </dsp:txXfrm>
    </dsp:sp>
    <dsp:sp modelId="{21C8C3A1-57D9-4D88-824F-598B331EB253}">
      <dsp:nvSpPr>
        <dsp:cNvPr id="0" name=""/>
        <dsp:cNvSpPr/>
      </dsp:nvSpPr>
      <dsp:spPr>
        <a:xfrm>
          <a:off x="0" y="822697"/>
          <a:ext cx="7130142" cy="3023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67F8B5-D628-45E7-9931-AE9F4A568612}">
      <dsp:nvSpPr>
        <dsp:cNvPr id="0" name=""/>
        <dsp:cNvSpPr/>
      </dsp:nvSpPr>
      <dsp:spPr>
        <a:xfrm>
          <a:off x="356507" y="645577"/>
          <a:ext cx="4991099"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652" tIns="0" rIns="188652" bIns="0" numCol="1" spcCol="1270" anchor="ctr" anchorCtr="0">
          <a:noAutofit/>
        </a:bodyPr>
        <a:lstStyle/>
        <a:p>
          <a:pPr marL="0" lvl="0" indent="0" algn="l" defTabSz="533400" rtl="0">
            <a:lnSpc>
              <a:spcPct val="90000"/>
            </a:lnSpc>
            <a:spcBef>
              <a:spcPct val="0"/>
            </a:spcBef>
            <a:spcAft>
              <a:spcPct val="35000"/>
            </a:spcAft>
            <a:buNone/>
          </a:pPr>
          <a:r>
            <a:rPr lang="en-US" sz="1200" kern="1200">
              <a:latin typeface="Neue Haas Grotesk Text Pro"/>
            </a:rPr>
            <a:t>Leading Trailing Spaces</a:t>
          </a:r>
          <a:endParaRPr lang="en-US" sz="1200" kern="1200"/>
        </a:p>
      </dsp:txBody>
      <dsp:txXfrm>
        <a:off x="373800" y="662870"/>
        <a:ext cx="4956513" cy="319654"/>
      </dsp:txXfrm>
    </dsp:sp>
    <dsp:sp modelId="{DA57035D-7FE0-4BE9-9112-F9DD9270DA5B}">
      <dsp:nvSpPr>
        <dsp:cNvPr id="0" name=""/>
        <dsp:cNvSpPr/>
      </dsp:nvSpPr>
      <dsp:spPr>
        <a:xfrm>
          <a:off x="0" y="1367017"/>
          <a:ext cx="7130142" cy="3023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AC9B23-872D-48E8-8961-83CD5C40A5D6}">
      <dsp:nvSpPr>
        <dsp:cNvPr id="0" name=""/>
        <dsp:cNvSpPr/>
      </dsp:nvSpPr>
      <dsp:spPr>
        <a:xfrm>
          <a:off x="356507" y="1189897"/>
          <a:ext cx="4991099"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652" tIns="0" rIns="188652" bIns="0" numCol="1" spcCol="1270" anchor="ctr" anchorCtr="0">
          <a:noAutofit/>
        </a:bodyPr>
        <a:lstStyle/>
        <a:p>
          <a:pPr marL="0" lvl="0" indent="0" algn="l" defTabSz="533400" rtl="0">
            <a:lnSpc>
              <a:spcPct val="90000"/>
            </a:lnSpc>
            <a:spcBef>
              <a:spcPct val="0"/>
            </a:spcBef>
            <a:spcAft>
              <a:spcPct val="35000"/>
            </a:spcAft>
            <a:buNone/>
          </a:pPr>
          <a:r>
            <a:rPr lang="en-US" sz="1200" kern="1200">
              <a:latin typeface="Neue Haas Grotesk Text Pro"/>
            </a:rPr>
            <a:t> Capitalization </a:t>
          </a:r>
        </a:p>
      </dsp:txBody>
      <dsp:txXfrm>
        <a:off x="373800" y="1207190"/>
        <a:ext cx="4956513" cy="319654"/>
      </dsp:txXfrm>
    </dsp:sp>
    <dsp:sp modelId="{BF06D19C-D90F-4954-9E7A-92668D7A324E}">
      <dsp:nvSpPr>
        <dsp:cNvPr id="0" name=""/>
        <dsp:cNvSpPr/>
      </dsp:nvSpPr>
      <dsp:spPr>
        <a:xfrm>
          <a:off x="0" y="1911337"/>
          <a:ext cx="7130142" cy="3023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CFB4D7-7618-4C52-8E52-8DB7BA2C21E3}">
      <dsp:nvSpPr>
        <dsp:cNvPr id="0" name=""/>
        <dsp:cNvSpPr/>
      </dsp:nvSpPr>
      <dsp:spPr>
        <a:xfrm>
          <a:off x="356507" y="1734217"/>
          <a:ext cx="4991099"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652" tIns="0" rIns="188652" bIns="0" numCol="1" spcCol="1270" anchor="ctr" anchorCtr="0">
          <a:noAutofit/>
        </a:bodyPr>
        <a:lstStyle/>
        <a:p>
          <a:pPr marL="0" lvl="0" indent="0" algn="l" defTabSz="533400" rtl="0">
            <a:lnSpc>
              <a:spcPct val="90000"/>
            </a:lnSpc>
            <a:spcBef>
              <a:spcPct val="0"/>
            </a:spcBef>
            <a:spcAft>
              <a:spcPct val="35000"/>
            </a:spcAft>
            <a:buNone/>
          </a:pPr>
          <a:r>
            <a:rPr lang="en-US" sz="1200" kern="1200">
              <a:latin typeface="Neue Haas Grotesk Text Pro"/>
            </a:rPr>
            <a:t>Stop Words</a:t>
          </a:r>
        </a:p>
      </dsp:txBody>
      <dsp:txXfrm>
        <a:off x="373800" y="1751510"/>
        <a:ext cx="4956513" cy="319654"/>
      </dsp:txXfrm>
    </dsp:sp>
    <dsp:sp modelId="{B95A8911-243C-445A-A87F-A80C419B36B6}">
      <dsp:nvSpPr>
        <dsp:cNvPr id="0" name=""/>
        <dsp:cNvSpPr/>
      </dsp:nvSpPr>
      <dsp:spPr>
        <a:xfrm>
          <a:off x="0" y="2455656"/>
          <a:ext cx="7130142" cy="3023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E47FCC-CF43-4A90-9D5D-CD272513462F}">
      <dsp:nvSpPr>
        <dsp:cNvPr id="0" name=""/>
        <dsp:cNvSpPr/>
      </dsp:nvSpPr>
      <dsp:spPr>
        <a:xfrm>
          <a:off x="356507" y="2278536"/>
          <a:ext cx="4991099"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652" tIns="0" rIns="188652" bIns="0" numCol="1" spcCol="1270" anchor="ctr" anchorCtr="0">
          <a:noAutofit/>
        </a:bodyPr>
        <a:lstStyle/>
        <a:p>
          <a:pPr marL="0" lvl="0" indent="0" algn="l" defTabSz="533400" rtl="0">
            <a:lnSpc>
              <a:spcPct val="90000"/>
            </a:lnSpc>
            <a:spcBef>
              <a:spcPct val="0"/>
            </a:spcBef>
            <a:spcAft>
              <a:spcPct val="35000"/>
            </a:spcAft>
            <a:buNone/>
          </a:pPr>
          <a:r>
            <a:rPr lang="en-US" sz="1200" kern="1200">
              <a:latin typeface="Neue Haas Grotesk Text Pro"/>
            </a:rPr>
            <a:t> Class Imbalance </a:t>
          </a:r>
          <a:endParaRPr lang="en-US" sz="1200" kern="1200"/>
        </a:p>
      </dsp:txBody>
      <dsp:txXfrm>
        <a:off x="373800" y="2295829"/>
        <a:ext cx="4956513" cy="3196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C528F-3C9D-4001-888E-5465C2E1079E}">
      <dsp:nvSpPr>
        <dsp:cNvPr id="0" name=""/>
        <dsp:cNvSpPr/>
      </dsp:nvSpPr>
      <dsp:spPr>
        <a:xfrm rot="3673254">
          <a:off x="2746551" y="3802185"/>
          <a:ext cx="953021" cy="44384"/>
        </a:xfrm>
        <a:custGeom>
          <a:avLst/>
          <a:gdLst/>
          <a:ahLst/>
          <a:cxnLst/>
          <a:rect l="0" t="0" r="0" b="0"/>
          <a:pathLst>
            <a:path>
              <a:moveTo>
                <a:pt x="0" y="22192"/>
              </a:moveTo>
              <a:lnTo>
                <a:pt x="953021" y="2219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52C1D2-07AF-463C-9870-E47C640DC40C}">
      <dsp:nvSpPr>
        <dsp:cNvPr id="0" name=""/>
        <dsp:cNvSpPr/>
      </dsp:nvSpPr>
      <dsp:spPr>
        <a:xfrm rot="1307772">
          <a:off x="3300308" y="3069660"/>
          <a:ext cx="676646" cy="44384"/>
        </a:xfrm>
        <a:custGeom>
          <a:avLst/>
          <a:gdLst/>
          <a:ahLst/>
          <a:cxnLst/>
          <a:rect l="0" t="0" r="0" b="0"/>
          <a:pathLst>
            <a:path>
              <a:moveTo>
                <a:pt x="0" y="22192"/>
              </a:moveTo>
              <a:lnTo>
                <a:pt x="676646" y="2219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494DBF-B945-4B23-AA23-F22AFFB4DDD2}">
      <dsp:nvSpPr>
        <dsp:cNvPr id="0" name=""/>
        <dsp:cNvSpPr/>
      </dsp:nvSpPr>
      <dsp:spPr>
        <a:xfrm rot="20292228">
          <a:off x="3300308" y="2231350"/>
          <a:ext cx="676646" cy="44384"/>
        </a:xfrm>
        <a:custGeom>
          <a:avLst/>
          <a:gdLst/>
          <a:ahLst/>
          <a:cxnLst/>
          <a:rect l="0" t="0" r="0" b="0"/>
          <a:pathLst>
            <a:path>
              <a:moveTo>
                <a:pt x="0" y="22192"/>
              </a:moveTo>
              <a:lnTo>
                <a:pt x="676646" y="2219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A886E4-82EA-4626-A425-499A0D77B483}">
      <dsp:nvSpPr>
        <dsp:cNvPr id="0" name=""/>
        <dsp:cNvSpPr/>
      </dsp:nvSpPr>
      <dsp:spPr>
        <a:xfrm rot="17926746">
          <a:off x="2746551" y="1498824"/>
          <a:ext cx="953021" cy="44384"/>
        </a:xfrm>
        <a:custGeom>
          <a:avLst/>
          <a:gdLst/>
          <a:ahLst/>
          <a:cxnLst/>
          <a:rect l="0" t="0" r="0" b="0"/>
          <a:pathLst>
            <a:path>
              <a:moveTo>
                <a:pt x="0" y="22192"/>
              </a:moveTo>
              <a:lnTo>
                <a:pt x="953021" y="2219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157753-9A9C-4775-98A7-C22BA504F290}">
      <dsp:nvSpPr>
        <dsp:cNvPr id="0" name=""/>
        <dsp:cNvSpPr/>
      </dsp:nvSpPr>
      <dsp:spPr>
        <a:xfrm>
          <a:off x="1541857" y="1624087"/>
          <a:ext cx="2097220" cy="2097220"/>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218994-A31F-4653-98F3-A4CD1C7E9A85}">
      <dsp:nvSpPr>
        <dsp:cNvPr id="0" name=""/>
        <dsp:cNvSpPr/>
      </dsp:nvSpPr>
      <dsp:spPr>
        <a:xfrm>
          <a:off x="3148062" y="1830"/>
          <a:ext cx="1174040" cy="1174040"/>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0" i="0" kern="1200">
              <a:latin typeface="Segoe UI"/>
              <a:cs typeface="Segoe UI"/>
            </a:rPr>
            <a:t>Dimensions</a:t>
          </a:r>
        </a:p>
      </dsp:txBody>
      <dsp:txXfrm>
        <a:off x="3319996" y="173764"/>
        <a:ext cx="830172" cy="830172"/>
      </dsp:txXfrm>
    </dsp:sp>
    <dsp:sp modelId="{F4DCC8C6-AB80-4EFF-8351-B2447A9E2063}">
      <dsp:nvSpPr>
        <dsp:cNvPr id="0" name=""/>
        <dsp:cNvSpPr/>
      </dsp:nvSpPr>
      <dsp:spPr>
        <a:xfrm>
          <a:off x="4439506" y="1830"/>
          <a:ext cx="1761060" cy="1174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rtl="0">
            <a:lnSpc>
              <a:spcPct val="120000"/>
            </a:lnSpc>
            <a:spcBef>
              <a:spcPct val="0"/>
            </a:spcBef>
            <a:spcAft>
              <a:spcPct val="15000"/>
            </a:spcAft>
            <a:buChar char="•"/>
          </a:pPr>
          <a:r>
            <a:rPr lang="en-US" sz="1400" b="0" i="0" kern="1200">
              <a:latin typeface="Segoe UI"/>
              <a:cs typeface="Calibri"/>
            </a:rPr>
            <a:t>Lack of uniformity in the image height &amp; weight</a:t>
          </a:r>
        </a:p>
        <a:p>
          <a:pPr marL="228600" lvl="2" indent="-114300" algn="l" defTabSz="622300">
            <a:lnSpc>
              <a:spcPct val="90000"/>
            </a:lnSpc>
            <a:spcBef>
              <a:spcPct val="0"/>
            </a:spcBef>
            <a:spcAft>
              <a:spcPct val="15000"/>
            </a:spcAft>
            <a:buChar char="•"/>
          </a:pPr>
          <a:r>
            <a:rPr lang="en-US" sz="1400" b="0" i="0" kern="1200">
              <a:latin typeface="Segoe UI"/>
              <a:cs typeface="Calibri"/>
            </a:rPr>
            <a:t>(244,244)</a:t>
          </a:r>
        </a:p>
      </dsp:txBody>
      <dsp:txXfrm>
        <a:off x="4439506" y="1830"/>
        <a:ext cx="1761060" cy="1174040"/>
      </dsp:txXfrm>
    </dsp:sp>
    <dsp:sp modelId="{36C61C97-5A5B-4AA4-A017-F62F46163E87}">
      <dsp:nvSpPr>
        <dsp:cNvPr id="0" name=""/>
        <dsp:cNvSpPr/>
      </dsp:nvSpPr>
      <dsp:spPr>
        <a:xfrm>
          <a:off x="3910803" y="1322936"/>
          <a:ext cx="1174040" cy="1174040"/>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n-US" sz="1000" b="0" i="0" kern="1200">
              <a:latin typeface="Segoe UI"/>
              <a:cs typeface="Calibri"/>
            </a:rPr>
            <a:t> RGBA</a:t>
          </a:r>
        </a:p>
      </dsp:txBody>
      <dsp:txXfrm>
        <a:off x="4082737" y="1494870"/>
        <a:ext cx="830172" cy="830172"/>
      </dsp:txXfrm>
    </dsp:sp>
    <dsp:sp modelId="{8BEAAD4A-D174-4708-B4AE-DDF82B4C0EBE}">
      <dsp:nvSpPr>
        <dsp:cNvPr id="0" name=""/>
        <dsp:cNvSpPr/>
      </dsp:nvSpPr>
      <dsp:spPr>
        <a:xfrm>
          <a:off x="5202247" y="1322936"/>
          <a:ext cx="1761060" cy="1174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rtl="0">
            <a:lnSpc>
              <a:spcPct val="90000"/>
            </a:lnSpc>
            <a:spcBef>
              <a:spcPct val="0"/>
            </a:spcBef>
            <a:spcAft>
              <a:spcPct val="15000"/>
            </a:spcAft>
            <a:buChar char="•"/>
          </a:pPr>
          <a:r>
            <a:rPr lang="en-US" sz="1400" b="0" i="0" kern="1200">
              <a:latin typeface="Segoe UI"/>
              <a:cs typeface="Segoe UI"/>
            </a:rPr>
            <a:t> Remove Alpha Channel</a:t>
          </a:r>
        </a:p>
        <a:p>
          <a:pPr marL="228600" lvl="2" indent="-114300" algn="l" defTabSz="622300">
            <a:lnSpc>
              <a:spcPct val="90000"/>
            </a:lnSpc>
            <a:spcBef>
              <a:spcPct val="0"/>
            </a:spcBef>
            <a:spcAft>
              <a:spcPct val="15000"/>
            </a:spcAft>
            <a:buChar char="•"/>
          </a:pPr>
          <a:r>
            <a:rPr lang="en-US" sz="1400" b="0" i="0" kern="1200">
              <a:latin typeface="Segoe UI"/>
              <a:cs typeface="Segoe UI"/>
            </a:rPr>
            <a:t>(244,244,3)</a:t>
          </a:r>
        </a:p>
      </dsp:txBody>
      <dsp:txXfrm>
        <a:off x="5202247" y="1322936"/>
        <a:ext cx="1761060" cy="1174040"/>
      </dsp:txXfrm>
    </dsp:sp>
    <dsp:sp modelId="{710BFAC3-41B4-4F43-8687-A94E2072E449}">
      <dsp:nvSpPr>
        <dsp:cNvPr id="0" name=""/>
        <dsp:cNvSpPr/>
      </dsp:nvSpPr>
      <dsp:spPr>
        <a:xfrm>
          <a:off x="3910803" y="2848418"/>
          <a:ext cx="1174040" cy="1174040"/>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n-US" sz="1000" b="0" i="0" kern="1200">
              <a:latin typeface="Segoe UI"/>
              <a:cs typeface="Segoe UI"/>
            </a:rPr>
            <a:t> Normalization</a:t>
          </a:r>
        </a:p>
      </dsp:txBody>
      <dsp:txXfrm>
        <a:off x="4082737" y="3020352"/>
        <a:ext cx="830172" cy="830172"/>
      </dsp:txXfrm>
    </dsp:sp>
    <dsp:sp modelId="{C72CA0A6-2947-4156-BFE8-0003940E4096}">
      <dsp:nvSpPr>
        <dsp:cNvPr id="0" name=""/>
        <dsp:cNvSpPr/>
      </dsp:nvSpPr>
      <dsp:spPr>
        <a:xfrm>
          <a:off x="5202247" y="2848418"/>
          <a:ext cx="1761060" cy="1174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rtl="0">
            <a:lnSpc>
              <a:spcPct val="90000"/>
            </a:lnSpc>
            <a:spcBef>
              <a:spcPct val="0"/>
            </a:spcBef>
            <a:spcAft>
              <a:spcPct val="15000"/>
            </a:spcAft>
            <a:buChar char="•"/>
          </a:pPr>
          <a:r>
            <a:rPr lang="en-US" sz="1400" b="0" i="0" kern="1200">
              <a:latin typeface="Segoe UI"/>
              <a:cs typeface="Segoe UI"/>
            </a:rPr>
            <a:t>Tensor / 255</a:t>
          </a:r>
        </a:p>
        <a:p>
          <a:pPr marL="114300" lvl="1" indent="-114300" algn="l" defTabSz="622300">
            <a:lnSpc>
              <a:spcPct val="90000"/>
            </a:lnSpc>
            <a:spcBef>
              <a:spcPct val="0"/>
            </a:spcBef>
            <a:spcAft>
              <a:spcPct val="15000"/>
            </a:spcAft>
            <a:buChar char="•"/>
          </a:pPr>
          <a:r>
            <a:rPr lang="en-US" sz="1400" b="0" i="0" kern="1200">
              <a:latin typeface="Segoe UI"/>
              <a:cs typeface="Segoe UI"/>
            </a:rPr>
            <a:t>Normalize</a:t>
          </a:r>
        </a:p>
      </dsp:txBody>
      <dsp:txXfrm>
        <a:off x="5202247" y="2848418"/>
        <a:ext cx="1761060" cy="1174040"/>
      </dsp:txXfrm>
    </dsp:sp>
    <dsp:sp modelId="{D2C6AA62-BC71-4780-95B6-539F0237BFD8}">
      <dsp:nvSpPr>
        <dsp:cNvPr id="0" name=""/>
        <dsp:cNvSpPr/>
      </dsp:nvSpPr>
      <dsp:spPr>
        <a:xfrm>
          <a:off x="3148062" y="4169524"/>
          <a:ext cx="1174040" cy="1174040"/>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n-US" sz="1000" b="0" i="0" kern="1200">
              <a:latin typeface="Segoe UI"/>
              <a:cs typeface="Segoe UI"/>
            </a:rPr>
            <a:t>Dictionary Look Up</a:t>
          </a:r>
        </a:p>
      </dsp:txBody>
      <dsp:txXfrm>
        <a:off x="3319996" y="4341458"/>
        <a:ext cx="830172" cy="830172"/>
      </dsp:txXfrm>
    </dsp:sp>
    <dsp:sp modelId="{268BA314-424F-40E1-B472-D494AFD6BAB7}">
      <dsp:nvSpPr>
        <dsp:cNvPr id="0" name=""/>
        <dsp:cNvSpPr/>
      </dsp:nvSpPr>
      <dsp:spPr>
        <a:xfrm>
          <a:off x="4439506" y="4169524"/>
          <a:ext cx="1761060" cy="1174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rtl="0">
            <a:lnSpc>
              <a:spcPct val="90000"/>
            </a:lnSpc>
            <a:spcBef>
              <a:spcPct val="0"/>
            </a:spcBef>
            <a:spcAft>
              <a:spcPct val="15000"/>
            </a:spcAft>
            <a:buChar char="•"/>
          </a:pPr>
          <a:r>
            <a:rPr lang="en-US" sz="1400" b="0" i="0" kern="1200">
              <a:latin typeface="Segoe UI"/>
              <a:cs typeface="Segoe UI"/>
            </a:rPr>
            <a:t>Load Image arrays into a dictionary</a:t>
          </a:r>
        </a:p>
        <a:p>
          <a:pPr marL="228600" lvl="2" indent="-114300" algn="l" defTabSz="622300" rtl="0">
            <a:lnSpc>
              <a:spcPct val="90000"/>
            </a:lnSpc>
            <a:spcBef>
              <a:spcPct val="0"/>
            </a:spcBef>
            <a:spcAft>
              <a:spcPct val="15000"/>
            </a:spcAft>
            <a:buChar char="•"/>
          </a:pPr>
          <a:r>
            <a:rPr lang="en-US" sz="1400" b="0" i="0" kern="1200">
              <a:latin typeface="Segoe UI"/>
              <a:cs typeface="Segoe UI"/>
            </a:rPr>
            <a:t>Key: </a:t>
          </a:r>
          <a:r>
            <a:rPr lang="en-US" sz="1400" b="0" i="0" kern="1200" err="1">
              <a:latin typeface="Segoe UI"/>
              <a:cs typeface="Segoe UI"/>
            </a:rPr>
            <a:t>Image_ID</a:t>
          </a:r>
          <a:endParaRPr lang="en-US" sz="1400" b="0" i="0" kern="1200">
            <a:latin typeface="Segoe UI"/>
            <a:cs typeface="Segoe UI"/>
          </a:endParaRPr>
        </a:p>
        <a:p>
          <a:pPr marL="228600" lvl="2" indent="-114300" algn="l" defTabSz="622300" rtl="0">
            <a:lnSpc>
              <a:spcPct val="90000"/>
            </a:lnSpc>
            <a:spcBef>
              <a:spcPct val="0"/>
            </a:spcBef>
            <a:spcAft>
              <a:spcPct val="15000"/>
            </a:spcAft>
            <a:buChar char="•"/>
          </a:pPr>
          <a:r>
            <a:rPr lang="en-US" sz="1400" b="0" i="0" kern="1200">
              <a:latin typeface="Segoe UI"/>
              <a:cs typeface="Segoe UI"/>
            </a:rPr>
            <a:t>Value: Image Array</a:t>
          </a:r>
        </a:p>
      </dsp:txBody>
      <dsp:txXfrm>
        <a:off x="4439506" y="4169524"/>
        <a:ext cx="1761060" cy="11740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66B04E-CE40-4EEB-8E8F-C0E6B6742C5A}">
      <dsp:nvSpPr>
        <dsp:cNvPr id="0" name=""/>
        <dsp:cNvSpPr/>
      </dsp:nvSpPr>
      <dsp:spPr>
        <a:xfrm>
          <a:off x="0" y="302663"/>
          <a:ext cx="5355464" cy="552825"/>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5644" tIns="270764" rIns="415644" bIns="92456" numCol="1" spcCol="1270" anchor="t" anchorCtr="0">
          <a:noAutofit/>
        </a:bodyPr>
        <a:lstStyle/>
        <a:p>
          <a:pPr marL="114300" lvl="1" indent="-114300" algn="l" defTabSz="577850" rtl="0">
            <a:lnSpc>
              <a:spcPct val="90000"/>
            </a:lnSpc>
            <a:spcBef>
              <a:spcPct val="0"/>
            </a:spcBef>
            <a:spcAft>
              <a:spcPct val="15000"/>
            </a:spcAft>
            <a:buChar char="•"/>
          </a:pPr>
          <a:r>
            <a:rPr lang="en-US" sz="1300" b="0" kern="1200">
              <a:latin typeface="Aptos"/>
            </a:rPr>
            <a:t>Bert Base Uncased</a:t>
          </a:r>
        </a:p>
      </dsp:txBody>
      <dsp:txXfrm>
        <a:off x="0" y="302663"/>
        <a:ext cx="5355464" cy="552825"/>
      </dsp:txXfrm>
    </dsp:sp>
    <dsp:sp modelId="{19F8C673-84DA-41FB-8C0A-E578FD49D14D}">
      <dsp:nvSpPr>
        <dsp:cNvPr id="0" name=""/>
        <dsp:cNvSpPr/>
      </dsp:nvSpPr>
      <dsp:spPr>
        <a:xfrm>
          <a:off x="267773" y="110783"/>
          <a:ext cx="3748824" cy="3837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697" tIns="0" rIns="141697" bIns="0" numCol="1" spcCol="1270" anchor="ctr" anchorCtr="0">
          <a:noAutofit/>
        </a:bodyPr>
        <a:lstStyle/>
        <a:p>
          <a:pPr marL="0" lvl="0" indent="0" algn="l" defTabSz="577850" rtl="0">
            <a:lnSpc>
              <a:spcPct val="90000"/>
            </a:lnSpc>
            <a:spcBef>
              <a:spcPct val="0"/>
            </a:spcBef>
            <a:spcAft>
              <a:spcPct val="35000"/>
            </a:spcAft>
            <a:buNone/>
          </a:pPr>
          <a:r>
            <a:rPr lang="en-US" sz="1300" b="0" kern="1200">
              <a:latin typeface="Aptos"/>
            </a:rPr>
            <a:t>Text Data Encoding &amp; Tokenization</a:t>
          </a:r>
        </a:p>
      </dsp:txBody>
      <dsp:txXfrm>
        <a:off x="286507" y="129517"/>
        <a:ext cx="3711356" cy="346292"/>
      </dsp:txXfrm>
    </dsp:sp>
    <dsp:sp modelId="{FB7DE485-3AC3-47E7-8CE4-06361A805B96}">
      <dsp:nvSpPr>
        <dsp:cNvPr id="0" name=""/>
        <dsp:cNvSpPr/>
      </dsp:nvSpPr>
      <dsp:spPr>
        <a:xfrm>
          <a:off x="0" y="1117568"/>
          <a:ext cx="5355464" cy="716625"/>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5644" tIns="270764" rIns="415644" bIns="92456" numCol="1" spcCol="1270" anchor="t" anchorCtr="0">
          <a:noAutofit/>
        </a:bodyPr>
        <a:lstStyle/>
        <a:p>
          <a:pPr marL="114300" lvl="1" indent="-114300" algn="l" defTabSz="577850">
            <a:lnSpc>
              <a:spcPct val="90000"/>
            </a:lnSpc>
            <a:spcBef>
              <a:spcPct val="0"/>
            </a:spcBef>
            <a:spcAft>
              <a:spcPct val="15000"/>
            </a:spcAft>
            <a:buChar char="•"/>
          </a:pPr>
          <a:r>
            <a:rPr lang="en-US" sz="1300" b="0" kern="1200">
              <a:latin typeface="Arial"/>
              <a:cs typeface="Arial"/>
            </a:rPr>
            <a:t>Tokenized text sequences padded or truncated for equal length</a:t>
          </a:r>
        </a:p>
      </dsp:txBody>
      <dsp:txXfrm>
        <a:off x="0" y="1117568"/>
        <a:ext cx="5355464" cy="716625"/>
      </dsp:txXfrm>
    </dsp:sp>
    <dsp:sp modelId="{1113D58C-0D19-4100-8211-231ACD31A7AD}">
      <dsp:nvSpPr>
        <dsp:cNvPr id="0" name=""/>
        <dsp:cNvSpPr/>
      </dsp:nvSpPr>
      <dsp:spPr>
        <a:xfrm>
          <a:off x="267773" y="925688"/>
          <a:ext cx="3748824" cy="3837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697" tIns="0" rIns="141697" bIns="0" numCol="1" spcCol="1270" anchor="ctr" anchorCtr="0">
          <a:noAutofit/>
        </a:bodyPr>
        <a:lstStyle/>
        <a:p>
          <a:pPr marL="0" lvl="0" indent="0" algn="l" defTabSz="577850" rtl="0">
            <a:lnSpc>
              <a:spcPct val="90000"/>
            </a:lnSpc>
            <a:spcBef>
              <a:spcPct val="0"/>
            </a:spcBef>
            <a:spcAft>
              <a:spcPct val="35000"/>
            </a:spcAft>
            <a:buNone/>
          </a:pPr>
          <a:r>
            <a:rPr lang="en-US" sz="1300" b="0" kern="1200">
              <a:latin typeface="Arial"/>
              <a:cs typeface="Arial"/>
            </a:rPr>
            <a:t>Padding &amp; Truncation: </a:t>
          </a:r>
        </a:p>
      </dsp:txBody>
      <dsp:txXfrm>
        <a:off x="286507" y="944422"/>
        <a:ext cx="3711356" cy="346292"/>
      </dsp:txXfrm>
    </dsp:sp>
    <dsp:sp modelId="{63A82E6E-AC8C-4DB1-A633-E128541132A1}">
      <dsp:nvSpPr>
        <dsp:cNvPr id="0" name=""/>
        <dsp:cNvSpPr/>
      </dsp:nvSpPr>
      <dsp:spPr>
        <a:xfrm>
          <a:off x="0" y="2096273"/>
          <a:ext cx="5355464" cy="716625"/>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5644" tIns="270764" rIns="415644" bIns="92456" numCol="1" spcCol="1270" anchor="t" anchorCtr="0">
          <a:noAutofit/>
        </a:bodyPr>
        <a:lstStyle/>
        <a:p>
          <a:pPr marL="114300" lvl="1" indent="-114300" algn="l" defTabSz="577850">
            <a:lnSpc>
              <a:spcPct val="90000"/>
            </a:lnSpc>
            <a:spcBef>
              <a:spcPct val="0"/>
            </a:spcBef>
            <a:spcAft>
              <a:spcPct val="15000"/>
            </a:spcAft>
            <a:buChar char="•"/>
          </a:pPr>
          <a:r>
            <a:rPr lang="en-US" sz="1300" b="0" kern="1200">
              <a:latin typeface="Arial"/>
              <a:cs typeface="Arial"/>
            </a:rPr>
            <a:t>Each word converted into a token ID from the BERT vocabulary</a:t>
          </a:r>
          <a:endParaRPr lang="en-US" sz="1300" b="0" kern="1200"/>
        </a:p>
      </dsp:txBody>
      <dsp:txXfrm>
        <a:off x="0" y="2096273"/>
        <a:ext cx="5355464" cy="716625"/>
      </dsp:txXfrm>
    </dsp:sp>
    <dsp:sp modelId="{88D83AA7-B4AA-4033-B022-72B56821CCE4}">
      <dsp:nvSpPr>
        <dsp:cNvPr id="0" name=""/>
        <dsp:cNvSpPr/>
      </dsp:nvSpPr>
      <dsp:spPr>
        <a:xfrm>
          <a:off x="267773" y="1904393"/>
          <a:ext cx="3748824" cy="3837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697" tIns="0" rIns="141697" bIns="0" numCol="1" spcCol="1270" anchor="ctr" anchorCtr="0">
          <a:noAutofit/>
        </a:bodyPr>
        <a:lstStyle/>
        <a:p>
          <a:pPr marL="0" lvl="0" indent="0" algn="l" defTabSz="577850" rtl="0">
            <a:lnSpc>
              <a:spcPct val="90000"/>
            </a:lnSpc>
            <a:spcBef>
              <a:spcPct val="0"/>
            </a:spcBef>
            <a:spcAft>
              <a:spcPct val="35000"/>
            </a:spcAft>
            <a:buNone/>
          </a:pPr>
          <a:r>
            <a:rPr lang="en-US" sz="1300" b="0" kern="1200">
              <a:latin typeface="Arial"/>
              <a:cs typeface="Arial"/>
            </a:rPr>
            <a:t>Input IDs:</a:t>
          </a:r>
        </a:p>
      </dsp:txBody>
      <dsp:txXfrm>
        <a:off x="286507" y="1923127"/>
        <a:ext cx="3711356" cy="346292"/>
      </dsp:txXfrm>
    </dsp:sp>
    <dsp:sp modelId="{21B84D6A-4E5E-48AC-9A5B-1378D8B4AB01}">
      <dsp:nvSpPr>
        <dsp:cNvPr id="0" name=""/>
        <dsp:cNvSpPr/>
      </dsp:nvSpPr>
      <dsp:spPr>
        <a:xfrm>
          <a:off x="0" y="3074978"/>
          <a:ext cx="5355464" cy="716625"/>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5644" tIns="270764" rIns="415644" bIns="92456" numCol="1" spcCol="1270" anchor="t" anchorCtr="0">
          <a:noAutofit/>
        </a:bodyPr>
        <a:lstStyle/>
        <a:p>
          <a:pPr marL="114300" lvl="1" indent="-114300" algn="l" defTabSz="577850">
            <a:lnSpc>
              <a:spcPct val="90000"/>
            </a:lnSpc>
            <a:spcBef>
              <a:spcPct val="0"/>
            </a:spcBef>
            <a:spcAft>
              <a:spcPct val="15000"/>
            </a:spcAft>
            <a:buChar char="•"/>
          </a:pPr>
          <a:r>
            <a:rPr lang="en-US" sz="1300" b="0" kern="1200">
              <a:latin typeface="Arial"/>
              <a:cs typeface="Arial"/>
            </a:rPr>
            <a:t>A binary mask to separate real tokens (1) and Padded tokens(0) during BERT processing</a:t>
          </a:r>
        </a:p>
      </dsp:txBody>
      <dsp:txXfrm>
        <a:off x="0" y="3074978"/>
        <a:ext cx="5355464" cy="716625"/>
      </dsp:txXfrm>
    </dsp:sp>
    <dsp:sp modelId="{A86D05AE-9D21-42DC-9BAA-275FD7431C22}">
      <dsp:nvSpPr>
        <dsp:cNvPr id="0" name=""/>
        <dsp:cNvSpPr/>
      </dsp:nvSpPr>
      <dsp:spPr>
        <a:xfrm>
          <a:off x="267773" y="2883098"/>
          <a:ext cx="3748824" cy="3837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697" tIns="0" rIns="141697" bIns="0" numCol="1" spcCol="1270" anchor="ctr" anchorCtr="0">
          <a:noAutofit/>
        </a:bodyPr>
        <a:lstStyle/>
        <a:p>
          <a:pPr marL="0" lvl="0" indent="0" algn="l" defTabSz="577850" rtl="0">
            <a:lnSpc>
              <a:spcPct val="90000"/>
            </a:lnSpc>
            <a:spcBef>
              <a:spcPct val="0"/>
            </a:spcBef>
            <a:spcAft>
              <a:spcPct val="35000"/>
            </a:spcAft>
            <a:buNone/>
          </a:pPr>
          <a:r>
            <a:rPr lang="en-US" sz="1300" b="0" kern="1200">
              <a:latin typeface="Arial"/>
              <a:cs typeface="Arial"/>
            </a:rPr>
            <a:t>Attention Mask:</a:t>
          </a:r>
        </a:p>
      </dsp:txBody>
      <dsp:txXfrm>
        <a:off x="286507" y="2901832"/>
        <a:ext cx="3711356" cy="346292"/>
      </dsp:txXfrm>
    </dsp:sp>
    <dsp:sp modelId="{2BB01BD2-2BF1-4ED2-BF0A-14CDE24ADD66}">
      <dsp:nvSpPr>
        <dsp:cNvPr id="0" name=""/>
        <dsp:cNvSpPr/>
      </dsp:nvSpPr>
      <dsp:spPr>
        <a:xfrm>
          <a:off x="0" y="4053683"/>
          <a:ext cx="5355464" cy="716625"/>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5644" tIns="270764" rIns="415644" bIns="92456" numCol="1" spcCol="1270" anchor="t" anchorCtr="0">
          <a:noAutofit/>
        </a:bodyPr>
        <a:lstStyle/>
        <a:p>
          <a:pPr marL="114300" lvl="1" indent="-114300" algn="l" defTabSz="577850">
            <a:lnSpc>
              <a:spcPct val="90000"/>
            </a:lnSpc>
            <a:spcBef>
              <a:spcPct val="0"/>
            </a:spcBef>
            <a:spcAft>
              <a:spcPct val="15000"/>
            </a:spcAft>
            <a:buChar char="•"/>
          </a:pPr>
          <a:r>
            <a:rPr lang="en-US" sz="1300" b="0" kern="1200" dirty="0">
              <a:latin typeface="Arial"/>
              <a:cs typeface="Arial"/>
            </a:rPr>
            <a:t> Resizing, Normalization and Batch Tensor Formation for input to VGG-16, Resnet, </a:t>
          </a:r>
          <a:r>
            <a:rPr lang="en-US" sz="1300" b="0" kern="1200" dirty="0" err="1">
              <a:latin typeface="Arial"/>
              <a:cs typeface="Arial"/>
            </a:rPr>
            <a:t>Efficientnet</a:t>
          </a:r>
          <a:r>
            <a:rPr lang="en-US" sz="1300" b="0" kern="1200" dirty="0">
              <a:latin typeface="Arial"/>
              <a:cs typeface="Arial"/>
            </a:rPr>
            <a:t> </a:t>
          </a:r>
          <a:endParaRPr lang="en-US" sz="1300" b="0" kern="1200" dirty="0"/>
        </a:p>
      </dsp:txBody>
      <dsp:txXfrm>
        <a:off x="0" y="4053683"/>
        <a:ext cx="5355464" cy="716625"/>
      </dsp:txXfrm>
    </dsp:sp>
    <dsp:sp modelId="{2D98F3BC-2C20-424F-B2FE-432DA6E09246}">
      <dsp:nvSpPr>
        <dsp:cNvPr id="0" name=""/>
        <dsp:cNvSpPr/>
      </dsp:nvSpPr>
      <dsp:spPr>
        <a:xfrm>
          <a:off x="267773" y="3861803"/>
          <a:ext cx="3748824" cy="3837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697" tIns="0" rIns="141697" bIns="0" numCol="1" spcCol="1270" anchor="ctr" anchorCtr="0">
          <a:noAutofit/>
        </a:bodyPr>
        <a:lstStyle/>
        <a:p>
          <a:pPr marL="0" lvl="0" indent="0" algn="l" defTabSz="577850" rtl="0">
            <a:lnSpc>
              <a:spcPct val="90000"/>
            </a:lnSpc>
            <a:spcBef>
              <a:spcPct val="0"/>
            </a:spcBef>
            <a:spcAft>
              <a:spcPct val="35000"/>
            </a:spcAft>
            <a:buNone/>
          </a:pPr>
          <a:r>
            <a:rPr lang="en-US" sz="1300" b="0" kern="1200">
              <a:latin typeface="Arial"/>
              <a:cs typeface="Arial"/>
            </a:rPr>
            <a:t>Image Data Encoding:</a:t>
          </a:r>
        </a:p>
      </dsp:txBody>
      <dsp:txXfrm>
        <a:off x="286507" y="3880537"/>
        <a:ext cx="3711356" cy="3462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66B04E-CE40-4EEB-8E8F-C0E6B6742C5A}">
      <dsp:nvSpPr>
        <dsp:cNvPr id="0" name=""/>
        <dsp:cNvSpPr/>
      </dsp:nvSpPr>
      <dsp:spPr>
        <a:xfrm>
          <a:off x="0" y="314611"/>
          <a:ext cx="5355464" cy="595349"/>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5644" tIns="291592" rIns="415644" bIns="99568" numCol="1" spcCol="1270" anchor="t" anchorCtr="0">
          <a:noAutofit/>
        </a:bodyPr>
        <a:lstStyle/>
        <a:p>
          <a:pPr marL="114300" lvl="1" indent="-114300" algn="l" defTabSz="622300">
            <a:lnSpc>
              <a:spcPct val="90000"/>
            </a:lnSpc>
            <a:spcBef>
              <a:spcPct val="0"/>
            </a:spcBef>
            <a:spcAft>
              <a:spcPct val="15000"/>
            </a:spcAft>
            <a:buChar char="•"/>
          </a:pPr>
          <a:r>
            <a:rPr lang="en-US" sz="1400" b="0" kern="1200">
              <a:solidFill>
                <a:srgbClr val="000000"/>
              </a:solidFill>
            </a:rPr>
            <a:t>Applied to encode the multiple choice options </a:t>
          </a:r>
          <a:endParaRPr lang="en-US" sz="1400" kern="1200"/>
        </a:p>
      </dsp:txBody>
      <dsp:txXfrm>
        <a:off x="0" y="314611"/>
        <a:ext cx="5355464" cy="595349"/>
      </dsp:txXfrm>
    </dsp:sp>
    <dsp:sp modelId="{19F8C673-84DA-41FB-8C0A-E578FD49D14D}">
      <dsp:nvSpPr>
        <dsp:cNvPr id="0" name=""/>
        <dsp:cNvSpPr/>
      </dsp:nvSpPr>
      <dsp:spPr>
        <a:xfrm>
          <a:off x="267773" y="107971"/>
          <a:ext cx="3748824" cy="413279"/>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697" tIns="0" rIns="141697" bIns="0" numCol="1" spcCol="1270" anchor="ctr" anchorCtr="0">
          <a:noAutofit/>
        </a:bodyPr>
        <a:lstStyle/>
        <a:p>
          <a:pPr marL="0" lvl="0" indent="0" algn="l" defTabSz="622300" rtl="0">
            <a:lnSpc>
              <a:spcPct val="90000"/>
            </a:lnSpc>
            <a:spcBef>
              <a:spcPct val="0"/>
            </a:spcBef>
            <a:spcAft>
              <a:spcPct val="35000"/>
            </a:spcAft>
            <a:buNone/>
          </a:pPr>
          <a:r>
            <a:rPr lang="en-US" sz="1400" b="0" kern="1200">
              <a:solidFill>
                <a:srgbClr val="000000"/>
              </a:solidFill>
            </a:rPr>
            <a:t>Multilabelbinarizer: </a:t>
          </a:r>
          <a:endParaRPr lang="en-US" sz="1400" b="0" kern="1200">
            <a:solidFill>
              <a:srgbClr val="000000"/>
            </a:solidFill>
            <a:latin typeface="Neue Haas Grotesk Text Pro"/>
          </a:endParaRPr>
        </a:p>
      </dsp:txBody>
      <dsp:txXfrm>
        <a:off x="287948" y="128146"/>
        <a:ext cx="3708474" cy="372929"/>
      </dsp:txXfrm>
    </dsp:sp>
    <dsp:sp modelId="{F53B742D-2C7D-43EB-B6BD-9766613B2BE0}">
      <dsp:nvSpPr>
        <dsp:cNvPr id="0" name=""/>
        <dsp:cNvSpPr/>
      </dsp:nvSpPr>
      <dsp:spPr>
        <a:xfrm>
          <a:off x="0" y="1192201"/>
          <a:ext cx="5355464" cy="595349"/>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5644" tIns="291592" rIns="415644" bIns="99568" numCol="1" spcCol="1270" anchor="t" anchorCtr="0">
          <a:noAutofit/>
        </a:bodyPr>
        <a:lstStyle/>
        <a:p>
          <a:pPr marL="114300" lvl="1" indent="-114300" algn="l" defTabSz="622300">
            <a:lnSpc>
              <a:spcPct val="90000"/>
            </a:lnSpc>
            <a:spcBef>
              <a:spcPct val="0"/>
            </a:spcBef>
            <a:spcAft>
              <a:spcPct val="15000"/>
            </a:spcAft>
            <a:buChar char="•"/>
          </a:pPr>
          <a:r>
            <a:rPr lang="en-US" sz="1400" b="0" kern="1200">
              <a:solidFill>
                <a:srgbClr val="000000"/>
              </a:solidFill>
              <a:latin typeface="Arial"/>
              <a:cs typeface="Arial"/>
            </a:rPr>
            <a:t>Applied on the multiple choice answers</a:t>
          </a:r>
          <a:endParaRPr lang="en-US" sz="1400" kern="1200"/>
        </a:p>
      </dsp:txBody>
      <dsp:txXfrm>
        <a:off x="0" y="1192201"/>
        <a:ext cx="5355464" cy="595349"/>
      </dsp:txXfrm>
    </dsp:sp>
    <dsp:sp modelId="{DDE945EF-2849-4306-915B-9A6904919408}">
      <dsp:nvSpPr>
        <dsp:cNvPr id="0" name=""/>
        <dsp:cNvSpPr/>
      </dsp:nvSpPr>
      <dsp:spPr>
        <a:xfrm>
          <a:off x="267773" y="985561"/>
          <a:ext cx="3748824" cy="413279"/>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697" tIns="0" rIns="141697" bIns="0" numCol="1" spcCol="1270" anchor="ctr" anchorCtr="0">
          <a:noAutofit/>
        </a:bodyPr>
        <a:lstStyle/>
        <a:p>
          <a:pPr marL="0" lvl="0" indent="0" algn="l" defTabSz="622300" rtl="0">
            <a:lnSpc>
              <a:spcPct val="90000"/>
            </a:lnSpc>
            <a:spcBef>
              <a:spcPct val="0"/>
            </a:spcBef>
            <a:spcAft>
              <a:spcPct val="35000"/>
            </a:spcAft>
            <a:buNone/>
          </a:pPr>
          <a:r>
            <a:rPr lang="en-US" sz="1400" b="0" kern="1200">
              <a:solidFill>
                <a:srgbClr val="000000"/>
              </a:solidFill>
              <a:latin typeface="Arial"/>
              <a:cs typeface="Arial"/>
            </a:rPr>
            <a:t>LabelEncoder: </a:t>
          </a:r>
        </a:p>
      </dsp:txBody>
      <dsp:txXfrm>
        <a:off x="287948" y="1005736"/>
        <a:ext cx="3708474" cy="372929"/>
      </dsp:txXfrm>
    </dsp:sp>
    <dsp:sp modelId="{BC01D37F-0556-44AC-8160-E2F6A8239BE8}">
      <dsp:nvSpPr>
        <dsp:cNvPr id="0" name=""/>
        <dsp:cNvSpPr/>
      </dsp:nvSpPr>
      <dsp:spPr>
        <a:xfrm>
          <a:off x="0" y="2069791"/>
          <a:ext cx="5355464" cy="595349"/>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5644" tIns="291592" rIns="415644" bIns="99568" numCol="1" spcCol="1270" anchor="t" anchorCtr="0">
          <a:noAutofit/>
        </a:bodyPr>
        <a:lstStyle/>
        <a:p>
          <a:pPr marL="114300" lvl="1" indent="-114300" algn="l" defTabSz="622300">
            <a:lnSpc>
              <a:spcPct val="90000"/>
            </a:lnSpc>
            <a:spcBef>
              <a:spcPct val="0"/>
            </a:spcBef>
            <a:spcAft>
              <a:spcPct val="15000"/>
            </a:spcAft>
            <a:buChar char="•"/>
          </a:pPr>
          <a:r>
            <a:rPr lang="en-US" sz="1400" b="0" kern="1200">
              <a:solidFill>
                <a:srgbClr val="000000"/>
              </a:solidFill>
              <a:latin typeface="Arial"/>
              <a:cs typeface="Arial"/>
            </a:rPr>
            <a:t> Applied on the image IDs</a:t>
          </a:r>
          <a:endParaRPr lang="en-US" sz="1400" kern="1200"/>
        </a:p>
      </dsp:txBody>
      <dsp:txXfrm>
        <a:off x="0" y="2069791"/>
        <a:ext cx="5355464" cy="595349"/>
      </dsp:txXfrm>
    </dsp:sp>
    <dsp:sp modelId="{56A11E09-2449-4354-A793-F2FAFA81B687}">
      <dsp:nvSpPr>
        <dsp:cNvPr id="0" name=""/>
        <dsp:cNvSpPr/>
      </dsp:nvSpPr>
      <dsp:spPr>
        <a:xfrm>
          <a:off x="267773" y="1863151"/>
          <a:ext cx="3748824" cy="413279"/>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697" tIns="0" rIns="141697" bIns="0" numCol="1" spcCol="1270" anchor="ctr" anchorCtr="0">
          <a:noAutofit/>
        </a:bodyPr>
        <a:lstStyle/>
        <a:p>
          <a:pPr marL="0" lvl="0" indent="0" algn="l" defTabSz="622300" rtl="0">
            <a:lnSpc>
              <a:spcPct val="90000"/>
            </a:lnSpc>
            <a:spcBef>
              <a:spcPct val="0"/>
            </a:spcBef>
            <a:spcAft>
              <a:spcPct val="35000"/>
            </a:spcAft>
            <a:buNone/>
          </a:pPr>
          <a:r>
            <a:rPr lang="en-US" sz="1400" b="0" kern="1200">
              <a:solidFill>
                <a:srgbClr val="000000"/>
              </a:solidFill>
              <a:latin typeface="Arial"/>
              <a:cs typeface="Arial"/>
            </a:rPr>
            <a:t>One-hot Encoding:</a:t>
          </a:r>
        </a:p>
      </dsp:txBody>
      <dsp:txXfrm>
        <a:off x="287948" y="1883326"/>
        <a:ext cx="3708474" cy="372929"/>
      </dsp:txXfrm>
    </dsp:sp>
    <dsp:sp modelId="{B2ED7BE1-9B2F-4F45-AD31-4AB77A5613D3}">
      <dsp:nvSpPr>
        <dsp:cNvPr id="0" name=""/>
        <dsp:cNvSpPr/>
      </dsp:nvSpPr>
      <dsp:spPr>
        <a:xfrm>
          <a:off x="0" y="2947381"/>
          <a:ext cx="5355464" cy="77175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5644" tIns="291592" rIns="415644" bIns="99568" numCol="1" spcCol="1270" anchor="t" anchorCtr="0">
          <a:noAutofit/>
        </a:bodyPr>
        <a:lstStyle/>
        <a:p>
          <a:pPr marL="114300" lvl="1" indent="-114300" algn="l" defTabSz="622300">
            <a:lnSpc>
              <a:spcPct val="90000"/>
            </a:lnSpc>
            <a:spcBef>
              <a:spcPct val="0"/>
            </a:spcBef>
            <a:spcAft>
              <a:spcPct val="15000"/>
            </a:spcAft>
            <a:buChar char="•"/>
          </a:pPr>
          <a:r>
            <a:rPr lang="en-US" sz="1400" b="0" kern="1200">
              <a:solidFill>
                <a:srgbClr val="000000"/>
              </a:solidFill>
              <a:latin typeface="Arial"/>
              <a:cs typeface="Arial"/>
            </a:rPr>
            <a:t>The questions were vectorized, padded and put in the right sequence for deep learning</a:t>
          </a:r>
          <a:endParaRPr lang="en-US" sz="1400" kern="1200"/>
        </a:p>
      </dsp:txBody>
      <dsp:txXfrm>
        <a:off x="0" y="2947381"/>
        <a:ext cx="5355464" cy="771750"/>
      </dsp:txXfrm>
    </dsp:sp>
    <dsp:sp modelId="{D082889D-A0D8-430E-8F01-E921A7755D74}">
      <dsp:nvSpPr>
        <dsp:cNvPr id="0" name=""/>
        <dsp:cNvSpPr/>
      </dsp:nvSpPr>
      <dsp:spPr>
        <a:xfrm>
          <a:off x="267773" y="2740740"/>
          <a:ext cx="3748824" cy="413279"/>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697" tIns="0" rIns="141697" bIns="0" numCol="1" spcCol="1270" anchor="ctr" anchorCtr="0">
          <a:noAutofit/>
        </a:bodyPr>
        <a:lstStyle/>
        <a:p>
          <a:pPr marL="0" lvl="0" indent="0" algn="l" defTabSz="622300" rtl="0">
            <a:lnSpc>
              <a:spcPct val="90000"/>
            </a:lnSpc>
            <a:spcBef>
              <a:spcPct val="0"/>
            </a:spcBef>
            <a:spcAft>
              <a:spcPct val="35000"/>
            </a:spcAft>
            <a:buNone/>
          </a:pPr>
          <a:r>
            <a:rPr lang="en-US" sz="1400" b="0" kern="1200">
              <a:solidFill>
                <a:srgbClr val="000000"/>
              </a:solidFill>
              <a:latin typeface="Arial"/>
              <a:cs typeface="Arial"/>
            </a:rPr>
            <a:t>Tokenizer(), Padding &amp; Sequencing: </a:t>
          </a:r>
        </a:p>
      </dsp:txBody>
      <dsp:txXfrm>
        <a:off x="287948" y="2760915"/>
        <a:ext cx="3708474" cy="372929"/>
      </dsp:txXfrm>
    </dsp:sp>
    <dsp:sp modelId="{125B7DC0-4002-4741-9B30-660E8A8F6FCC}">
      <dsp:nvSpPr>
        <dsp:cNvPr id="0" name=""/>
        <dsp:cNvSpPr/>
      </dsp:nvSpPr>
      <dsp:spPr>
        <a:xfrm>
          <a:off x="0" y="4001371"/>
          <a:ext cx="5355464" cy="77175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5644" tIns="291592" rIns="415644" bIns="99568" numCol="1" spcCol="1270" anchor="t" anchorCtr="0">
          <a:noAutofit/>
        </a:bodyPr>
        <a:lstStyle/>
        <a:p>
          <a:pPr marL="114300" lvl="1" indent="-114300" algn="l" defTabSz="622300">
            <a:lnSpc>
              <a:spcPct val="90000"/>
            </a:lnSpc>
            <a:spcBef>
              <a:spcPct val="0"/>
            </a:spcBef>
            <a:spcAft>
              <a:spcPct val="15000"/>
            </a:spcAft>
            <a:buChar char="•"/>
          </a:pPr>
          <a:r>
            <a:rPr lang="en-US" sz="1400" b="0" kern="1200">
              <a:solidFill>
                <a:srgbClr val="000000"/>
              </a:solidFill>
              <a:latin typeface="Arial"/>
              <a:cs typeface="Arial"/>
            </a:rPr>
            <a:t>Resizing, Normalization and Batch Tensor Formation for input to VGG-16</a:t>
          </a:r>
          <a:endParaRPr lang="en-US" sz="1400" kern="1200"/>
        </a:p>
      </dsp:txBody>
      <dsp:txXfrm>
        <a:off x="0" y="4001371"/>
        <a:ext cx="5355464" cy="771750"/>
      </dsp:txXfrm>
    </dsp:sp>
    <dsp:sp modelId="{2B264959-0D5F-4526-92EB-60C92BD89C7D}">
      <dsp:nvSpPr>
        <dsp:cNvPr id="0" name=""/>
        <dsp:cNvSpPr/>
      </dsp:nvSpPr>
      <dsp:spPr>
        <a:xfrm>
          <a:off x="267773" y="3794731"/>
          <a:ext cx="3748824" cy="413279"/>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697" tIns="0" rIns="141697" bIns="0" numCol="1" spcCol="1270" anchor="ctr" anchorCtr="0">
          <a:noAutofit/>
        </a:bodyPr>
        <a:lstStyle/>
        <a:p>
          <a:pPr marL="0" lvl="0" indent="0" algn="l" defTabSz="622300" rtl="0">
            <a:lnSpc>
              <a:spcPct val="90000"/>
            </a:lnSpc>
            <a:spcBef>
              <a:spcPct val="0"/>
            </a:spcBef>
            <a:spcAft>
              <a:spcPct val="35000"/>
            </a:spcAft>
            <a:buNone/>
          </a:pPr>
          <a:r>
            <a:rPr lang="en-US" sz="1400" b="0" kern="1200">
              <a:solidFill>
                <a:srgbClr val="000000"/>
              </a:solidFill>
              <a:latin typeface="Arial"/>
              <a:cs typeface="Arial"/>
            </a:rPr>
            <a:t>Image Data Encoding: </a:t>
          </a:r>
          <a:endParaRPr lang="en-US" sz="1400" b="0" kern="1200">
            <a:latin typeface="Neue Haas Grotesk Text Pro"/>
            <a:cs typeface="Arial"/>
          </a:endParaRPr>
        </a:p>
      </dsp:txBody>
      <dsp:txXfrm>
        <a:off x="287948" y="3814906"/>
        <a:ext cx="3708474" cy="37292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1C3AC2-A725-4A10-9DAC-AA15F16C696F}">
      <dsp:nvSpPr>
        <dsp:cNvPr id="0" name=""/>
        <dsp:cNvSpPr/>
      </dsp:nvSpPr>
      <dsp:spPr>
        <a:xfrm>
          <a:off x="42233" y="182"/>
          <a:ext cx="2167314" cy="9266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latin typeface="Neue Haas Grotesk Text Pro"/>
            </a:rPr>
            <a:t>Tokenization: Individual</a:t>
          </a:r>
          <a:r>
            <a:rPr lang="en-US" sz="1300" kern="1200"/>
            <a:t> data extracted from the sentence (words extracted from a sentence) </a:t>
          </a:r>
          <a:endParaRPr lang="en-US" sz="1300" kern="1200">
            <a:latin typeface="Neue Haas Grotesk Text Pro"/>
          </a:endParaRPr>
        </a:p>
      </dsp:txBody>
      <dsp:txXfrm>
        <a:off x="42233" y="182"/>
        <a:ext cx="2167314" cy="926651"/>
      </dsp:txXfrm>
    </dsp:sp>
    <dsp:sp modelId="{281236FE-6BAE-4691-A62C-D15F554006B3}">
      <dsp:nvSpPr>
        <dsp:cNvPr id="0" name=""/>
        <dsp:cNvSpPr/>
      </dsp:nvSpPr>
      <dsp:spPr>
        <a:xfrm>
          <a:off x="2363990" y="182"/>
          <a:ext cx="1920686" cy="9266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Texts-to-sequences: Part of the networks often require inputs of uniform size.</a:t>
          </a:r>
          <a:endParaRPr lang="en-CA" sz="1300" kern="1200"/>
        </a:p>
      </dsp:txBody>
      <dsp:txXfrm>
        <a:off x="2363990" y="182"/>
        <a:ext cx="1920686" cy="926651"/>
      </dsp:txXfrm>
    </dsp:sp>
    <dsp:sp modelId="{0104A36B-3484-41BF-856C-44B27CE571F9}">
      <dsp:nvSpPr>
        <dsp:cNvPr id="0" name=""/>
        <dsp:cNvSpPr/>
      </dsp:nvSpPr>
      <dsp:spPr>
        <a:xfrm>
          <a:off x="954838" y="1081275"/>
          <a:ext cx="2417232" cy="9266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Pad-sequences: ensures all sequences are the same length, adding padding, as necessary. </a:t>
          </a:r>
          <a:endParaRPr lang="en-CA" sz="1300" kern="1200"/>
        </a:p>
      </dsp:txBody>
      <dsp:txXfrm>
        <a:off x="954838" y="1081275"/>
        <a:ext cx="2417232" cy="92665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845B14-05A6-0F45-BC50-D1D1BBBF9214}">
      <dsp:nvSpPr>
        <dsp:cNvPr id="0" name=""/>
        <dsp:cNvSpPr/>
      </dsp:nvSpPr>
      <dsp:spPr>
        <a:xfrm>
          <a:off x="0" y="0"/>
          <a:ext cx="3548934" cy="803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CA" sz="1300" kern="1200"/>
            <a:t>Question: "How many apples are there?"                    </a:t>
          </a:r>
        </a:p>
        <a:p>
          <a:pPr marL="0" lvl="0" indent="0" algn="ctr" defTabSz="577850">
            <a:lnSpc>
              <a:spcPct val="90000"/>
            </a:lnSpc>
            <a:spcBef>
              <a:spcPct val="0"/>
            </a:spcBef>
            <a:spcAft>
              <a:spcPct val="35000"/>
            </a:spcAft>
            <a:buNone/>
          </a:pPr>
          <a:r>
            <a:rPr lang="en-CA" sz="1300" kern="1200"/>
            <a:t>Choices: ["one", "two", "three", "four"]</a:t>
          </a:r>
          <a:endParaRPr lang="en-US" sz="1300" kern="1200"/>
        </a:p>
      </dsp:txBody>
      <dsp:txXfrm>
        <a:off x="23523" y="23523"/>
        <a:ext cx="3501888" cy="756100"/>
      </dsp:txXfrm>
    </dsp:sp>
    <dsp:sp modelId="{A798CCEA-7B32-6944-8BF6-CBA4FDEA5CE2}">
      <dsp:nvSpPr>
        <dsp:cNvPr id="0" name=""/>
        <dsp:cNvSpPr/>
      </dsp:nvSpPr>
      <dsp:spPr>
        <a:xfrm>
          <a:off x="3576946" y="166371"/>
          <a:ext cx="828108" cy="4704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576946" y="260451"/>
        <a:ext cx="686987" cy="282242"/>
      </dsp:txXfrm>
    </dsp:sp>
    <dsp:sp modelId="{320E8EC1-54FD-334E-AB8C-1AC97607F42F}">
      <dsp:nvSpPr>
        <dsp:cNvPr id="0" name=""/>
        <dsp:cNvSpPr/>
      </dsp:nvSpPr>
      <dsp:spPr>
        <a:xfrm>
          <a:off x="4407315" y="0"/>
          <a:ext cx="2072929" cy="803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Tokenization &amp; Attention Mask</a:t>
          </a:r>
        </a:p>
      </dsp:txBody>
      <dsp:txXfrm>
        <a:off x="4430838" y="23523"/>
        <a:ext cx="2025883" cy="756100"/>
      </dsp:txXfrm>
    </dsp:sp>
    <dsp:sp modelId="{101B1096-790D-504F-B534-472FF70B3034}">
      <dsp:nvSpPr>
        <dsp:cNvPr id="0" name=""/>
        <dsp:cNvSpPr/>
      </dsp:nvSpPr>
      <dsp:spPr>
        <a:xfrm>
          <a:off x="6528916" y="180657"/>
          <a:ext cx="1065048" cy="4418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528916" y="269023"/>
        <a:ext cx="932499" cy="265099"/>
      </dsp:txXfrm>
    </dsp:sp>
    <dsp:sp modelId="{E0FF19D5-2E43-D744-AE70-5EBCDEB4A772}">
      <dsp:nvSpPr>
        <dsp:cNvPr id="0" name=""/>
        <dsp:cNvSpPr/>
      </dsp:nvSpPr>
      <dsp:spPr>
        <a:xfrm>
          <a:off x="7608780" y="0"/>
          <a:ext cx="1380014" cy="803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BERT</a:t>
          </a:r>
        </a:p>
      </dsp:txBody>
      <dsp:txXfrm>
        <a:off x="7632303" y="23523"/>
        <a:ext cx="1332968" cy="7561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845B14-05A6-0F45-BC50-D1D1BBBF9214}">
      <dsp:nvSpPr>
        <dsp:cNvPr id="0" name=""/>
        <dsp:cNvSpPr/>
      </dsp:nvSpPr>
      <dsp:spPr>
        <a:xfrm>
          <a:off x="3363" y="0"/>
          <a:ext cx="1270063" cy="8782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Image </a:t>
          </a:r>
        </a:p>
      </dsp:txBody>
      <dsp:txXfrm>
        <a:off x="29086" y="25723"/>
        <a:ext cx="1218617" cy="826788"/>
      </dsp:txXfrm>
    </dsp:sp>
    <dsp:sp modelId="{A798CCEA-7B32-6944-8BF6-CBA4FDEA5CE2}">
      <dsp:nvSpPr>
        <dsp:cNvPr id="0" name=""/>
        <dsp:cNvSpPr/>
      </dsp:nvSpPr>
      <dsp:spPr>
        <a:xfrm>
          <a:off x="1296284" y="329089"/>
          <a:ext cx="778676" cy="2200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296284" y="373100"/>
        <a:ext cx="712660" cy="132033"/>
      </dsp:txXfrm>
    </dsp:sp>
    <dsp:sp modelId="{320E8EC1-54FD-334E-AB8C-1AC97607F42F}">
      <dsp:nvSpPr>
        <dsp:cNvPr id="0" name=""/>
        <dsp:cNvSpPr/>
      </dsp:nvSpPr>
      <dsp:spPr>
        <a:xfrm>
          <a:off x="2073806" y="0"/>
          <a:ext cx="1082414" cy="8782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Resize</a:t>
          </a:r>
          <a:r>
            <a:rPr lang="en-US" sz="1500" kern="1200" baseline="0"/>
            <a:t> &amp; Normalize - Tensor</a:t>
          </a:r>
          <a:endParaRPr lang="en-US" sz="1500" kern="1200"/>
        </a:p>
      </dsp:txBody>
      <dsp:txXfrm>
        <a:off x="2099529" y="25723"/>
        <a:ext cx="1030968" cy="826788"/>
      </dsp:txXfrm>
    </dsp:sp>
    <dsp:sp modelId="{101B1096-790D-504F-B534-472FF70B3034}">
      <dsp:nvSpPr>
        <dsp:cNvPr id="0" name=""/>
        <dsp:cNvSpPr/>
      </dsp:nvSpPr>
      <dsp:spPr>
        <a:xfrm>
          <a:off x="3212890" y="279252"/>
          <a:ext cx="503007" cy="3197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212890" y="343198"/>
        <a:ext cx="407088" cy="191837"/>
      </dsp:txXfrm>
    </dsp:sp>
    <dsp:sp modelId="{E0FF19D5-2E43-D744-AE70-5EBCDEB4A772}">
      <dsp:nvSpPr>
        <dsp:cNvPr id="0" name=""/>
        <dsp:cNvSpPr/>
      </dsp:nvSpPr>
      <dsp:spPr>
        <a:xfrm>
          <a:off x="3754614" y="0"/>
          <a:ext cx="1510157" cy="8782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Efficient Net</a:t>
          </a:r>
        </a:p>
      </dsp:txBody>
      <dsp:txXfrm>
        <a:off x="3780337" y="25723"/>
        <a:ext cx="1458711" cy="826788"/>
      </dsp:txXfrm>
    </dsp:sp>
    <dsp:sp modelId="{543C0A4E-7AEB-E147-B76A-DA0E8D3EE24E}">
      <dsp:nvSpPr>
        <dsp:cNvPr id="0" name=""/>
        <dsp:cNvSpPr/>
      </dsp:nvSpPr>
      <dsp:spPr>
        <a:xfrm>
          <a:off x="5417363" y="279252"/>
          <a:ext cx="727255" cy="3197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417363" y="343198"/>
        <a:ext cx="631336" cy="191837"/>
      </dsp:txXfrm>
    </dsp:sp>
    <dsp:sp modelId="{F2C42653-5421-B14E-8E42-1D6B297B928C}">
      <dsp:nvSpPr>
        <dsp:cNvPr id="0" name=""/>
        <dsp:cNvSpPr/>
      </dsp:nvSpPr>
      <dsp:spPr>
        <a:xfrm>
          <a:off x="6267138" y="0"/>
          <a:ext cx="892383" cy="8782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Expand</a:t>
          </a:r>
        </a:p>
      </dsp:txBody>
      <dsp:txXfrm>
        <a:off x="6292861" y="25723"/>
        <a:ext cx="840937" cy="826788"/>
      </dsp:txXfrm>
    </dsp:sp>
    <dsp:sp modelId="{EF4E1EDC-1DDE-AB4C-8450-B9BAAFD88697}">
      <dsp:nvSpPr>
        <dsp:cNvPr id="0" name=""/>
        <dsp:cNvSpPr/>
      </dsp:nvSpPr>
      <dsp:spPr>
        <a:xfrm>
          <a:off x="7360458" y="190999"/>
          <a:ext cx="425984" cy="4962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360458" y="290246"/>
        <a:ext cx="298189" cy="297741"/>
      </dsp:txXfrm>
    </dsp:sp>
    <dsp:sp modelId="{F9BAA4F4-B100-7E4E-A098-BDFDF8F19A22}">
      <dsp:nvSpPr>
        <dsp:cNvPr id="0" name=""/>
        <dsp:cNvSpPr/>
      </dsp:nvSpPr>
      <dsp:spPr>
        <a:xfrm>
          <a:off x="7963266" y="0"/>
          <a:ext cx="1235266" cy="8782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Image Embedding</a:t>
          </a:r>
        </a:p>
      </dsp:txBody>
      <dsp:txXfrm>
        <a:off x="7988989" y="25723"/>
        <a:ext cx="1183820" cy="826788"/>
      </dsp:txXfrm>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A9E953-8CCE-6A44-9417-EC4CF250496C}" type="datetimeFigureOut">
              <a:rPr lang="en-US" smtClean="0"/>
              <a:t>10/28/24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C2413E-BF40-C74A-860D-CBFD1CE2BDB0}" type="slidenum">
              <a:rPr lang="en-US" smtClean="0"/>
              <a:t>‹#›</a:t>
            </a:fld>
            <a:endParaRPr lang="en-US"/>
          </a:p>
        </p:txBody>
      </p:sp>
    </p:spTree>
    <p:extLst>
      <p:ext uri="{BB962C8B-B14F-4D97-AF65-F5344CB8AC3E}">
        <p14:creationId xmlns:p14="http://schemas.microsoft.com/office/powerpoint/2010/main" val="90397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C2413E-BF40-C74A-860D-CBFD1CE2BDB0}" type="slidenum">
              <a:rPr lang="en-US" smtClean="0"/>
              <a:t>1</a:t>
            </a:fld>
            <a:endParaRPr lang="en-US"/>
          </a:p>
        </p:txBody>
      </p:sp>
    </p:spTree>
    <p:extLst>
      <p:ext uri="{BB962C8B-B14F-4D97-AF65-F5344CB8AC3E}">
        <p14:creationId xmlns:p14="http://schemas.microsoft.com/office/powerpoint/2010/main" val="1799232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C2413E-BF40-C74A-860D-CBFD1CE2BDB0}" type="slidenum">
              <a:rPr lang="en-US" smtClean="0"/>
              <a:t>21</a:t>
            </a:fld>
            <a:endParaRPr lang="en-US"/>
          </a:p>
        </p:txBody>
      </p:sp>
    </p:spTree>
    <p:extLst>
      <p:ext uri="{BB962C8B-B14F-4D97-AF65-F5344CB8AC3E}">
        <p14:creationId xmlns:p14="http://schemas.microsoft.com/office/powerpoint/2010/main" val="1369601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7CA0979-F579-4E9B-A675-1F5ABBFF00DB}" type="datetimeFigureOut">
              <a:rPr lang="en-US" dirty="0"/>
              <a:t>10/28/24</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5527321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F7E76D0F-5A12-4D0A-80B0-1A6122B61E7B}" type="datetimeFigureOut">
              <a:rPr lang="en-US" dirty="0"/>
              <a:t>10/28/24</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4008046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8B9E8C84-89CA-44AB-B0BE-5C91BAF75478}" type="datetimeFigureOut">
              <a:rPr lang="en-US" dirty="0"/>
              <a:t>10/28/24</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4131938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3E7156E-175E-4DBA-9D21-B772C320F342}" type="datetimeFigureOut">
              <a:rPr lang="en-US" dirty="0"/>
              <a:t>10/28/24</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1308027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04895F6E-3D02-4292-95D1-C62B3126321B}" type="datetimeFigureOut">
              <a:rPr lang="en-US" dirty="0"/>
              <a:t>10/28/24</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12546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DCB5ACB-D10C-44A8-9570-124370F4CB38}" type="datetimeFigureOut">
              <a:rPr lang="en-US" dirty="0"/>
              <a:t>10/28/24</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884046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AB8D84F4-0E7A-4BDE-98C6-AE68FB974645}" type="datetimeFigureOut">
              <a:rPr lang="en-US" dirty="0"/>
              <a:t>10/28/24</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3918852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CBEFF1D8-9801-4C4B-92F3-66C9A863BD74}" type="datetimeFigureOut">
              <a:rPr lang="en-US" dirty="0"/>
              <a:t>10/28/24</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3510105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61FE8FD-B23E-4E1A-83EF-0847EBEA0105}" type="datetimeFigureOut">
              <a:rPr lang="en-US" dirty="0"/>
              <a:t>10/28/24</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1938925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8DDF891E-A7C2-465C-AD39-8EDCB0F58E3C}" type="datetimeFigureOut">
              <a:rPr lang="en-US" dirty="0"/>
              <a:t>10/28/24</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3885321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noChangeAspect="1"/>
          </p:cNvSpPr>
          <p:nvPr>
            <p:ph type="pic" idx="1"/>
          </p:nvPr>
        </p:nvSpPr>
        <p:spPr>
          <a:xfrm>
            <a:off x="5063319" y="657103"/>
            <a:ext cx="6483687" cy="555590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F39F93E5-AFB6-485C-8E3C-32F92A07875F}" type="datetimeFigureOut">
              <a:rPr lang="en-US" dirty="0"/>
              <a:t>10/28/24</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239931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3A332BE1-279E-4118-9FE3-7952B079A510}" type="datetimeFigureOut">
              <a:rPr lang="en-US" dirty="0"/>
              <a:t>10/28/24</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r>
              <a:rPr lang="en-US"/>
              <a:t>
              </a:t>
            </a:r>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dirty="0"/>
              <a:t>‹#›</a:t>
            </a:fld>
            <a:endParaRPr lang="en-US"/>
          </a:p>
        </p:txBody>
      </p:sp>
    </p:spTree>
    <p:extLst>
      <p:ext uri="{BB962C8B-B14F-4D97-AF65-F5344CB8AC3E}">
        <p14:creationId xmlns:p14="http://schemas.microsoft.com/office/powerpoint/2010/main" val="1966194573"/>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pxhere.com/es/photo/1444001" TargetMode="Externa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microsoft.com/office/2018/10/relationships/comments" Target="../comments/modernComment_146_E44BD5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36.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diagramLayout" Target="../diagrams/layout1.xml"/><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3.png"/><Relationship Id="rId2" Type="http://schemas.openxmlformats.org/officeDocument/2006/relationships/diagramData" Target="../diagrams/data1.xml"/><Relationship Id="rId16" Type="http://schemas.openxmlformats.org/officeDocument/2006/relationships/image" Target="../media/image12.svg"/><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7.png"/><Relationship Id="rId5" Type="http://schemas.openxmlformats.org/officeDocument/2006/relationships/diagramColors" Target="../diagrams/colors1.xml"/><Relationship Id="rId15" Type="http://schemas.openxmlformats.org/officeDocument/2006/relationships/image" Target="../media/image11.png"/><Relationship Id="rId10" Type="http://schemas.openxmlformats.org/officeDocument/2006/relationships/image" Target="../media/image6.svg"/><Relationship Id="rId4" Type="http://schemas.openxmlformats.org/officeDocument/2006/relationships/diagramQuickStyle" Target="../diagrams/quickStyle1.xml"/><Relationship Id="rId9" Type="http://schemas.openxmlformats.org/officeDocument/2006/relationships/image" Target="../media/image5.png"/><Relationship Id="rId14" Type="http://schemas.openxmlformats.org/officeDocument/2006/relationships/image" Target="../media/image10.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1.wdp"/><Relationship Id="rId7" Type="http://schemas.openxmlformats.org/officeDocument/2006/relationships/diagramColors" Target="../diagrams/colors2.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3.xml"/><Relationship Id="rId7" Type="http://schemas.openxmlformats.org/officeDocument/2006/relationships/image" Target="../media/image1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image" Target="../media/image19.png"/><Relationship Id="rId4" Type="http://schemas.openxmlformats.org/officeDocument/2006/relationships/diagramQuickStyle" Target="../diagrams/quickStyle3.xml"/><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22.sv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25.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8.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070CB07F-1C73-E729-C9F0-858AB0F2C3E8}"/>
              </a:ext>
            </a:extLst>
          </p:cNvPr>
          <p:cNvSpPr txBox="1"/>
          <p:nvPr/>
        </p:nvSpPr>
        <p:spPr>
          <a:xfrm>
            <a:off x="609600" y="634701"/>
            <a:ext cx="6146202" cy="2368866"/>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800" i="1">
                <a:latin typeface="Segoe UI"/>
                <a:ea typeface="+mj-ea"/>
                <a:cs typeface="Segoe UI"/>
              </a:rPr>
              <a:t>VISUAL QUESTION ANSWERING DEEP LEARNING MODEL SOLUTION</a:t>
            </a:r>
            <a:endParaRPr lang="en-US" i="1">
              <a:latin typeface="Neue Haas Grotesk Text Pro"/>
              <a:ea typeface="+mj-ea"/>
              <a:cs typeface="Segoe UI"/>
            </a:endParaRPr>
          </a:p>
        </p:txBody>
      </p:sp>
      <p:sp>
        <p:nvSpPr>
          <p:cNvPr id="25" name="Subtitle 2">
            <a:extLst>
              <a:ext uri="{FF2B5EF4-FFF2-40B4-BE49-F238E27FC236}">
                <a16:creationId xmlns:a16="http://schemas.microsoft.com/office/drawing/2014/main" id="{DEA9F0B5-CA1D-2EEF-BFE3-69633326F3D2}"/>
              </a:ext>
            </a:extLst>
          </p:cNvPr>
          <p:cNvSpPr>
            <a:spLocks noGrp="1"/>
          </p:cNvSpPr>
          <p:nvPr>
            <p:ph type="subTitle" idx="1"/>
          </p:nvPr>
        </p:nvSpPr>
        <p:spPr>
          <a:xfrm>
            <a:off x="6910030" y="4961418"/>
            <a:ext cx="5284115" cy="1880995"/>
          </a:xfrm>
        </p:spPr>
        <p:txBody>
          <a:bodyPr vert="horz" lIns="91440" tIns="45720" rIns="91440" bIns="45720" rtlCol="0" anchor="ctr">
            <a:noAutofit/>
          </a:bodyPr>
          <a:lstStyle/>
          <a:p>
            <a:pPr>
              <a:lnSpc>
                <a:spcPct val="100000"/>
              </a:lnSpc>
            </a:pPr>
            <a:r>
              <a:rPr lang="en-US" sz="3600" dirty="0">
                <a:latin typeface="Segoe UI"/>
                <a:cs typeface="Segoe UI"/>
              </a:rPr>
              <a:t>Zikora Orakwe</a:t>
            </a:r>
            <a:endParaRPr lang="en-US" sz="3600" dirty="0"/>
          </a:p>
        </p:txBody>
      </p:sp>
      <p:pic>
        <p:nvPicPr>
          <p:cNvPr id="17" name="Picture 16" descr="Triangular abstract background">
            <a:extLst>
              <a:ext uri="{FF2B5EF4-FFF2-40B4-BE49-F238E27FC236}">
                <a16:creationId xmlns:a16="http://schemas.microsoft.com/office/drawing/2014/main" id="{4C36532F-5EEF-92AD-BB86-BBD3436339E0}"/>
              </a:ext>
            </a:extLst>
          </p:cNvPr>
          <p:cNvPicPr>
            <a:picLocks noChangeAspect="1"/>
          </p:cNvPicPr>
          <p:nvPr/>
        </p:nvPicPr>
        <p:blipFill>
          <a:blip r:embed="rId3"/>
          <a:srcRect t="3567" r="-2" b="3559"/>
          <a:stretch/>
        </p:blipFill>
        <p:spPr>
          <a:xfrm>
            <a:off x="-8" y="3204376"/>
            <a:ext cx="5893716" cy="3653620"/>
          </a:xfrm>
          <a:custGeom>
            <a:avLst/>
            <a:gdLst/>
            <a:ahLst/>
            <a:cxnLst/>
            <a:rect l="l" t="t" r="r" b="b"/>
            <a:pathLst>
              <a:path w="6361079" h="3943347">
                <a:moveTo>
                  <a:pt x="521474" y="414420"/>
                </a:moveTo>
                <a:cubicBezTo>
                  <a:pt x="604087" y="416876"/>
                  <a:pt x="680773" y="462341"/>
                  <a:pt x="722249" y="543640"/>
                </a:cubicBezTo>
                <a:cubicBezTo>
                  <a:pt x="788608" y="673720"/>
                  <a:pt x="739700" y="846277"/>
                  <a:pt x="613008" y="929058"/>
                </a:cubicBezTo>
                <a:cubicBezTo>
                  <a:pt x="581335" y="949753"/>
                  <a:pt x="547799" y="962878"/>
                  <a:pt x="514274" y="968891"/>
                </a:cubicBezTo>
                <a:cubicBezTo>
                  <a:pt x="489130" y="973403"/>
                  <a:pt x="463992" y="973912"/>
                  <a:pt x="439653" y="970617"/>
                </a:cubicBezTo>
                <a:cubicBezTo>
                  <a:pt x="366631" y="960729"/>
                  <a:pt x="300784" y="916586"/>
                  <a:pt x="263455" y="843416"/>
                </a:cubicBezTo>
                <a:cubicBezTo>
                  <a:pt x="197095" y="713337"/>
                  <a:pt x="246004" y="540779"/>
                  <a:pt x="372696" y="457999"/>
                </a:cubicBezTo>
                <a:cubicBezTo>
                  <a:pt x="420205" y="426956"/>
                  <a:pt x="471906" y="412946"/>
                  <a:pt x="521474" y="414420"/>
                </a:cubicBezTo>
                <a:close/>
                <a:moveTo>
                  <a:pt x="988185" y="281716"/>
                </a:moveTo>
                <a:cubicBezTo>
                  <a:pt x="1037936" y="272792"/>
                  <a:pt x="1087637" y="295525"/>
                  <a:pt x="1112257" y="343785"/>
                </a:cubicBezTo>
                <a:cubicBezTo>
                  <a:pt x="1145083" y="408130"/>
                  <a:pt x="1120890" y="493488"/>
                  <a:pt x="1058219" y="534438"/>
                </a:cubicBezTo>
                <a:cubicBezTo>
                  <a:pt x="1042551" y="544675"/>
                  <a:pt x="1025962" y="551167"/>
                  <a:pt x="1009378" y="554142"/>
                </a:cubicBezTo>
                <a:cubicBezTo>
                  <a:pt x="992795" y="557117"/>
                  <a:pt x="976216" y="556574"/>
                  <a:pt x="960571" y="552740"/>
                </a:cubicBezTo>
                <a:cubicBezTo>
                  <a:pt x="929280" y="545075"/>
                  <a:pt x="901719" y="524246"/>
                  <a:pt x="885306" y="492074"/>
                </a:cubicBezTo>
                <a:cubicBezTo>
                  <a:pt x="852480" y="427728"/>
                  <a:pt x="876674" y="342369"/>
                  <a:pt x="939345" y="301420"/>
                </a:cubicBezTo>
                <a:cubicBezTo>
                  <a:pt x="955012" y="291183"/>
                  <a:pt x="971601" y="284691"/>
                  <a:pt x="988185" y="281716"/>
                </a:cubicBezTo>
                <a:close/>
                <a:moveTo>
                  <a:pt x="5006427" y="845"/>
                </a:moveTo>
                <a:cubicBezTo>
                  <a:pt x="5347805" y="-11751"/>
                  <a:pt x="5676540" y="116155"/>
                  <a:pt x="5981087" y="410490"/>
                </a:cubicBezTo>
                <a:cubicBezTo>
                  <a:pt x="6412348" y="827687"/>
                  <a:pt x="6605759" y="1875951"/>
                  <a:pt x="5850729" y="2477646"/>
                </a:cubicBezTo>
                <a:cubicBezTo>
                  <a:pt x="5675883" y="2617020"/>
                  <a:pt x="5510922" y="2776772"/>
                  <a:pt x="5345844" y="2934556"/>
                </a:cubicBezTo>
                <a:cubicBezTo>
                  <a:pt x="5189746" y="3083841"/>
                  <a:pt x="5136460" y="3294597"/>
                  <a:pt x="5187221" y="3522782"/>
                </a:cubicBezTo>
                <a:cubicBezTo>
                  <a:pt x="5215294" y="3648193"/>
                  <a:pt x="5248406" y="3772235"/>
                  <a:pt x="5278756" y="3896963"/>
                </a:cubicBezTo>
                <a:lnTo>
                  <a:pt x="5289244" y="3943347"/>
                </a:lnTo>
                <a:lnTo>
                  <a:pt x="0" y="3943347"/>
                </a:lnTo>
                <a:lnTo>
                  <a:pt x="0" y="1141130"/>
                </a:lnTo>
                <a:lnTo>
                  <a:pt x="20427" y="1143747"/>
                </a:lnTo>
                <a:cubicBezTo>
                  <a:pt x="184004" y="1161317"/>
                  <a:pt x="349131" y="1167916"/>
                  <a:pt x="512761" y="1154170"/>
                </a:cubicBezTo>
                <a:cubicBezTo>
                  <a:pt x="714977" y="1137036"/>
                  <a:pt x="846044" y="936951"/>
                  <a:pt x="972888" y="756346"/>
                </a:cubicBezTo>
                <a:cubicBezTo>
                  <a:pt x="1288958" y="306148"/>
                  <a:pt x="1657725" y="145437"/>
                  <a:pt x="2042260" y="341101"/>
                </a:cubicBezTo>
                <a:cubicBezTo>
                  <a:pt x="2191395" y="416984"/>
                  <a:pt x="2319169" y="569188"/>
                  <a:pt x="2435451" y="712718"/>
                </a:cubicBezTo>
                <a:cubicBezTo>
                  <a:pt x="2747209" y="1097658"/>
                  <a:pt x="3118527" y="1070852"/>
                  <a:pt x="3463163" y="819175"/>
                </a:cubicBezTo>
                <a:cubicBezTo>
                  <a:pt x="3707831" y="639902"/>
                  <a:pt x="3938655" y="426737"/>
                  <a:pt x="4192369" y="273017"/>
                </a:cubicBezTo>
                <a:cubicBezTo>
                  <a:pt x="4467747" y="105432"/>
                  <a:pt x="4740911" y="10641"/>
                  <a:pt x="5006427" y="845"/>
                </a:cubicBezTo>
                <a:close/>
              </a:path>
            </a:pathLst>
          </a:custGeom>
        </p:spPr>
      </p:pic>
      <p:pic>
        <p:nvPicPr>
          <p:cNvPr id="11" name="Picture 10" descr="A person walking towards a question mark&#10;&#10;Description automatically generated">
            <a:extLst>
              <a:ext uri="{FF2B5EF4-FFF2-40B4-BE49-F238E27FC236}">
                <a16:creationId xmlns:a16="http://schemas.microsoft.com/office/drawing/2014/main" id="{2AE02990-E027-EBFE-97D0-9B28F44894AC}"/>
              </a:ext>
            </a:extLst>
          </p:cNvPr>
          <p:cNvPicPr>
            <a:picLocks noChangeAspect="1"/>
          </p:cNvPicPr>
          <p:nvPr/>
        </p:nvPicPr>
        <p:blipFill>
          <a:blip r:embed="rId4">
            <a:extLst>
              <a:ext uri="{837473B0-CC2E-450A-ABE3-18F120FF3D39}">
                <a1611:picAttrSrcUrl xmlns:a1611="http://schemas.microsoft.com/office/drawing/2016/11/main" r:id="rId5"/>
              </a:ext>
            </a:extLst>
          </a:blip>
          <a:srcRect t="6352" r="-2" b="1443"/>
          <a:stretch/>
        </p:blipFill>
        <p:spPr>
          <a:xfrm>
            <a:off x="7317068" y="-4"/>
            <a:ext cx="4872111" cy="4492230"/>
          </a:xfrm>
          <a:custGeom>
            <a:avLst/>
            <a:gdLst/>
            <a:ahLst/>
            <a:cxnLst/>
            <a:rect l="l" t="t" r="r" b="b"/>
            <a:pathLst>
              <a:path w="4872111" h="4492230">
                <a:moveTo>
                  <a:pt x="249784" y="1633930"/>
                </a:moveTo>
                <a:cubicBezTo>
                  <a:pt x="348051" y="1621843"/>
                  <a:pt x="445504" y="1661679"/>
                  <a:pt x="507093" y="1739124"/>
                </a:cubicBezTo>
                <a:cubicBezTo>
                  <a:pt x="539787" y="1780174"/>
                  <a:pt x="560458" y="1829472"/>
                  <a:pt x="566853" y="1881555"/>
                </a:cubicBezTo>
                <a:cubicBezTo>
                  <a:pt x="586057" y="2037483"/>
                  <a:pt x="475174" y="2179439"/>
                  <a:pt x="319216" y="2198610"/>
                </a:cubicBezTo>
                <a:cubicBezTo>
                  <a:pt x="163262" y="2217789"/>
                  <a:pt x="21347" y="2106915"/>
                  <a:pt x="2144" y="1950986"/>
                </a:cubicBezTo>
                <a:cubicBezTo>
                  <a:pt x="-16966" y="1795033"/>
                  <a:pt x="93828" y="1653109"/>
                  <a:pt x="249784" y="1633930"/>
                </a:cubicBezTo>
                <a:close/>
                <a:moveTo>
                  <a:pt x="782288" y="0"/>
                </a:moveTo>
                <a:lnTo>
                  <a:pt x="4872111" y="0"/>
                </a:lnTo>
                <a:lnTo>
                  <a:pt x="4872111" y="3768124"/>
                </a:lnTo>
                <a:lnTo>
                  <a:pt x="4839197" y="3749345"/>
                </a:lnTo>
                <a:cubicBezTo>
                  <a:pt x="4725254" y="3689192"/>
                  <a:pt x="4608345" y="3649501"/>
                  <a:pt x="4466265" y="3685841"/>
                </a:cubicBezTo>
                <a:cubicBezTo>
                  <a:pt x="4151697" y="3766300"/>
                  <a:pt x="4083702" y="4189954"/>
                  <a:pt x="3675877" y="4405252"/>
                </a:cubicBezTo>
                <a:cubicBezTo>
                  <a:pt x="3370897" y="4566192"/>
                  <a:pt x="3106449" y="4475762"/>
                  <a:pt x="2813666" y="4359447"/>
                </a:cubicBezTo>
                <a:cubicBezTo>
                  <a:pt x="2418138" y="4202240"/>
                  <a:pt x="2478051" y="3936741"/>
                  <a:pt x="2145547" y="3790526"/>
                </a:cubicBezTo>
                <a:cubicBezTo>
                  <a:pt x="1576798" y="3540433"/>
                  <a:pt x="1095145" y="4179966"/>
                  <a:pt x="615507" y="3934169"/>
                </a:cubicBezTo>
                <a:cubicBezTo>
                  <a:pt x="319595" y="3782371"/>
                  <a:pt x="164284" y="3358081"/>
                  <a:pt x="195945" y="3027803"/>
                </a:cubicBezTo>
                <a:cubicBezTo>
                  <a:pt x="257554" y="2387241"/>
                  <a:pt x="1008063" y="2231595"/>
                  <a:pt x="965756" y="1764852"/>
                </a:cubicBezTo>
                <a:cubicBezTo>
                  <a:pt x="926668" y="1333570"/>
                  <a:pt x="266199" y="1256286"/>
                  <a:pt x="260015" y="831305"/>
                </a:cubicBezTo>
                <a:cubicBezTo>
                  <a:pt x="254843" y="474758"/>
                  <a:pt x="714748" y="289273"/>
                  <a:pt x="782185" y="803"/>
                </a:cubicBezTo>
                <a:close/>
              </a:path>
            </a:pathLst>
          </a:custGeom>
        </p:spPr>
      </p:pic>
    </p:spTree>
    <p:extLst>
      <p:ext uri="{BB962C8B-B14F-4D97-AF65-F5344CB8AC3E}">
        <p14:creationId xmlns:p14="http://schemas.microsoft.com/office/powerpoint/2010/main" val="8201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25">
                                            <p:txEl>
                                              <p:pRg st="0" end="0"/>
                                            </p:txEl>
                                          </p:spTgt>
                                        </p:tgtEl>
                                        <p:attrNameLst>
                                          <p:attrName>style.visibility</p:attrName>
                                        </p:attrNameLst>
                                      </p:cBhvr>
                                      <p:to>
                                        <p:strVal val="visible"/>
                                      </p:to>
                                    </p:set>
                                    <p:animEffect transition="in" filter="fade">
                                      <p:cBhvr>
                                        <p:cTn id="7" dur="7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2DD160B8-50ED-F1C6-1CF5-CB18A306CE97}"/>
              </a:ext>
            </a:extLst>
          </p:cNvPr>
          <p:cNvSpPr>
            <a:spLocks noGrp="1"/>
          </p:cNvSpPr>
          <p:nvPr>
            <p:ph type="title"/>
          </p:nvPr>
        </p:nvSpPr>
        <p:spPr>
          <a:xfrm>
            <a:off x="476577" y="321854"/>
            <a:ext cx="10653578" cy="1132258"/>
          </a:xfrm>
        </p:spPr>
        <p:txBody>
          <a:bodyPr anchor="t">
            <a:normAutofit/>
          </a:bodyPr>
          <a:lstStyle/>
          <a:p>
            <a:r>
              <a:rPr lang="en-US"/>
              <a:t>Methodologies </a:t>
            </a:r>
          </a:p>
        </p:txBody>
      </p:sp>
      <p:sp>
        <p:nvSpPr>
          <p:cNvPr id="5" name="Footer Placeholder 4">
            <a:extLst>
              <a:ext uri="{FF2B5EF4-FFF2-40B4-BE49-F238E27FC236}">
                <a16:creationId xmlns:a16="http://schemas.microsoft.com/office/drawing/2014/main" id="{ECC9954A-29F9-65C0-C4E2-E11AC4FE0180}"/>
              </a:ext>
            </a:extLst>
          </p:cNvPr>
          <p:cNvSpPr>
            <a:spLocks noGrp="1"/>
          </p:cNvSpPr>
          <p:nvPr>
            <p:ph type="ftr" sz="quarter" idx="11"/>
          </p:nvPr>
        </p:nvSpPr>
        <p:spPr>
          <a:xfrm>
            <a:off x="8876521" y="6453002"/>
            <a:ext cx="2805405"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690AF1B1-0621-D8B1-2DEE-6CE34C5CA117}"/>
              </a:ext>
            </a:extLst>
          </p:cNvPr>
          <p:cNvSpPr>
            <a:spLocks noGrp="1"/>
          </p:cNvSpPr>
          <p:nvPr>
            <p:ph type="sldNum" sz="quarter" idx="12"/>
          </p:nvPr>
        </p:nvSpPr>
        <p:spPr>
          <a:xfrm>
            <a:off x="11632162" y="6453002"/>
            <a:ext cx="429207" cy="365125"/>
          </a:xfrm>
        </p:spPr>
        <p:txBody>
          <a:bodyPr anchor="ctr">
            <a:normAutofit/>
          </a:bodyPr>
          <a:lstStyle/>
          <a:p>
            <a:pPr>
              <a:spcAft>
                <a:spcPts val="600"/>
              </a:spcAft>
            </a:pPr>
            <a:fld id="{CC057153-B650-4DEB-B370-79DDCFDCE934}" type="slidenum">
              <a:rPr lang="en-US" dirty="0"/>
              <a:pPr>
                <a:spcAft>
                  <a:spcPts val="600"/>
                </a:spcAft>
              </a:pPr>
              <a:t>10</a:t>
            </a:fld>
            <a:endParaRPr lang="en-US"/>
          </a:p>
        </p:txBody>
      </p:sp>
      <p:graphicFrame>
        <p:nvGraphicFramePr>
          <p:cNvPr id="30" name="Table 29">
            <a:extLst>
              <a:ext uri="{FF2B5EF4-FFF2-40B4-BE49-F238E27FC236}">
                <a16:creationId xmlns:a16="http://schemas.microsoft.com/office/drawing/2014/main" id="{4945BD07-4428-198F-3A24-117E672B32E9}"/>
              </a:ext>
            </a:extLst>
          </p:cNvPr>
          <p:cNvGraphicFramePr>
            <a:graphicFrameLocks noGrp="1"/>
          </p:cNvGraphicFramePr>
          <p:nvPr>
            <p:extLst>
              <p:ext uri="{D42A27DB-BD31-4B8C-83A1-F6EECF244321}">
                <p14:modId xmlns:p14="http://schemas.microsoft.com/office/powerpoint/2010/main" val="434027392"/>
              </p:ext>
            </p:extLst>
          </p:nvPr>
        </p:nvGraphicFramePr>
        <p:xfrm>
          <a:off x="253999" y="1070428"/>
          <a:ext cx="11650637" cy="5044341"/>
        </p:xfrm>
        <a:graphic>
          <a:graphicData uri="http://schemas.openxmlformats.org/drawingml/2006/table">
            <a:tbl>
              <a:tblPr firstRow="1" bandRow="1">
                <a:tableStyleId>{0E3FDE45-AF77-4B5C-9715-49D594BDF05E}</a:tableStyleId>
              </a:tblPr>
              <a:tblGrid>
                <a:gridCol w="4706465">
                  <a:extLst>
                    <a:ext uri="{9D8B030D-6E8A-4147-A177-3AD203B41FA5}">
                      <a16:colId xmlns:a16="http://schemas.microsoft.com/office/drawing/2014/main" val="143363392"/>
                    </a:ext>
                  </a:extLst>
                </a:gridCol>
                <a:gridCol w="1245513">
                  <a:extLst>
                    <a:ext uri="{9D8B030D-6E8A-4147-A177-3AD203B41FA5}">
                      <a16:colId xmlns:a16="http://schemas.microsoft.com/office/drawing/2014/main" val="3459817879"/>
                    </a:ext>
                  </a:extLst>
                </a:gridCol>
                <a:gridCol w="515774">
                  <a:extLst>
                    <a:ext uri="{9D8B030D-6E8A-4147-A177-3AD203B41FA5}">
                      <a16:colId xmlns:a16="http://schemas.microsoft.com/office/drawing/2014/main" val="2801743721"/>
                    </a:ext>
                  </a:extLst>
                </a:gridCol>
                <a:gridCol w="742489">
                  <a:extLst>
                    <a:ext uri="{9D8B030D-6E8A-4147-A177-3AD203B41FA5}">
                      <a16:colId xmlns:a16="http://schemas.microsoft.com/office/drawing/2014/main" val="2996743856"/>
                    </a:ext>
                  </a:extLst>
                </a:gridCol>
                <a:gridCol w="818651">
                  <a:extLst>
                    <a:ext uri="{9D8B030D-6E8A-4147-A177-3AD203B41FA5}">
                      <a16:colId xmlns:a16="http://schemas.microsoft.com/office/drawing/2014/main" val="1051218922"/>
                    </a:ext>
                  </a:extLst>
                </a:gridCol>
                <a:gridCol w="960346">
                  <a:extLst>
                    <a:ext uri="{9D8B030D-6E8A-4147-A177-3AD203B41FA5}">
                      <a16:colId xmlns:a16="http://schemas.microsoft.com/office/drawing/2014/main" val="2814713674"/>
                    </a:ext>
                  </a:extLst>
                </a:gridCol>
                <a:gridCol w="1989763">
                  <a:extLst>
                    <a:ext uri="{9D8B030D-6E8A-4147-A177-3AD203B41FA5}">
                      <a16:colId xmlns:a16="http://schemas.microsoft.com/office/drawing/2014/main" val="2869472364"/>
                    </a:ext>
                  </a:extLst>
                </a:gridCol>
                <a:gridCol w="671636">
                  <a:extLst>
                    <a:ext uri="{9D8B030D-6E8A-4147-A177-3AD203B41FA5}">
                      <a16:colId xmlns:a16="http://schemas.microsoft.com/office/drawing/2014/main" val="1287676550"/>
                    </a:ext>
                  </a:extLst>
                </a:gridCol>
              </a:tblGrid>
              <a:tr h="346095">
                <a:tc>
                  <a:txBody>
                    <a:bodyPr/>
                    <a:lstStyle/>
                    <a:p>
                      <a:pPr algn="ctr" fontAlgn="b"/>
                      <a:r>
                        <a:rPr lang="en-US" sz="900">
                          <a:effectLst/>
                        </a:rPr>
                        <a:t>Layers</a:t>
                      </a:r>
                    </a:p>
                  </a:txBody>
                  <a:tcPr marL="45720" marR="45720" anchor="b"/>
                </a:tc>
                <a:tc>
                  <a:txBody>
                    <a:bodyPr/>
                    <a:lstStyle/>
                    <a:p>
                      <a:pPr algn="ctr" fontAlgn="b"/>
                      <a:r>
                        <a:rPr lang="en-US" sz="900">
                          <a:effectLst/>
                        </a:rPr>
                        <a:t>Training Time</a:t>
                      </a:r>
                    </a:p>
                  </a:txBody>
                  <a:tcPr marL="45720" marR="45720" anchor="b"/>
                </a:tc>
                <a:tc>
                  <a:txBody>
                    <a:bodyPr/>
                    <a:lstStyle/>
                    <a:p>
                      <a:pPr algn="ctr" fontAlgn="b"/>
                      <a:r>
                        <a:rPr lang="en-US" sz="900">
                          <a:effectLst/>
                        </a:rPr>
                        <a:t>Data Size </a:t>
                      </a:r>
                    </a:p>
                  </a:txBody>
                  <a:tcPr marL="45720" marR="45720" anchor="b"/>
                </a:tc>
                <a:tc>
                  <a:txBody>
                    <a:bodyPr/>
                    <a:lstStyle/>
                    <a:p>
                      <a:pPr algn="ctr" fontAlgn="b"/>
                      <a:r>
                        <a:rPr lang="en-US" sz="900">
                          <a:effectLst/>
                        </a:rPr>
                        <a:t>Epochs</a:t>
                      </a:r>
                    </a:p>
                  </a:txBody>
                  <a:tcPr marL="45720" marR="45720" anchor="b"/>
                </a:tc>
                <a:tc>
                  <a:txBody>
                    <a:bodyPr/>
                    <a:lstStyle/>
                    <a:p>
                      <a:pPr algn="ctr" fontAlgn="b"/>
                      <a:r>
                        <a:rPr lang="en-US" sz="900">
                          <a:effectLst/>
                        </a:rPr>
                        <a:t>Training Score</a:t>
                      </a:r>
                    </a:p>
                  </a:txBody>
                  <a:tcPr marL="45720" marR="45720" anchor="b"/>
                </a:tc>
                <a:tc>
                  <a:txBody>
                    <a:bodyPr/>
                    <a:lstStyle/>
                    <a:p>
                      <a:pPr algn="ctr" fontAlgn="b"/>
                      <a:r>
                        <a:rPr lang="en-US" sz="900">
                          <a:effectLst/>
                        </a:rPr>
                        <a:t>Validation Score</a:t>
                      </a:r>
                    </a:p>
                  </a:txBody>
                  <a:tcPr marL="45720" marR="45720" anchor="b"/>
                </a:tc>
                <a:tc>
                  <a:txBody>
                    <a:bodyPr/>
                    <a:lstStyle/>
                    <a:p>
                      <a:pPr algn="ctr" fontAlgn="b"/>
                      <a:r>
                        <a:rPr lang="en-US" sz="900">
                          <a:effectLst/>
                        </a:rPr>
                        <a:t>Loss Functions</a:t>
                      </a:r>
                    </a:p>
                  </a:txBody>
                  <a:tcPr marL="45720" marR="45720" anchor="b"/>
                </a:tc>
                <a:tc>
                  <a:txBody>
                    <a:bodyPr/>
                    <a:lstStyle/>
                    <a:p>
                      <a:pPr algn="ctr" fontAlgn="b"/>
                      <a:r>
                        <a:rPr lang="en-US" sz="900">
                          <a:effectLst/>
                        </a:rPr>
                        <a:t>Parameters</a:t>
                      </a:r>
                    </a:p>
                  </a:txBody>
                  <a:tcPr marL="45720" marR="45720" anchor="b"/>
                </a:tc>
                <a:extLst>
                  <a:ext uri="{0D108BD9-81ED-4DB2-BD59-A6C34878D82A}">
                    <a16:rowId xmlns:a16="http://schemas.microsoft.com/office/drawing/2014/main" val="632730719"/>
                  </a:ext>
                </a:extLst>
              </a:tr>
              <a:tr h="337443">
                <a:tc>
                  <a:txBody>
                    <a:bodyPr/>
                    <a:lstStyle/>
                    <a:p>
                      <a:pPr fontAlgn="b"/>
                      <a:r>
                        <a:rPr lang="en-US" sz="900">
                          <a:effectLst/>
                        </a:rPr>
                        <a:t>CNN: [5 layers], LSTM: [3: Tune- 2-3]</a:t>
                      </a:r>
                    </a:p>
                  </a:txBody>
                  <a:tcPr marL="45720" marR="45720" anchor="b"/>
                </a:tc>
                <a:tc>
                  <a:txBody>
                    <a:bodyPr/>
                    <a:lstStyle/>
                    <a:p>
                      <a:pPr fontAlgn="b"/>
                      <a:r>
                        <a:rPr lang="en-US" sz="900">
                          <a:effectLst/>
                        </a:rPr>
                        <a:t>5 - 15  mins / epoch</a:t>
                      </a:r>
                    </a:p>
                  </a:txBody>
                  <a:tcPr marL="45720" marR="45720" anchor="b"/>
                </a:tc>
                <a:tc>
                  <a:txBody>
                    <a:bodyPr/>
                    <a:lstStyle/>
                    <a:p>
                      <a:pPr algn="r" fontAlgn="b"/>
                      <a:r>
                        <a:rPr lang="en-US" sz="900">
                          <a:effectLst/>
                        </a:rPr>
                        <a:t>50%</a:t>
                      </a:r>
                    </a:p>
                  </a:txBody>
                  <a:tcPr marL="45720" marR="45720" anchor="b"/>
                </a:tc>
                <a:tc>
                  <a:txBody>
                    <a:bodyPr/>
                    <a:lstStyle/>
                    <a:p>
                      <a:pPr algn="r" fontAlgn="b"/>
                      <a:r>
                        <a:rPr lang="en-US" sz="900">
                          <a:effectLst/>
                        </a:rPr>
                        <a:t>20</a:t>
                      </a:r>
                    </a:p>
                  </a:txBody>
                  <a:tcPr marL="45720" marR="45720" anchor="b"/>
                </a:tc>
                <a:tc>
                  <a:txBody>
                    <a:bodyPr/>
                    <a:lstStyle/>
                    <a:p>
                      <a:pPr algn="r" fontAlgn="b"/>
                      <a:r>
                        <a:rPr lang="en-US" sz="900">
                          <a:effectLst/>
                        </a:rPr>
                        <a:t>35%</a:t>
                      </a:r>
                    </a:p>
                  </a:txBody>
                  <a:tcPr marL="45720" marR="45720" anchor="b"/>
                </a:tc>
                <a:tc>
                  <a:txBody>
                    <a:bodyPr/>
                    <a:lstStyle/>
                    <a:p>
                      <a:pPr algn="r" fontAlgn="b"/>
                      <a:r>
                        <a:rPr lang="en-US" sz="900" dirty="0">
                          <a:effectLst/>
                        </a:rPr>
                        <a:t>5%</a:t>
                      </a:r>
                    </a:p>
                  </a:txBody>
                  <a:tcPr marL="45720" marR="45720" anchor="b"/>
                </a:tc>
                <a:tc>
                  <a:txBody>
                    <a:bodyPr/>
                    <a:lstStyle/>
                    <a:p>
                      <a:pPr fontAlgn="b"/>
                      <a:r>
                        <a:rPr lang="en-US" sz="900">
                          <a:effectLst/>
                        </a:rPr>
                        <a:t>Cross-entropy, used logits</a:t>
                      </a:r>
                    </a:p>
                  </a:txBody>
                  <a:tcPr marL="45720" marR="45720" anchor="b"/>
                </a:tc>
                <a:tc>
                  <a:txBody>
                    <a:bodyPr/>
                    <a:lstStyle/>
                    <a:p>
                      <a:pPr fontAlgn="b"/>
                      <a:r>
                        <a:rPr lang="en-US" sz="900">
                          <a:effectLst/>
                        </a:rPr>
                        <a:t>~3 million</a:t>
                      </a:r>
                    </a:p>
                  </a:txBody>
                  <a:tcPr marL="45720" marR="45720" anchor="b"/>
                </a:tc>
                <a:extLst>
                  <a:ext uri="{0D108BD9-81ED-4DB2-BD59-A6C34878D82A}">
                    <a16:rowId xmlns:a16="http://schemas.microsoft.com/office/drawing/2014/main" val="313826362"/>
                  </a:ext>
                </a:extLst>
              </a:tr>
              <a:tr h="346095">
                <a:tc>
                  <a:txBody>
                    <a:bodyPr/>
                    <a:lstStyle/>
                    <a:p>
                      <a:pPr fontAlgn="b"/>
                      <a:r>
                        <a:rPr lang="en-US" sz="900">
                          <a:effectLst/>
                        </a:rPr>
                        <a:t>VGG: [16: Tune- 10-15], LSTM: [3: Tune- 2-3]</a:t>
                      </a:r>
                    </a:p>
                  </a:txBody>
                  <a:tcPr marL="45720" marR="45720" anchor="b"/>
                </a:tc>
                <a:tc>
                  <a:txBody>
                    <a:bodyPr/>
                    <a:lstStyle/>
                    <a:p>
                      <a:pPr fontAlgn="b"/>
                      <a:r>
                        <a:rPr lang="en-US" sz="900">
                          <a:effectLst/>
                        </a:rPr>
                        <a:t>2 – 4 mins / epoch</a:t>
                      </a:r>
                    </a:p>
                  </a:txBody>
                  <a:tcPr marL="45720" marR="45720" anchor="b"/>
                </a:tc>
                <a:tc>
                  <a:txBody>
                    <a:bodyPr/>
                    <a:lstStyle/>
                    <a:p>
                      <a:pPr lvl="0" algn="r">
                        <a:buNone/>
                      </a:pPr>
                      <a:r>
                        <a:rPr lang="en-US" sz="900">
                          <a:effectLst/>
                        </a:rPr>
                        <a:t>50%</a:t>
                      </a:r>
                    </a:p>
                  </a:txBody>
                  <a:tcPr marL="45720" marR="45720" anchor="b"/>
                </a:tc>
                <a:tc>
                  <a:txBody>
                    <a:bodyPr/>
                    <a:lstStyle/>
                    <a:p>
                      <a:pPr lvl="0" algn="r">
                        <a:buNone/>
                      </a:pPr>
                      <a:r>
                        <a:rPr lang="en-US" sz="900">
                          <a:effectLst/>
                        </a:rPr>
                        <a:t>100</a:t>
                      </a:r>
                    </a:p>
                  </a:txBody>
                  <a:tcPr marL="45720" marR="45720" anchor="b"/>
                </a:tc>
                <a:tc>
                  <a:txBody>
                    <a:bodyPr/>
                    <a:lstStyle/>
                    <a:p>
                      <a:pPr lvl="0" algn="r">
                        <a:buNone/>
                      </a:pPr>
                      <a:r>
                        <a:rPr lang="en-US" sz="900">
                          <a:effectLst/>
                        </a:rPr>
                        <a:t>100%</a:t>
                      </a:r>
                    </a:p>
                  </a:txBody>
                  <a:tcPr marL="45720" marR="45720" anchor="b"/>
                </a:tc>
                <a:tc>
                  <a:txBody>
                    <a:bodyPr/>
                    <a:lstStyle/>
                    <a:p>
                      <a:pPr lvl="0" algn="r">
                        <a:buNone/>
                      </a:pPr>
                      <a:r>
                        <a:rPr lang="en-US" sz="900">
                          <a:effectLst/>
                        </a:rPr>
                        <a:t>56.%</a:t>
                      </a:r>
                    </a:p>
                  </a:txBody>
                  <a:tcPr marL="45720" marR="45720" anchor="b"/>
                </a:tc>
                <a:tc>
                  <a:txBody>
                    <a:bodyPr/>
                    <a:lstStyle/>
                    <a:p>
                      <a:pPr fontAlgn="b"/>
                      <a:r>
                        <a:rPr lang="en-US" sz="900" err="1">
                          <a:effectLst/>
                        </a:rPr>
                        <a:t>Sparse_categorical_crossentropy</a:t>
                      </a:r>
                    </a:p>
                  </a:txBody>
                  <a:tcPr marL="45720" marR="45720" anchor="b"/>
                </a:tc>
                <a:tc>
                  <a:txBody>
                    <a:bodyPr/>
                    <a:lstStyle/>
                    <a:p>
                      <a:pPr fontAlgn="b"/>
                      <a:r>
                        <a:rPr lang="en-US" sz="900">
                          <a:effectLst/>
                        </a:rPr>
                        <a:t>-26 million</a:t>
                      </a:r>
                    </a:p>
                  </a:txBody>
                  <a:tcPr marL="45720" marR="45720" anchor="b"/>
                </a:tc>
                <a:extLst>
                  <a:ext uri="{0D108BD9-81ED-4DB2-BD59-A6C34878D82A}">
                    <a16:rowId xmlns:a16="http://schemas.microsoft.com/office/drawing/2014/main" val="2489217273"/>
                  </a:ext>
                </a:extLst>
              </a:tr>
              <a:tr h="337443">
                <a:tc>
                  <a:txBody>
                    <a:bodyPr/>
                    <a:lstStyle/>
                    <a:p>
                      <a:pPr fontAlgn="b"/>
                      <a:r>
                        <a:rPr lang="en-US" sz="900">
                          <a:effectLst/>
                        </a:rPr>
                        <a:t>ResNet50: [50: Tune- 40-50], LSTM: [3: Tune- 2-3], Fusion 2 layers (Concat)</a:t>
                      </a:r>
                    </a:p>
                  </a:txBody>
                  <a:tcPr marL="45720" marR="45720" anchor="b"/>
                </a:tc>
                <a:tc>
                  <a:txBody>
                    <a:bodyPr/>
                    <a:lstStyle/>
                    <a:p>
                      <a:pPr fontAlgn="b"/>
                      <a:r>
                        <a:rPr lang="en-US" sz="900">
                          <a:effectLst/>
                        </a:rPr>
                        <a:t>5 - 15  mins / epoch</a:t>
                      </a:r>
                    </a:p>
                  </a:txBody>
                  <a:tcPr marL="45720" marR="45720" anchor="b"/>
                </a:tc>
                <a:tc>
                  <a:txBody>
                    <a:bodyPr/>
                    <a:lstStyle/>
                    <a:p>
                      <a:pPr algn="r" fontAlgn="b"/>
                      <a:r>
                        <a:rPr lang="en-US" sz="900">
                          <a:effectLst/>
                        </a:rPr>
                        <a:t>50%</a:t>
                      </a:r>
                    </a:p>
                  </a:txBody>
                  <a:tcPr marL="45720" marR="45720" anchor="b"/>
                </a:tc>
                <a:tc>
                  <a:txBody>
                    <a:bodyPr/>
                    <a:lstStyle/>
                    <a:p>
                      <a:pPr algn="r" fontAlgn="b"/>
                      <a:r>
                        <a:rPr lang="en-US" sz="900">
                          <a:effectLst/>
                        </a:rPr>
                        <a:t>20</a:t>
                      </a:r>
                    </a:p>
                  </a:txBody>
                  <a:tcPr marL="45720" marR="45720" anchor="b"/>
                </a:tc>
                <a:tc>
                  <a:txBody>
                    <a:bodyPr/>
                    <a:lstStyle/>
                    <a:p>
                      <a:pPr algn="r" fontAlgn="b"/>
                      <a:r>
                        <a:rPr lang="en-US" sz="900">
                          <a:effectLst/>
                        </a:rPr>
                        <a:t>55%</a:t>
                      </a:r>
                    </a:p>
                  </a:txBody>
                  <a:tcPr marL="45720" marR="45720" anchor="b"/>
                </a:tc>
                <a:tc>
                  <a:txBody>
                    <a:bodyPr/>
                    <a:lstStyle/>
                    <a:p>
                      <a:pPr algn="r" fontAlgn="b"/>
                      <a:r>
                        <a:rPr lang="en-US" sz="900">
                          <a:effectLst/>
                        </a:rPr>
                        <a:t>38%</a:t>
                      </a:r>
                    </a:p>
                  </a:txBody>
                  <a:tcPr marL="45720" marR="45720" anchor="b"/>
                </a:tc>
                <a:tc>
                  <a:txBody>
                    <a:bodyPr/>
                    <a:lstStyle/>
                    <a:p>
                      <a:pPr fontAlgn="b"/>
                      <a:r>
                        <a:rPr lang="en-US" sz="900">
                          <a:effectLst/>
                        </a:rPr>
                        <a:t>Cross-entropy, used logits</a:t>
                      </a:r>
                    </a:p>
                  </a:txBody>
                  <a:tcPr marL="45720" marR="45720" anchor="b"/>
                </a:tc>
                <a:tc>
                  <a:txBody>
                    <a:bodyPr/>
                    <a:lstStyle/>
                    <a:p>
                      <a:pPr fontAlgn="b"/>
                      <a:r>
                        <a:rPr lang="en-US" sz="900">
                          <a:effectLst/>
                        </a:rPr>
                        <a:t>~26 million</a:t>
                      </a:r>
                    </a:p>
                  </a:txBody>
                  <a:tcPr marL="45720" marR="45720" anchor="b"/>
                </a:tc>
                <a:extLst>
                  <a:ext uri="{0D108BD9-81ED-4DB2-BD59-A6C34878D82A}">
                    <a16:rowId xmlns:a16="http://schemas.microsoft.com/office/drawing/2014/main" val="100233905"/>
                  </a:ext>
                </a:extLst>
              </a:tr>
              <a:tr h="346095">
                <a:tc>
                  <a:txBody>
                    <a:bodyPr/>
                    <a:lstStyle/>
                    <a:p>
                      <a:pPr fontAlgn="b"/>
                      <a:r>
                        <a:rPr lang="en-US" sz="900">
                          <a:effectLst/>
                        </a:rPr>
                        <a:t>VGG: [16: Tune- 10-15], BERT: [12: Tune- 9-12], Fusion 2 layers </a:t>
                      </a:r>
                      <a:r>
                        <a:rPr lang="en-US" sz="900" b="0" i="0" u="none" strike="noStrike" noProof="0">
                          <a:solidFill>
                            <a:srgbClr val="000000"/>
                          </a:solidFill>
                          <a:effectLst/>
                          <a:latin typeface="Neue Haas Grotesk Text Pro"/>
                        </a:rPr>
                        <a:t>(Point Wise Multiplication)</a:t>
                      </a:r>
                    </a:p>
                  </a:txBody>
                  <a:tcPr marL="45720" marR="45720" anchor="b"/>
                </a:tc>
                <a:tc>
                  <a:txBody>
                    <a:bodyPr/>
                    <a:lstStyle/>
                    <a:p>
                      <a:pPr fontAlgn="b"/>
                      <a:r>
                        <a:rPr lang="en-US" sz="900">
                          <a:effectLst/>
                        </a:rPr>
                        <a:t>20 - 40 mins / epoch</a:t>
                      </a:r>
                    </a:p>
                  </a:txBody>
                  <a:tcPr marL="45720" marR="45720" anchor="b"/>
                </a:tc>
                <a:tc>
                  <a:txBody>
                    <a:bodyPr/>
                    <a:lstStyle/>
                    <a:p>
                      <a:pPr algn="r" fontAlgn="b"/>
                      <a:r>
                        <a:rPr lang="en-US" sz="900">
                          <a:effectLst/>
                        </a:rPr>
                        <a:t>100%</a:t>
                      </a:r>
                    </a:p>
                  </a:txBody>
                  <a:tcPr marL="45720" marR="45720" anchor="b"/>
                </a:tc>
                <a:tc>
                  <a:txBody>
                    <a:bodyPr/>
                    <a:lstStyle/>
                    <a:p>
                      <a:pPr algn="r" fontAlgn="b"/>
                      <a:r>
                        <a:rPr lang="en-US" sz="900">
                          <a:effectLst/>
                        </a:rPr>
                        <a:t>20</a:t>
                      </a:r>
                    </a:p>
                  </a:txBody>
                  <a:tcPr marL="45720" marR="45720" anchor="b"/>
                </a:tc>
                <a:tc>
                  <a:txBody>
                    <a:bodyPr/>
                    <a:lstStyle/>
                    <a:p>
                      <a:pPr algn="r" fontAlgn="b"/>
                      <a:r>
                        <a:rPr lang="en-US" sz="900">
                          <a:effectLst/>
                        </a:rPr>
                        <a:t>69%</a:t>
                      </a:r>
                    </a:p>
                  </a:txBody>
                  <a:tcPr marL="45720" marR="45720" anchor="b"/>
                </a:tc>
                <a:tc>
                  <a:txBody>
                    <a:bodyPr/>
                    <a:lstStyle/>
                    <a:p>
                      <a:pPr algn="r" fontAlgn="b"/>
                      <a:r>
                        <a:rPr lang="en-US" sz="900">
                          <a:effectLst/>
                        </a:rPr>
                        <a:t>45%</a:t>
                      </a:r>
                    </a:p>
                  </a:txBody>
                  <a:tcPr marL="45720" marR="45720" anchor="b"/>
                </a:tc>
                <a:tc>
                  <a:txBody>
                    <a:bodyPr/>
                    <a:lstStyle/>
                    <a:p>
                      <a:pPr fontAlgn="b"/>
                      <a:r>
                        <a:rPr lang="en-US" sz="900">
                          <a:effectLst/>
                        </a:rPr>
                        <a:t>Cross-entropy, used logits</a:t>
                      </a:r>
                    </a:p>
                  </a:txBody>
                  <a:tcPr marL="45720" marR="45720" anchor="b"/>
                </a:tc>
                <a:tc>
                  <a:txBody>
                    <a:bodyPr/>
                    <a:lstStyle/>
                    <a:p>
                      <a:pPr fontAlgn="b"/>
                      <a:r>
                        <a:rPr lang="en-US" sz="900">
                          <a:effectLst/>
                        </a:rPr>
                        <a:t>~150 million</a:t>
                      </a:r>
                    </a:p>
                  </a:txBody>
                  <a:tcPr marL="45720" marR="45720" anchor="b"/>
                </a:tc>
                <a:extLst>
                  <a:ext uri="{0D108BD9-81ED-4DB2-BD59-A6C34878D82A}">
                    <a16:rowId xmlns:a16="http://schemas.microsoft.com/office/drawing/2014/main" val="2134682270"/>
                  </a:ext>
                </a:extLst>
              </a:tr>
              <a:tr h="346095">
                <a:tc>
                  <a:txBody>
                    <a:bodyPr/>
                    <a:lstStyle/>
                    <a:p>
                      <a:pPr fontAlgn="b"/>
                      <a:r>
                        <a:rPr lang="en-US" sz="900">
                          <a:effectLst/>
                        </a:rPr>
                        <a:t>VGG: [16: Tune- 10-15], BERT: [12: Tune- 9-12], Fusion 3 layers (Concat)</a:t>
                      </a:r>
                    </a:p>
                  </a:txBody>
                  <a:tcPr marL="45720" marR="45720" anchor="b"/>
                </a:tc>
                <a:tc>
                  <a:txBody>
                    <a:bodyPr/>
                    <a:lstStyle/>
                    <a:p>
                      <a:pPr fontAlgn="b"/>
                      <a:r>
                        <a:rPr lang="en-US" sz="900">
                          <a:effectLst/>
                        </a:rPr>
                        <a:t>20 - 40 mins / epoch</a:t>
                      </a:r>
                    </a:p>
                  </a:txBody>
                  <a:tcPr marL="45720" marR="45720" anchor="b"/>
                </a:tc>
                <a:tc>
                  <a:txBody>
                    <a:bodyPr/>
                    <a:lstStyle/>
                    <a:p>
                      <a:pPr algn="r" fontAlgn="b"/>
                      <a:r>
                        <a:rPr lang="en-US" sz="900">
                          <a:effectLst/>
                        </a:rPr>
                        <a:t>100%</a:t>
                      </a:r>
                    </a:p>
                  </a:txBody>
                  <a:tcPr marL="45720" marR="45720" anchor="b"/>
                </a:tc>
                <a:tc>
                  <a:txBody>
                    <a:bodyPr/>
                    <a:lstStyle/>
                    <a:p>
                      <a:pPr algn="r" fontAlgn="b"/>
                      <a:r>
                        <a:rPr lang="en-US" sz="900">
                          <a:effectLst/>
                        </a:rPr>
                        <a:t>20</a:t>
                      </a:r>
                    </a:p>
                  </a:txBody>
                  <a:tcPr marL="45720" marR="45720" anchor="b"/>
                </a:tc>
                <a:tc>
                  <a:txBody>
                    <a:bodyPr/>
                    <a:lstStyle/>
                    <a:p>
                      <a:pPr algn="r" fontAlgn="b"/>
                      <a:r>
                        <a:rPr lang="en-US" sz="900">
                          <a:effectLst/>
                        </a:rPr>
                        <a:t>65%</a:t>
                      </a:r>
                    </a:p>
                  </a:txBody>
                  <a:tcPr marL="45720" marR="45720" anchor="b"/>
                </a:tc>
                <a:tc>
                  <a:txBody>
                    <a:bodyPr/>
                    <a:lstStyle/>
                    <a:p>
                      <a:pPr algn="r" fontAlgn="b"/>
                      <a:r>
                        <a:rPr lang="en-US" sz="900">
                          <a:effectLst/>
                        </a:rPr>
                        <a:t>27%</a:t>
                      </a:r>
                    </a:p>
                  </a:txBody>
                  <a:tcPr marL="45720" marR="45720" anchor="b"/>
                </a:tc>
                <a:tc>
                  <a:txBody>
                    <a:bodyPr/>
                    <a:lstStyle/>
                    <a:p>
                      <a:pPr fontAlgn="b"/>
                      <a:r>
                        <a:rPr lang="en-US" sz="900">
                          <a:effectLst/>
                        </a:rPr>
                        <a:t>Cross-entropy, used logits</a:t>
                      </a:r>
                    </a:p>
                  </a:txBody>
                  <a:tcPr marL="45720" marR="45720" anchor="b"/>
                </a:tc>
                <a:tc>
                  <a:txBody>
                    <a:bodyPr/>
                    <a:lstStyle/>
                    <a:p>
                      <a:pPr fontAlgn="b"/>
                      <a:r>
                        <a:rPr lang="en-US" sz="900">
                          <a:effectLst/>
                        </a:rPr>
                        <a:t>~150 million</a:t>
                      </a:r>
                    </a:p>
                  </a:txBody>
                  <a:tcPr marL="45720" marR="45720" anchor="b"/>
                </a:tc>
                <a:extLst>
                  <a:ext uri="{0D108BD9-81ED-4DB2-BD59-A6C34878D82A}">
                    <a16:rowId xmlns:a16="http://schemas.microsoft.com/office/drawing/2014/main" val="2542267358"/>
                  </a:ext>
                </a:extLst>
              </a:tr>
              <a:tr h="346095">
                <a:tc>
                  <a:txBody>
                    <a:bodyPr/>
                    <a:lstStyle/>
                    <a:p>
                      <a:pPr fontAlgn="b"/>
                      <a:r>
                        <a:rPr lang="en-US" sz="900">
                          <a:effectLst/>
                        </a:rPr>
                        <a:t>VGG: [16: Tune- 10-15], BERT: [12: Tune- 9-12], Fusion 2 layers, Weighted Sampler, Gated Mechanism (Projected Embedding)</a:t>
                      </a:r>
                    </a:p>
                  </a:txBody>
                  <a:tcPr marL="45720" marR="45720" anchor="b"/>
                </a:tc>
                <a:tc>
                  <a:txBody>
                    <a:bodyPr/>
                    <a:lstStyle/>
                    <a:p>
                      <a:pPr fontAlgn="b"/>
                      <a:r>
                        <a:rPr lang="en-US" sz="900">
                          <a:effectLst/>
                        </a:rPr>
                        <a:t>20 - 40 mins / epoch</a:t>
                      </a:r>
                    </a:p>
                  </a:txBody>
                  <a:tcPr marL="45720" marR="45720" anchor="b"/>
                </a:tc>
                <a:tc>
                  <a:txBody>
                    <a:bodyPr/>
                    <a:lstStyle/>
                    <a:p>
                      <a:pPr algn="r" fontAlgn="b"/>
                      <a:r>
                        <a:rPr lang="en-US" sz="900">
                          <a:effectLst/>
                        </a:rPr>
                        <a:t>100%</a:t>
                      </a:r>
                    </a:p>
                  </a:txBody>
                  <a:tcPr marL="45720" marR="45720" anchor="b"/>
                </a:tc>
                <a:tc>
                  <a:txBody>
                    <a:bodyPr/>
                    <a:lstStyle/>
                    <a:p>
                      <a:pPr algn="r" fontAlgn="b"/>
                      <a:r>
                        <a:rPr lang="en-US" sz="900">
                          <a:effectLst/>
                        </a:rPr>
                        <a:t>20</a:t>
                      </a:r>
                    </a:p>
                  </a:txBody>
                  <a:tcPr marL="45720" marR="45720" anchor="b"/>
                </a:tc>
                <a:tc>
                  <a:txBody>
                    <a:bodyPr/>
                    <a:lstStyle/>
                    <a:p>
                      <a:pPr algn="r" fontAlgn="b"/>
                      <a:r>
                        <a:rPr lang="en-US" sz="900">
                          <a:effectLst/>
                        </a:rPr>
                        <a:t>45%</a:t>
                      </a:r>
                    </a:p>
                  </a:txBody>
                  <a:tcPr marL="45720" marR="45720" anchor="b"/>
                </a:tc>
                <a:tc>
                  <a:txBody>
                    <a:bodyPr/>
                    <a:lstStyle/>
                    <a:p>
                      <a:pPr algn="r" fontAlgn="b"/>
                      <a:r>
                        <a:rPr lang="en-US" sz="900">
                          <a:effectLst/>
                        </a:rPr>
                        <a:t>28%</a:t>
                      </a:r>
                    </a:p>
                  </a:txBody>
                  <a:tcPr marL="45720" marR="45720" anchor="b"/>
                </a:tc>
                <a:tc>
                  <a:txBody>
                    <a:bodyPr/>
                    <a:lstStyle/>
                    <a:p>
                      <a:pPr fontAlgn="b"/>
                      <a:r>
                        <a:rPr lang="en-US" sz="900">
                          <a:effectLst/>
                        </a:rPr>
                        <a:t>Contrastive loss, cosine similarity, logits</a:t>
                      </a:r>
                    </a:p>
                  </a:txBody>
                  <a:tcPr marL="45720" marR="45720" anchor="b"/>
                </a:tc>
                <a:tc>
                  <a:txBody>
                    <a:bodyPr/>
                    <a:lstStyle/>
                    <a:p>
                      <a:pPr fontAlgn="b"/>
                      <a:r>
                        <a:rPr lang="en-US" sz="900">
                          <a:effectLst/>
                        </a:rPr>
                        <a:t>~152 million</a:t>
                      </a:r>
                    </a:p>
                  </a:txBody>
                  <a:tcPr marL="45720" marR="45720" anchor="b"/>
                </a:tc>
                <a:extLst>
                  <a:ext uri="{0D108BD9-81ED-4DB2-BD59-A6C34878D82A}">
                    <a16:rowId xmlns:a16="http://schemas.microsoft.com/office/drawing/2014/main" val="1168858618"/>
                  </a:ext>
                </a:extLst>
              </a:tr>
              <a:tr h="346095">
                <a:tc>
                  <a:txBody>
                    <a:bodyPr/>
                    <a:lstStyle/>
                    <a:p>
                      <a:pPr fontAlgn="b"/>
                      <a:r>
                        <a:rPr lang="en-US" sz="900">
                          <a:effectLst/>
                        </a:rPr>
                        <a:t>VGG: [16: Tune- 10-15], BERT: [12: Tune- 9-12], Fusion 3 layers, Weighted Sampler, Gated Mechanism</a:t>
                      </a:r>
                    </a:p>
                  </a:txBody>
                  <a:tcPr marL="45720" marR="45720" anchor="b"/>
                </a:tc>
                <a:tc>
                  <a:txBody>
                    <a:bodyPr/>
                    <a:lstStyle/>
                    <a:p>
                      <a:pPr fontAlgn="b"/>
                      <a:r>
                        <a:rPr lang="en-US" sz="900">
                          <a:effectLst/>
                        </a:rPr>
                        <a:t>20 - 40 mins / epoch</a:t>
                      </a:r>
                    </a:p>
                  </a:txBody>
                  <a:tcPr marL="45720" marR="45720" anchor="b"/>
                </a:tc>
                <a:tc>
                  <a:txBody>
                    <a:bodyPr/>
                    <a:lstStyle/>
                    <a:p>
                      <a:pPr algn="r" fontAlgn="b"/>
                      <a:r>
                        <a:rPr lang="en-US" sz="900">
                          <a:effectLst/>
                        </a:rPr>
                        <a:t>50%</a:t>
                      </a:r>
                    </a:p>
                  </a:txBody>
                  <a:tcPr marL="45720" marR="45720" anchor="b"/>
                </a:tc>
                <a:tc>
                  <a:txBody>
                    <a:bodyPr/>
                    <a:lstStyle/>
                    <a:p>
                      <a:pPr algn="r" fontAlgn="b"/>
                      <a:r>
                        <a:rPr lang="en-US" sz="900">
                          <a:effectLst/>
                        </a:rPr>
                        <a:t>20</a:t>
                      </a:r>
                    </a:p>
                  </a:txBody>
                  <a:tcPr marL="45720" marR="45720" anchor="b"/>
                </a:tc>
                <a:tc>
                  <a:txBody>
                    <a:bodyPr/>
                    <a:lstStyle/>
                    <a:p>
                      <a:pPr algn="r" fontAlgn="b"/>
                      <a:r>
                        <a:rPr lang="en-US" sz="900">
                          <a:effectLst/>
                        </a:rPr>
                        <a:t>80%</a:t>
                      </a:r>
                    </a:p>
                  </a:txBody>
                  <a:tcPr marL="45720" marR="45720" anchor="b"/>
                </a:tc>
                <a:tc>
                  <a:txBody>
                    <a:bodyPr/>
                    <a:lstStyle/>
                    <a:p>
                      <a:pPr algn="r" fontAlgn="b"/>
                      <a:r>
                        <a:rPr lang="en-US" sz="900">
                          <a:effectLst/>
                        </a:rPr>
                        <a:t>30%</a:t>
                      </a:r>
                    </a:p>
                  </a:txBody>
                  <a:tcPr marL="45720" marR="45720" anchor="b"/>
                </a:tc>
                <a:tc>
                  <a:txBody>
                    <a:bodyPr/>
                    <a:lstStyle/>
                    <a:p>
                      <a:pPr fontAlgn="b"/>
                      <a:r>
                        <a:rPr lang="en-US" sz="900">
                          <a:effectLst/>
                        </a:rPr>
                        <a:t>Cross-entropy, used logits</a:t>
                      </a:r>
                    </a:p>
                  </a:txBody>
                  <a:tcPr marL="45720" marR="45720" anchor="b"/>
                </a:tc>
                <a:tc>
                  <a:txBody>
                    <a:bodyPr/>
                    <a:lstStyle/>
                    <a:p>
                      <a:pPr fontAlgn="b"/>
                      <a:r>
                        <a:rPr lang="en-US" sz="900">
                          <a:effectLst/>
                        </a:rPr>
                        <a:t>~150 million</a:t>
                      </a:r>
                    </a:p>
                  </a:txBody>
                  <a:tcPr marL="45720" marR="45720" anchor="b"/>
                </a:tc>
                <a:extLst>
                  <a:ext uri="{0D108BD9-81ED-4DB2-BD59-A6C34878D82A}">
                    <a16:rowId xmlns:a16="http://schemas.microsoft.com/office/drawing/2014/main" val="1024633355"/>
                  </a:ext>
                </a:extLst>
              </a:tr>
              <a:tr h="346095">
                <a:tc>
                  <a:txBody>
                    <a:bodyPr/>
                    <a:lstStyle/>
                    <a:p>
                      <a:pPr fontAlgn="b"/>
                      <a:r>
                        <a:rPr lang="en-US" sz="900">
                          <a:effectLst/>
                        </a:rPr>
                        <a:t>VGG: [16: Tune- 10-15], BERT: [12: Tune- 9-12], Fusion 3 layers, Gated Mechanism</a:t>
                      </a:r>
                    </a:p>
                  </a:txBody>
                  <a:tcPr marL="45720" marR="45720" anchor="b"/>
                </a:tc>
                <a:tc>
                  <a:txBody>
                    <a:bodyPr/>
                    <a:lstStyle/>
                    <a:p>
                      <a:pPr fontAlgn="b"/>
                      <a:r>
                        <a:rPr lang="en-US" sz="900">
                          <a:effectLst/>
                        </a:rPr>
                        <a:t>20 - 40 mins / epoch</a:t>
                      </a:r>
                    </a:p>
                  </a:txBody>
                  <a:tcPr marL="45720" marR="45720" anchor="b"/>
                </a:tc>
                <a:tc>
                  <a:txBody>
                    <a:bodyPr/>
                    <a:lstStyle/>
                    <a:p>
                      <a:pPr algn="r" fontAlgn="b"/>
                      <a:r>
                        <a:rPr lang="en-US" sz="900">
                          <a:effectLst/>
                        </a:rPr>
                        <a:t>100%</a:t>
                      </a:r>
                    </a:p>
                  </a:txBody>
                  <a:tcPr marL="45720" marR="45720" anchor="b"/>
                </a:tc>
                <a:tc>
                  <a:txBody>
                    <a:bodyPr/>
                    <a:lstStyle/>
                    <a:p>
                      <a:pPr algn="r" fontAlgn="b"/>
                      <a:r>
                        <a:rPr lang="en-US" sz="900">
                          <a:effectLst/>
                        </a:rPr>
                        <a:t>75</a:t>
                      </a:r>
                    </a:p>
                  </a:txBody>
                  <a:tcPr marL="45720" marR="45720" anchor="b"/>
                </a:tc>
                <a:tc>
                  <a:txBody>
                    <a:bodyPr/>
                    <a:lstStyle/>
                    <a:p>
                      <a:pPr algn="r" fontAlgn="b"/>
                      <a:r>
                        <a:rPr lang="en-US" sz="900">
                          <a:effectLst/>
                        </a:rPr>
                        <a:t>75%</a:t>
                      </a:r>
                    </a:p>
                  </a:txBody>
                  <a:tcPr marL="45720" marR="45720" anchor="b"/>
                </a:tc>
                <a:tc>
                  <a:txBody>
                    <a:bodyPr/>
                    <a:lstStyle/>
                    <a:p>
                      <a:pPr algn="r" fontAlgn="b"/>
                      <a:r>
                        <a:rPr lang="en-US" sz="900">
                          <a:effectLst/>
                        </a:rPr>
                        <a:t>59%</a:t>
                      </a:r>
                    </a:p>
                  </a:txBody>
                  <a:tcPr marL="45720" marR="45720" anchor="b"/>
                </a:tc>
                <a:tc>
                  <a:txBody>
                    <a:bodyPr/>
                    <a:lstStyle/>
                    <a:p>
                      <a:pPr fontAlgn="b"/>
                      <a:r>
                        <a:rPr lang="en-US" sz="900">
                          <a:effectLst/>
                        </a:rPr>
                        <a:t>Cross-entropy, used logits</a:t>
                      </a:r>
                    </a:p>
                  </a:txBody>
                  <a:tcPr marL="45720" marR="45720" anchor="b"/>
                </a:tc>
                <a:tc>
                  <a:txBody>
                    <a:bodyPr/>
                    <a:lstStyle/>
                    <a:p>
                      <a:pPr fontAlgn="b"/>
                      <a:r>
                        <a:rPr lang="en-US" sz="900">
                          <a:effectLst/>
                        </a:rPr>
                        <a:t>~150 million</a:t>
                      </a:r>
                    </a:p>
                  </a:txBody>
                  <a:tcPr marL="45720" marR="45720" anchor="b"/>
                </a:tc>
                <a:extLst>
                  <a:ext uri="{0D108BD9-81ED-4DB2-BD59-A6C34878D82A}">
                    <a16:rowId xmlns:a16="http://schemas.microsoft.com/office/drawing/2014/main" val="821032386"/>
                  </a:ext>
                </a:extLst>
              </a:tr>
              <a:tr h="346095">
                <a:tc>
                  <a:txBody>
                    <a:bodyPr/>
                    <a:lstStyle/>
                    <a:p>
                      <a:pPr fontAlgn="b"/>
                      <a:r>
                        <a:rPr lang="en-US" sz="900">
                          <a:effectLst/>
                        </a:rPr>
                        <a:t>VGG: [16: Tune- 10-15], BERT: [12: Tune- 9-12], Fusion 3 layers, Weighted Sampler, Gated Mechanism</a:t>
                      </a:r>
                    </a:p>
                  </a:txBody>
                  <a:tcPr marL="45720" marR="45720" anchor="b"/>
                </a:tc>
                <a:tc>
                  <a:txBody>
                    <a:bodyPr/>
                    <a:lstStyle/>
                    <a:p>
                      <a:pPr fontAlgn="b"/>
                      <a:r>
                        <a:rPr lang="en-US" sz="900">
                          <a:effectLst/>
                        </a:rPr>
                        <a:t>20 - 40 mins / epoch</a:t>
                      </a:r>
                    </a:p>
                  </a:txBody>
                  <a:tcPr marL="45720" marR="45720" anchor="b"/>
                </a:tc>
                <a:tc>
                  <a:txBody>
                    <a:bodyPr/>
                    <a:lstStyle/>
                    <a:p>
                      <a:pPr algn="r" fontAlgn="b"/>
                      <a:r>
                        <a:rPr lang="en-US" sz="900">
                          <a:effectLst/>
                        </a:rPr>
                        <a:t>50%</a:t>
                      </a:r>
                    </a:p>
                  </a:txBody>
                  <a:tcPr marL="45720" marR="45720" anchor="b"/>
                </a:tc>
                <a:tc>
                  <a:txBody>
                    <a:bodyPr/>
                    <a:lstStyle/>
                    <a:p>
                      <a:pPr algn="r" fontAlgn="b"/>
                      <a:r>
                        <a:rPr lang="en-US" sz="900">
                          <a:effectLst/>
                        </a:rPr>
                        <a:t>20</a:t>
                      </a:r>
                    </a:p>
                  </a:txBody>
                  <a:tcPr marL="45720" marR="45720" anchor="b"/>
                </a:tc>
                <a:tc>
                  <a:txBody>
                    <a:bodyPr/>
                    <a:lstStyle/>
                    <a:p>
                      <a:pPr algn="r" fontAlgn="b"/>
                      <a:r>
                        <a:rPr lang="en-US" sz="900">
                          <a:effectLst/>
                        </a:rPr>
                        <a:t>50%</a:t>
                      </a:r>
                    </a:p>
                  </a:txBody>
                  <a:tcPr marL="45720" marR="45720" anchor="b"/>
                </a:tc>
                <a:tc>
                  <a:txBody>
                    <a:bodyPr/>
                    <a:lstStyle/>
                    <a:p>
                      <a:pPr algn="r" fontAlgn="b"/>
                      <a:r>
                        <a:rPr lang="en-US" sz="900">
                          <a:effectLst/>
                        </a:rPr>
                        <a:t>41%</a:t>
                      </a:r>
                    </a:p>
                  </a:txBody>
                  <a:tcPr marL="45720" marR="45720" anchor="b"/>
                </a:tc>
                <a:tc>
                  <a:txBody>
                    <a:bodyPr/>
                    <a:lstStyle/>
                    <a:p>
                      <a:pPr fontAlgn="b"/>
                      <a:r>
                        <a:rPr lang="en-US" sz="900">
                          <a:effectLst/>
                        </a:rPr>
                        <a:t>Cross-entropy, used logits</a:t>
                      </a:r>
                    </a:p>
                  </a:txBody>
                  <a:tcPr marL="45720" marR="45720" anchor="b"/>
                </a:tc>
                <a:tc>
                  <a:txBody>
                    <a:bodyPr/>
                    <a:lstStyle/>
                    <a:p>
                      <a:pPr fontAlgn="b"/>
                      <a:r>
                        <a:rPr lang="en-US" sz="900">
                          <a:effectLst/>
                        </a:rPr>
                        <a:t>~152 million</a:t>
                      </a:r>
                    </a:p>
                  </a:txBody>
                  <a:tcPr marL="45720" marR="45720" anchor="b"/>
                </a:tc>
                <a:extLst>
                  <a:ext uri="{0D108BD9-81ED-4DB2-BD59-A6C34878D82A}">
                    <a16:rowId xmlns:a16="http://schemas.microsoft.com/office/drawing/2014/main" val="4166745105"/>
                  </a:ext>
                </a:extLst>
              </a:tr>
              <a:tr h="346095">
                <a:tc>
                  <a:txBody>
                    <a:bodyPr/>
                    <a:lstStyle/>
                    <a:p>
                      <a:pPr fontAlgn="b"/>
                      <a:r>
                        <a:rPr lang="en-US" sz="900">
                          <a:effectLst/>
                        </a:rPr>
                        <a:t>ResNet50: [50: Tune- 40-50], VisualBERT: [12: Tune- 9-12]</a:t>
                      </a:r>
                    </a:p>
                  </a:txBody>
                  <a:tcPr marL="45720" marR="45720" anchor="b"/>
                </a:tc>
                <a:tc>
                  <a:txBody>
                    <a:bodyPr/>
                    <a:lstStyle/>
                    <a:p>
                      <a:pPr fontAlgn="b"/>
                      <a:r>
                        <a:rPr lang="en-US" sz="900">
                          <a:effectLst/>
                        </a:rPr>
                        <a:t>20 - 40 mins / epoch</a:t>
                      </a:r>
                    </a:p>
                  </a:txBody>
                  <a:tcPr marL="45720" marR="45720" anchor="b"/>
                </a:tc>
                <a:tc>
                  <a:txBody>
                    <a:bodyPr/>
                    <a:lstStyle/>
                    <a:p>
                      <a:pPr algn="r" fontAlgn="b"/>
                      <a:r>
                        <a:rPr lang="en-US" sz="900">
                          <a:effectLst/>
                        </a:rPr>
                        <a:t>100%</a:t>
                      </a:r>
                    </a:p>
                  </a:txBody>
                  <a:tcPr marL="45720" marR="45720" anchor="b"/>
                </a:tc>
                <a:tc>
                  <a:txBody>
                    <a:bodyPr/>
                    <a:lstStyle/>
                    <a:p>
                      <a:pPr algn="r" fontAlgn="b"/>
                      <a:r>
                        <a:rPr lang="en-US" sz="900">
                          <a:effectLst/>
                        </a:rPr>
                        <a:t>20</a:t>
                      </a:r>
                    </a:p>
                  </a:txBody>
                  <a:tcPr marL="45720" marR="45720" anchor="b"/>
                </a:tc>
                <a:tc>
                  <a:txBody>
                    <a:bodyPr/>
                    <a:lstStyle/>
                    <a:p>
                      <a:pPr algn="r" fontAlgn="b"/>
                      <a:r>
                        <a:rPr lang="en-US" sz="900">
                          <a:effectLst/>
                        </a:rPr>
                        <a:t>78%</a:t>
                      </a:r>
                    </a:p>
                  </a:txBody>
                  <a:tcPr marL="45720" marR="45720" anchor="b"/>
                </a:tc>
                <a:tc>
                  <a:txBody>
                    <a:bodyPr/>
                    <a:lstStyle/>
                    <a:p>
                      <a:pPr algn="r" fontAlgn="b"/>
                      <a:r>
                        <a:rPr lang="en-US" sz="900">
                          <a:effectLst/>
                        </a:rPr>
                        <a:t>25%</a:t>
                      </a:r>
                    </a:p>
                  </a:txBody>
                  <a:tcPr marL="45720" marR="45720" anchor="b"/>
                </a:tc>
                <a:tc>
                  <a:txBody>
                    <a:bodyPr/>
                    <a:lstStyle/>
                    <a:p>
                      <a:pPr fontAlgn="b"/>
                      <a:r>
                        <a:rPr lang="en-US" sz="900">
                          <a:effectLst/>
                        </a:rPr>
                        <a:t>Cross-entropy, used logits</a:t>
                      </a:r>
                    </a:p>
                  </a:txBody>
                  <a:tcPr marL="45720" marR="45720" anchor="b"/>
                </a:tc>
                <a:tc>
                  <a:txBody>
                    <a:bodyPr/>
                    <a:lstStyle/>
                    <a:p>
                      <a:pPr fontAlgn="b"/>
                      <a:r>
                        <a:rPr lang="en-US" sz="900">
                          <a:effectLst/>
                        </a:rPr>
                        <a:t>~122 million</a:t>
                      </a:r>
                    </a:p>
                  </a:txBody>
                  <a:tcPr marL="45720" marR="45720" anchor="b"/>
                </a:tc>
                <a:extLst>
                  <a:ext uri="{0D108BD9-81ED-4DB2-BD59-A6C34878D82A}">
                    <a16:rowId xmlns:a16="http://schemas.microsoft.com/office/drawing/2014/main" val="1916556834"/>
                  </a:ext>
                </a:extLst>
              </a:tr>
              <a:tr h="346095">
                <a:tc>
                  <a:txBody>
                    <a:bodyPr/>
                    <a:lstStyle/>
                    <a:p>
                      <a:pPr fontAlgn="b"/>
                      <a:r>
                        <a:rPr lang="en-US" sz="900" err="1">
                          <a:effectLst/>
                        </a:rPr>
                        <a:t>EfficientNet</a:t>
                      </a:r>
                      <a:r>
                        <a:rPr lang="en-US" sz="900">
                          <a:effectLst/>
                        </a:rPr>
                        <a:t>: [X layers: Tune- last 4], VisualBERT: [12: Tune- 9-12]</a:t>
                      </a:r>
                    </a:p>
                  </a:txBody>
                  <a:tcPr marL="45720" marR="45720" anchor="b"/>
                </a:tc>
                <a:tc>
                  <a:txBody>
                    <a:bodyPr/>
                    <a:lstStyle/>
                    <a:p>
                      <a:pPr fontAlgn="b"/>
                      <a:r>
                        <a:rPr lang="en-US" sz="900">
                          <a:effectLst/>
                        </a:rPr>
                        <a:t>20 - 40 mins / epoch</a:t>
                      </a:r>
                    </a:p>
                  </a:txBody>
                  <a:tcPr marL="45720" marR="45720" anchor="b"/>
                </a:tc>
                <a:tc>
                  <a:txBody>
                    <a:bodyPr/>
                    <a:lstStyle/>
                    <a:p>
                      <a:pPr algn="r" fontAlgn="b"/>
                      <a:r>
                        <a:rPr lang="en-US" sz="900">
                          <a:effectLst/>
                        </a:rPr>
                        <a:t>100%</a:t>
                      </a:r>
                    </a:p>
                  </a:txBody>
                  <a:tcPr marL="45720" marR="45720" anchor="b"/>
                </a:tc>
                <a:tc>
                  <a:txBody>
                    <a:bodyPr/>
                    <a:lstStyle/>
                    <a:p>
                      <a:pPr algn="r" fontAlgn="b"/>
                      <a:r>
                        <a:rPr lang="en-US" sz="900">
                          <a:effectLst/>
                        </a:rPr>
                        <a:t>20</a:t>
                      </a:r>
                    </a:p>
                  </a:txBody>
                  <a:tcPr marL="45720" marR="45720" anchor="b"/>
                </a:tc>
                <a:tc>
                  <a:txBody>
                    <a:bodyPr/>
                    <a:lstStyle/>
                    <a:p>
                      <a:pPr algn="r" fontAlgn="b"/>
                      <a:r>
                        <a:rPr lang="en-US" sz="900">
                          <a:effectLst/>
                        </a:rPr>
                        <a:t>75%</a:t>
                      </a:r>
                    </a:p>
                  </a:txBody>
                  <a:tcPr marL="45720" marR="45720" anchor="b"/>
                </a:tc>
                <a:tc>
                  <a:txBody>
                    <a:bodyPr/>
                    <a:lstStyle/>
                    <a:p>
                      <a:pPr algn="r" fontAlgn="b"/>
                      <a:r>
                        <a:rPr lang="en-US" sz="900">
                          <a:effectLst/>
                        </a:rPr>
                        <a:t>35%</a:t>
                      </a:r>
                    </a:p>
                  </a:txBody>
                  <a:tcPr marL="45720" marR="45720" anchor="b"/>
                </a:tc>
                <a:tc>
                  <a:txBody>
                    <a:bodyPr/>
                    <a:lstStyle/>
                    <a:p>
                      <a:pPr fontAlgn="b"/>
                      <a:r>
                        <a:rPr lang="en-US" sz="900">
                          <a:effectLst/>
                        </a:rPr>
                        <a:t>Cross-entropy, used logits</a:t>
                      </a:r>
                    </a:p>
                  </a:txBody>
                  <a:tcPr marL="45720" marR="45720" anchor="b"/>
                </a:tc>
                <a:tc>
                  <a:txBody>
                    <a:bodyPr/>
                    <a:lstStyle/>
                    <a:p>
                      <a:pPr fontAlgn="b"/>
                      <a:r>
                        <a:rPr lang="en-US" sz="900">
                          <a:effectLst/>
                        </a:rPr>
                        <a:t>~105 million</a:t>
                      </a:r>
                    </a:p>
                  </a:txBody>
                  <a:tcPr marL="45720" marR="45720" anchor="b"/>
                </a:tc>
                <a:extLst>
                  <a:ext uri="{0D108BD9-81ED-4DB2-BD59-A6C34878D82A}">
                    <a16:rowId xmlns:a16="http://schemas.microsoft.com/office/drawing/2014/main" val="3806209780"/>
                  </a:ext>
                </a:extLst>
              </a:tr>
              <a:tr h="346095">
                <a:tc>
                  <a:txBody>
                    <a:bodyPr/>
                    <a:lstStyle/>
                    <a:p>
                      <a:pPr fontAlgn="b"/>
                      <a:r>
                        <a:rPr lang="en-US" sz="900">
                          <a:effectLst/>
                        </a:rPr>
                        <a:t>VGG: [16: Tune- 10-15], VisualBERT: [12: Tune- 9-12]</a:t>
                      </a:r>
                    </a:p>
                  </a:txBody>
                  <a:tcPr marL="45720" marR="45720" anchor="b"/>
                </a:tc>
                <a:tc>
                  <a:txBody>
                    <a:bodyPr/>
                    <a:lstStyle/>
                    <a:p>
                      <a:pPr fontAlgn="b"/>
                      <a:r>
                        <a:rPr lang="en-US" sz="900">
                          <a:effectLst/>
                        </a:rPr>
                        <a:t>20 - 40 mins / epoch</a:t>
                      </a:r>
                    </a:p>
                  </a:txBody>
                  <a:tcPr marL="45720" marR="45720" anchor="b"/>
                </a:tc>
                <a:tc>
                  <a:txBody>
                    <a:bodyPr/>
                    <a:lstStyle/>
                    <a:p>
                      <a:pPr algn="r" fontAlgn="b"/>
                      <a:r>
                        <a:rPr lang="en-US" sz="900">
                          <a:effectLst/>
                        </a:rPr>
                        <a:t>100%</a:t>
                      </a:r>
                    </a:p>
                  </a:txBody>
                  <a:tcPr marL="45720" marR="45720" anchor="b"/>
                </a:tc>
                <a:tc>
                  <a:txBody>
                    <a:bodyPr/>
                    <a:lstStyle/>
                    <a:p>
                      <a:pPr algn="r" fontAlgn="b"/>
                      <a:r>
                        <a:rPr lang="en-US" sz="900">
                          <a:effectLst/>
                        </a:rPr>
                        <a:t>20</a:t>
                      </a:r>
                    </a:p>
                  </a:txBody>
                  <a:tcPr marL="45720" marR="45720" anchor="b"/>
                </a:tc>
                <a:tc>
                  <a:txBody>
                    <a:bodyPr/>
                    <a:lstStyle/>
                    <a:p>
                      <a:pPr algn="r" fontAlgn="b"/>
                      <a:r>
                        <a:rPr lang="en-US" sz="900">
                          <a:effectLst/>
                        </a:rPr>
                        <a:t>68%</a:t>
                      </a:r>
                    </a:p>
                  </a:txBody>
                  <a:tcPr marL="45720" marR="45720" anchor="b"/>
                </a:tc>
                <a:tc>
                  <a:txBody>
                    <a:bodyPr/>
                    <a:lstStyle/>
                    <a:p>
                      <a:pPr algn="r" fontAlgn="b"/>
                      <a:r>
                        <a:rPr lang="en-US" sz="900">
                          <a:effectLst/>
                        </a:rPr>
                        <a:t>28%</a:t>
                      </a:r>
                    </a:p>
                  </a:txBody>
                  <a:tcPr marL="45720" marR="45720" anchor="b"/>
                </a:tc>
                <a:tc>
                  <a:txBody>
                    <a:bodyPr/>
                    <a:lstStyle/>
                    <a:p>
                      <a:pPr fontAlgn="b"/>
                      <a:r>
                        <a:rPr lang="en-US" sz="900">
                          <a:effectLst/>
                        </a:rPr>
                        <a:t>Cross-entropy, used logits</a:t>
                      </a:r>
                    </a:p>
                  </a:txBody>
                  <a:tcPr marL="45720" marR="45720" anchor="b"/>
                </a:tc>
                <a:tc>
                  <a:txBody>
                    <a:bodyPr/>
                    <a:lstStyle/>
                    <a:p>
                      <a:pPr fontAlgn="b"/>
                      <a:r>
                        <a:rPr lang="en-US" sz="900">
                          <a:effectLst/>
                        </a:rPr>
                        <a:t>~150 million</a:t>
                      </a:r>
                    </a:p>
                  </a:txBody>
                  <a:tcPr marL="45720" marR="45720" anchor="b"/>
                </a:tc>
                <a:extLst>
                  <a:ext uri="{0D108BD9-81ED-4DB2-BD59-A6C34878D82A}">
                    <a16:rowId xmlns:a16="http://schemas.microsoft.com/office/drawing/2014/main" val="3852807588"/>
                  </a:ext>
                </a:extLst>
              </a:tr>
              <a:tr h="346095">
                <a:tc>
                  <a:txBody>
                    <a:bodyPr/>
                    <a:lstStyle/>
                    <a:p>
                      <a:pPr fontAlgn="b"/>
                      <a:r>
                        <a:rPr lang="en-US" sz="900" err="1">
                          <a:effectLst/>
                        </a:rPr>
                        <a:t>EfficientNet</a:t>
                      </a:r>
                      <a:r>
                        <a:rPr lang="en-US" sz="900">
                          <a:effectLst/>
                        </a:rPr>
                        <a:t>: [X layers: Tune- last 6], VisualBERT: [Tune 2]</a:t>
                      </a:r>
                    </a:p>
                  </a:txBody>
                  <a:tcPr marL="45720" marR="45720" anchor="b"/>
                </a:tc>
                <a:tc>
                  <a:txBody>
                    <a:bodyPr/>
                    <a:lstStyle/>
                    <a:p>
                      <a:pPr fontAlgn="b"/>
                      <a:r>
                        <a:rPr lang="en-US" sz="900">
                          <a:effectLst/>
                        </a:rPr>
                        <a:t>20 - 40 mins / epoch</a:t>
                      </a:r>
                    </a:p>
                  </a:txBody>
                  <a:tcPr marL="45720" marR="45720" anchor="b"/>
                </a:tc>
                <a:tc>
                  <a:txBody>
                    <a:bodyPr/>
                    <a:lstStyle/>
                    <a:p>
                      <a:pPr algn="r" fontAlgn="b"/>
                      <a:r>
                        <a:rPr lang="en-US" sz="900">
                          <a:effectLst/>
                        </a:rPr>
                        <a:t>100%</a:t>
                      </a:r>
                    </a:p>
                  </a:txBody>
                  <a:tcPr marL="45720" marR="45720" anchor="b"/>
                </a:tc>
                <a:tc>
                  <a:txBody>
                    <a:bodyPr/>
                    <a:lstStyle/>
                    <a:p>
                      <a:pPr algn="r" fontAlgn="b"/>
                      <a:r>
                        <a:rPr lang="en-US" sz="900">
                          <a:effectLst/>
                        </a:rPr>
                        <a:t>20</a:t>
                      </a:r>
                    </a:p>
                  </a:txBody>
                  <a:tcPr marL="45720" marR="45720" anchor="b"/>
                </a:tc>
                <a:tc>
                  <a:txBody>
                    <a:bodyPr/>
                    <a:lstStyle/>
                    <a:p>
                      <a:pPr algn="r" fontAlgn="b"/>
                      <a:r>
                        <a:rPr lang="en-US" sz="900">
                          <a:effectLst/>
                        </a:rPr>
                        <a:t>85%</a:t>
                      </a:r>
                    </a:p>
                  </a:txBody>
                  <a:tcPr marL="45720" marR="45720" anchor="b"/>
                </a:tc>
                <a:tc>
                  <a:txBody>
                    <a:bodyPr/>
                    <a:lstStyle/>
                    <a:p>
                      <a:pPr algn="r" fontAlgn="b"/>
                      <a:r>
                        <a:rPr lang="en-US" sz="900">
                          <a:effectLst/>
                        </a:rPr>
                        <a:t>64%</a:t>
                      </a:r>
                    </a:p>
                  </a:txBody>
                  <a:tcPr marL="45720" marR="45720" anchor="b"/>
                </a:tc>
                <a:tc>
                  <a:txBody>
                    <a:bodyPr/>
                    <a:lstStyle/>
                    <a:p>
                      <a:pPr fontAlgn="b"/>
                      <a:r>
                        <a:rPr lang="en-US" sz="900">
                          <a:effectLst/>
                        </a:rPr>
                        <a:t>Cross-entropy, used logits</a:t>
                      </a:r>
                    </a:p>
                  </a:txBody>
                  <a:tcPr marL="45720" marR="45720" anchor="b"/>
                </a:tc>
                <a:tc>
                  <a:txBody>
                    <a:bodyPr/>
                    <a:lstStyle/>
                    <a:p>
                      <a:pPr fontAlgn="b"/>
                      <a:r>
                        <a:rPr lang="en-US" sz="900" dirty="0">
                          <a:effectLst/>
                        </a:rPr>
                        <a:t>~105 million</a:t>
                      </a:r>
                    </a:p>
                  </a:txBody>
                  <a:tcPr marL="45720" marR="45720" anchor="b"/>
                </a:tc>
                <a:extLst>
                  <a:ext uri="{0D108BD9-81ED-4DB2-BD59-A6C34878D82A}">
                    <a16:rowId xmlns:a16="http://schemas.microsoft.com/office/drawing/2014/main" val="1759671582"/>
                  </a:ext>
                </a:extLst>
              </a:tr>
            </a:tbl>
          </a:graphicData>
        </a:graphic>
      </p:graphicFrame>
      <p:sp>
        <p:nvSpPr>
          <p:cNvPr id="31" name="Rectangle 30">
            <a:extLst>
              <a:ext uri="{FF2B5EF4-FFF2-40B4-BE49-F238E27FC236}">
                <a16:creationId xmlns:a16="http://schemas.microsoft.com/office/drawing/2014/main" id="{983AEDA1-A3ED-0516-F18F-2B09FC80AA83}"/>
              </a:ext>
            </a:extLst>
          </p:cNvPr>
          <p:cNvSpPr/>
          <p:nvPr/>
        </p:nvSpPr>
        <p:spPr>
          <a:xfrm>
            <a:off x="248675" y="1792345"/>
            <a:ext cx="11661285" cy="311401"/>
          </a:xfrm>
          <a:prstGeom prst="rect">
            <a:avLst/>
          </a:prstGeom>
          <a:no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E904FFA-68D0-181B-172B-3123531F0932}"/>
              </a:ext>
            </a:extLst>
          </p:cNvPr>
          <p:cNvSpPr/>
          <p:nvPr/>
        </p:nvSpPr>
        <p:spPr>
          <a:xfrm>
            <a:off x="266181" y="5733058"/>
            <a:ext cx="11626272" cy="365125"/>
          </a:xfrm>
          <a:prstGeom prst="rect">
            <a:avLst/>
          </a:prstGeom>
          <a:no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9530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7D8A0-A716-6472-4B1C-A4E53981AD40}"/>
              </a:ext>
            </a:extLst>
          </p:cNvPr>
          <p:cNvSpPr>
            <a:spLocks noGrp="1"/>
          </p:cNvSpPr>
          <p:nvPr>
            <p:ph type="title"/>
          </p:nvPr>
        </p:nvSpPr>
        <p:spPr>
          <a:xfrm>
            <a:off x="884791" y="285569"/>
            <a:ext cx="4993007" cy="522658"/>
          </a:xfrm>
        </p:spPr>
        <p:txBody>
          <a:bodyPr>
            <a:normAutofit fontScale="90000"/>
          </a:bodyPr>
          <a:lstStyle/>
          <a:p>
            <a:r>
              <a:rPr lang="en-US" sz="4000"/>
              <a:t>Model Architecture</a:t>
            </a:r>
            <a:endParaRPr lang="en-US"/>
          </a:p>
        </p:txBody>
      </p:sp>
      <p:pic>
        <p:nvPicPr>
          <p:cNvPr id="8" name="Content Placeholder 7" descr="A screenshot of a computer&#10;&#10;Description automatically generated">
            <a:extLst>
              <a:ext uri="{FF2B5EF4-FFF2-40B4-BE49-F238E27FC236}">
                <a16:creationId xmlns:a16="http://schemas.microsoft.com/office/drawing/2014/main" id="{41D4F3B8-4EA6-18AD-A0C4-2B807B675243}"/>
              </a:ext>
            </a:extLst>
          </p:cNvPr>
          <p:cNvPicPr>
            <a:picLocks noGrp="1" noChangeAspect="1"/>
          </p:cNvPicPr>
          <p:nvPr>
            <p:ph idx="1"/>
          </p:nvPr>
        </p:nvPicPr>
        <p:blipFill>
          <a:blip r:embed="rId2"/>
          <a:srcRect l="98" t="241" r="51095" b="-241"/>
          <a:stretch/>
        </p:blipFill>
        <p:spPr>
          <a:xfrm>
            <a:off x="185370" y="551725"/>
            <a:ext cx="5887742" cy="6275457"/>
          </a:xfrm>
        </p:spPr>
      </p:pic>
      <p:sp>
        <p:nvSpPr>
          <p:cNvPr id="4" name="Date Placeholder 3">
            <a:extLst>
              <a:ext uri="{FF2B5EF4-FFF2-40B4-BE49-F238E27FC236}">
                <a16:creationId xmlns:a16="http://schemas.microsoft.com/office/drawing/2014/main" id="{625D5D3A-BBA2-7AA7-D63E-9EDBB88B3A86}"/>
              </a:ext>
            </a:extLst>
          </p:cNvPr>
          <p:cNvSpPr>
            <a:spLocks noGrp="1"/>
          </p:cNvSpPr>
          <p:nvPr>
            <p:ph type="dt" sz="half" idx="10"/>
          </p:nvPr>
        </p:nvSpPr>
        <p:spPr/>
        <p:txBody>
          <a:bodyPr/>
          <a:lstStyle/>
          <a:p>
            <a:fld id="{7F7A09D2-C5BD-45F3-939D-9AC5AABEB992}" type="datetime1">
              <a:rPr lang="en-US"/>
              <a:t>10/28/24</a:t>
            </a:fld>
            <a:endParaRPr lang="en-US"/>
          </a:p>
        </p:txBody>
      </p:sp>
      <p:sp>
        <p:nvSpPr>
          <p:cNvPr id="5" name="Footer Placeholder 4">
            <a:extLst>
              <a:ext uri="{FF2B5EF4-FFF2-40B4-BE49-F238E27FC236}">
                <a16:creationId xmlns:a16="http://schemas.microsoft.com/office/drawing/2014/main" id="{2949F8CD-66BF-8A1F-00CC-3B82CAA57190}"/>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72DDCBD-F79F-AEC6-4402-F3A601508865}"/>
              </a:ext>
            </a:extLst>
          </p:cNvPr>
          <p:cNvSpPr>
            <a:spLocks noGrp="1"/>
          </p:cNvSpPr>
          <p:nvPr>
            <p:ph type="sldNum" sz="quarter" idx="12"/>
          </p:nvPr>
        </p:nvSpPr>
        <p:spPr/>
        <p:txBody>
          <a:bodyPr/>
          <a:lstStyle/>
          <a:p>
            <a:fld id="{CC057153-B650-4DEB-B370-79DDCFDCE934}" type="slidenum">
              <a:rPr lang="en-US" dirty="0"/>
              <a:t>11</a:t>
            </a:fld>
            <a:endParaRPr lang="en-US"/>
          </a:p>
        </p:txBody>
      </p:sp>
      <p:sp>
        <p:nvSpPr>
          <p:cNvPr id="9" name="Title 1">
            <a:extLst>
              <a:ext uri="{FF2B5EF4-FFF2-40B4-BE49-F238E27FC236}">
                <a16:creationId xmlns:a16="http://schemas.microsoft.com/office/drawing/2014/main" id="{CF24391A-A187-4926-495E-7E4B7DA3A711}"/>
              </a:ext>
            </a:extLst>
          </p:cNvPr>
          <p:cNvSpPr txBox="1">
            <a:spLocks/>
          </p:cNvSpPr>
          <p:nvPr/>
        </p:nvSpPr>
        <p:spPr>
          <a:xfrm>
            <a:off x="6851977" y="292826"/>
            <a:ext cx="4993007" cy="522658"/>
          </a:xfrm>
          <a:prstGeom prst="rect">
            <a:avLst/>
          </a:prstGeom>
        </p:spPr>
        <p:txBody>
          <a:bodyPr vert="horz" lIns="91440" tIns="45720" rIns="91440" bIns="45720" rtlCol="0" anchor="t">
            <a:normAutofit fontScale="90000" lnSpcReduction="20000"/>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4000"/>
              <a:t>Training Flow</a:t>
            </a:r>
            <a:endParaRPr lang="en-US"/>
          </a:p>
        </p:txBody>
      </p:sp>
      <p:pic>
        <p:nvPicPr>
          <p:cNvPr id="7" name="Picture 6" descr="A diagram of a model&#10;&#10;Description automatically generated">
            <a:extLst>
              <a:ext uri="{FF2B5EF4-FFF2-40B4-BE49-F238E27FC236}">
                <a16:creationId xmlns:a16="http://schemas.microsoft.com/office/drawing/2014/main" id="{3658D593-52EF-D525-2C7C-332EA980BBF0}"/>
              </a:ext>
            </a:extLst>
          </p:cNvPr>
          <p:cNvPicPr>
            <a:picLocks noChangeAspect="1"/>
          </p:cNvPicPr>
          <p:nvPr/>
        </p:nvPicPr>
        <p:blipFill>
          <a:blip r:embed="rId3"/>
          <a:stretch>
            <a:fillRect/>
          </a:stretch>
        </p:blipFill>
        <p:spPr>
          <a:xfrm>
            <a:off x="5489078" y="817084"/>
            <a:ext cx="6364230" cy="6004194"/>
          </a:xfrm>
          <a:prstGeom prst="rect">
            <a:avLst/>
          </a:prstGeom>
        </p:spPr>
      </p:pic>
    </p:spTree>
    <p:extLst>
      <p:ext uri="{BB962C8B-B14F-4D97-AF65-F5344CB8AC3E}">
        <p14:creationId xmlns:p14="http://schemas.microsoft.com/office/powerpoint/2010/main" val="2474259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D476404-CF56-B5DB-4195-A86220897BFF}"/>
              </a:ext>
            </a:extLst>
          </p:cNvPr>
          <p:cNvSpPr>
            <a:spLocks noGrp="1"/>
          </p:cNvSpPr>
          <p:nvPr>
            <p:ph type="dt" sz="half" idx="10"/>
          </p:nvPr>
        </p:nvSpPr>
        <p:spPr/>
        <p:txBody>
          <a:bodyPr/>
          <a:lstStyle/>
          <a:p>
            <a:fld id="{966DA101-DA82-40F6-97CA-0ED23D68B90D}" type="datetime1">
              <a:rPr lang="en-US"/>
              <a:t>10/28/24</a:t>
            </a:fld>
            <a:endParaRPr lang="en-US"/>
          </a:p>
        </p:txBody>
      </p:sp>
      <p:sp>
        <p:nvSpPr>
          <p:cNvPr id="5" name="Footer Placeholder 4">
            <a:extLst>
              <a:ext uri="{FF2B5EF4-FFF2-40B4-BE49-F238E27FC236}">
                <a16:creationId xmlns:a16="http://schemas.microsoft.com/office/drawing/2014/main" id="{A340BE99-F851-CD05-68FA-3E661EFC88BD}"/>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A3E7BA9C-0BF6-4302-F67A-1B7FD58C36F3}"/>
              </a:ext>
            </a:extLst>
          </p:cNvPr>
          <p:cNvSpPr>
            <a:spLocks noGrp="1"/>
          </p:cNvSpPr>
          <p:nvPr>
            <p:ph type="sldNum" sz="quarter" idx="12"/>
          </p:nvPr>
        </p:nvSpPr>
        <p:spPr/>
        <p:txBody>
          <a:bodyPr/>
          <a:lstStyle/>
          <a:p>
            <a:fld id="{CC057153-B650-4DEB-B370-79DDCFDCE934}" type="slidenum">
              <a:rPr lang="en-US" dirty="0"/>
              <a:t>12</a:t>
            </a:fld>
            <a:endParaRPr lang="en-US"/>
          </a:p>
        </p:txBody>
      </p:sp>
      <p:sp>
        <p:nvSpPr>
          <p:cNvPr id="26" name="Title 1">
            <a:extLst>
              <a:ext uri="{FF2B5EF4-FFF2-40B4-BE49-F238E27FC236}">
                <a16:creationId xmlns:a16="http://schemas.microsoft.com/office/drawing/2014/main" id="{7771E4EF-6FE9-FECB-49B3-2DF6D82B23CD}"/>
              </a:ext>
            </a:extLst>
          </p:cNvPr>
          <p:cNvSpPr>
            <a:spLocks noGrp="1"/>
          </p:cNvSpPr>
          <p:nvPr>
            <p:ph type="title"/>
          </p:nvPr>
        </p:nvSpPr>
        <p:spPr>
          <a:xfrm>
            <a:off x="263810" y="190731"/>
            <a:ext cx="10653578" cy="522658"/>
          </a:xfrm>
        </p:spPr>
        <p:txBody>
          <a:bodyPr>
            <a:normAutofit fontScale="90000"/>
          </a:bodyPr>
          <a:lstStyle/>
          <a:p>
            <a:r>
              <a:rPr lang="en-US" sz="4000" dirty="0"/>
              <a:t>Model Architecture</a:t>
            </a:r>
            <a:endParaRPr lang="en-US" dirty="0"/>
          </a:p>
        </p:txBody>
      </p:sp>
      <p:grpSp>
        <p:nvGrpSpPr>
          <p:cNvPr id="44" name="Group 43">
            <a:extLst>
              <a:ext uri="{FF2B5EF4-FFF2-40B4-BE49-F238E27FC236}">
                <a16:creationId xmlns:a16="http://schemas.microsoft.com/office/drawing/2014/main" id="{1C6AA123-11D1-DD5F-97EC-DAC87D6F26F2}"/>
              </a:ext>
            </a:extLst>
          </p:cNvPr>
          <p:cNvGrpSpPr/>
          <p:nvPr/>
        </p:nvGrpSpPr>
        <p:grpSpPr>
          <a:xfrm>
            <a:off x="166582" y="968995"/>
            <a:ext cx="1510807" cy="1021774"/>
            <a:chOff x="496451" y="1016184"/>
            <a:chExt cx="2008910" cy="1731634"/>
          </a:xfrm>
        </p:grpSpPr>
        <p:sp>
          <p:nvSpPr>
            <p:cNvPr id="40" name="Rectangle 39">
              <a:extLst>
                <a:ext uri="{FF2B5EF4-FFF2-40B4-BE49-F238E27FC236}">
                  <a16:creationId xmlns:a16="http://schemas.microsoft.com/office/drawing/2014/main" id="{FDBC8E0B-8062-AF16-E681-6B148DCA4A39}"/>
                </a:ext>
              </a:extLst>
            </p:cNvPr>
            <p:cNvSpPr/>
            <p:nvPr/>
          </p:nvSpPr>
          <p:spPr>
            <a:xfrm>
              <a:off x="496452" y="1154545"/>
              <a:ext cx="2008909" cy="1593273"/>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1" name="Rectangle 40">
              <a:extLst>
                <a:ext uri="{FF2B5EF4-FFF2-40B4-BE49-F238E27FC236}">
                  <a16:creationId xmlns:a16="http://schemas.microsoft.com/office/drawing/2014/main" id="{DA9BD454-D7E5-CADB-FBC4-9A27B757E499}"/>
                </a:ext>
              </a:extLst>
            </p:cNvPr>
            <p:cNvSpPr/>
            <p:nvPr/>
          </p:nvSpPr>
          <p:spPr>
            <a:xfrm>
              <a:off x="496451" y="1016184"/>
              <a:ext cx="2008909" cy="415393"/>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chemeClr val="tx1"/>
                  </a:solidFill>
                  <a:latin typeface="Aptos"/>
                </a:rPr>
                <a:t>Data X</a:t>
              </a:r>
            </a:p>
          </p:txBody>
        </p:sp>
        <p:grpSp>
          <p:nvGrpSpPr>
            <p:cNvPr id="43" name="Group 42">
              <a:extLst>
                <a:ext uri="{FF2B5EF4-FFF2-40B4-BE49-F238E27FC236}">
                  <a16:creationId xmlns:a16="http://schemas.microsoft.com/office/drawing/2014/main" id="{61A03AFA-B864-9C52-7CF8-F1D2EFCEDCDF}"/>
                </a:ext>
              </a:extLst>
            </p:cNvPr>
            <p:cNvGrpSpPr/>
            <p:nvPr/>
          </p:nvGrpSpPr>
          <p:grpSpPr>
            <a:xfrm>
              <a:off x="634998" y="1512453"/>
              <a:ext cx="1720273" cy="1096817"/>
              <a:chOff x="484907" y="1316180"/>
              <a:chExt cx="1720273" cy="1096817"/>
            </a:xfrm>
          </p:grpSpPr>
          <p:sp>
            <p:nvSpPr>
              <p:cNvPr id="28" name="Rectangle: Rounded Corners 27">
                <a:extLst>
                  <a:ext uri="{FF2B5EF4-FFF2-40B4-BE49-F238E27FC236}">
                    <a16:creationId xmlns:a16="http://schemas.microsoft.com/office/drawing/2014/main" id="{35BED7F9-2ADA-F6E3-5828-8FD2E93016AB}"/>
                  </a:ext>
                </a:extLst>
              </p:cNvPr>
              <p:cNvSpPr/>
              <p:nvPr/>
            </p:nvSpPr>
            <p:spPr>
              <a:xfrm>
                <a:off x="496453" y="1316180"/>
                <a:ext cx="1708727" cy="288636"/>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rgbClr val="000000"/>
                    </a:solidFill>
                  </a:rPr>
                  <a:t>Input Id's </a:t>
                </a:r>
              </a:p>
            </p:txBody>
          </p:sp>
          <p:sp>
            <p:nvSpPr>
              <p:cNvPr id="32" name="Rectangle: Rounded Corners 31">
                <a:extLst>
                  <a:ext uri="{FF2B5EF4-FFF2-40B4-BE49-F238E27FC236}">
                    <a16:creationId xmlns:a16="http://schemas.microsoft.com/office/drawing/2014/main" id="{51C3E8A7-84E4-E803-7BB4-005F47EA1487}"/>
                  </a:ext>
                </a:extLst>
              </p:cNvPr>
              <p:cNvSpPr/>
              <p:nvPr/>
            </p:nvSpPr>
            <p:spPr>
              <a:xfrm>
                <a:off x="484907" y="1720271"/>
                <a:ext cx="1708727" cy="288636"/>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rgbClr val="000000"/>
                    </a:solidFill>
                    <a:ea typeface="+mn-lt"/>
                    <a:cs typeface="+mn-lt"/>
                  </a:rPr>
                  <a:t>Attention Mask</a:t>
                </a:r>
              </a:p>
            </p:txBody>
          </p:sp>
          <p:sp>
            <p:nvSpPr>
              <p:cNvPr id="33" name="Rectangle: Rounded Corners 32">
                <a:extLst>
                  <a:ext uri="{FF2B5EF4-FFF2-40B4-BE49-F238E27FC236}">
                    <a16:creationId xmlns:a16="http://schemas.microsoft.com/office/drawing/2014/main" id="{E9A5B3E7-AA53-AA94-C99C-19286D0BBDAF}"/>
                  </a:ext>
                </a:extLst>
              </p:cNvPr>
              <p:cNvSpPr/>
              <p:nvPr/>
            </p:nvSpPr>
            <p:spPr>
              <a:xfrm>
                <a:off x="484907" y="2124361"/>
                <a:ext cx="1708727" cy="288636"/>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rgbClr val="000000"/>
                    </a:solidFill>
                    <a:ea typeface="+mn-lt"/>
                    <a:cs typeface="+mn-lt"/>
                  </a:rPr>
                  <a:t>Question ID</a:t>
                </a:r>
              </a:p>
            </p:txBody>
          </p:sp>
        </p:grpSp>
      </p:grpSp>
      <p:grpSp>
        <p:nvGrpSpPr>
          <p:cNvPr id="45" name="Group 44">
            <a:extLst>
              <a:ext uri="{FF2B5EF4-FFF2-40B4-BE49-F238E27FC236}">
                <a16:creationId xmlns:a16="http://schemas.microsoft.com/office/drawing/2014/main" id="{7848170B-EDBE-90FD-3EBB-7CEF37926782}"/>
              </a:ext>
            </a:extLst>
          </p:cNvPr>
          <p:cNvGrpSpPr/>
          <p:nvPr/>
        </p:nvGrpSpPr>
        <p:grpSpPr>
          <a:xfrm>
            <a:off x="1826652" y="957449"/>
            <a:ext cx="1501735" cy="1030846"/>
            <a:chOff x="496451" y="1000809"/>
            <a:chExt cx="2008910" cy="1747009"/>
          </a:xfrm>
        </p:grpSpPr>
        <p:sp>
          <p:nvSpPr>
            <p:cNvPr id="46" name="Rectangle 45">
              <a:extLst>
                <a:ext uri="{FF2B5EF4-FFF2-40B4-BE49-F238E27FC236}">
                  <a16:creationId xmlns:a16="http://schemas.microsoft.com/office/drawing/2014/main" id="{860336F3-271B-C4B1-6EA4-0A12030CE142}"/>
                </a:ext>
              </a:extLst>
            </p:cNvPr>
            <p:cNvSpPr/>
            <p:nvPr/>
          </p:nvSpPr>
          <p:spPr>
            <a:xfrm>
              <a:off x="496452" y="1154545"/>
              <a:ext cx="2008909" cy="1593273"/>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7" name="Rectangle 46">
              <a:extLst>
                <a:ext uri="{FF2B5EF4-FFF2-40B4-BE49-F238E27FC236}">
                  <a16:creationId xmlns:a16="http://schemas.microsoft.com/office/drawing/2014/main" id="{C4DDB53E-8169-E582-E078-73A49871C568}"/>
                </a:ext>
              </a:extLst>
            </p:cNvPr>
            <p:cNvSpPr/>
            <p:nvPr/>
          </p:nvSpPr>
          <p:spPr>
            <a:xfrm>
              <a:off x="496451" y="1000809"/>
              <a:ext cx="2008909" cy="415393"/>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latin typeface="Aptos"/>
                </a:rPr>
                <a:t>Data Y</a:t>
              </a:r>
            </a:p>
          </p:txBody>
        </p:sp>
        <p:grpSp>
          <p:nvGrpSpPr>
            <p:cNvPr id="48" name="Group 47">
              <a:extLst>
                <a:ext uri="{FF2B5EF4-FFF2-40B4-BE49-F238E27FC236}">
                  <a16:creationId xmlns:a16="http://schemas.microsoft.com/office/drawing/2014/main" id="{23BB415E-AA99-EEDD-93B9-18A386539B10}"/>
                </a:ext>
              </a:extLst>
            </p:cNvPr>
            <p:cNvGrpSpPr/>
            <p:nvPr/>
          </p:nvGrpSpPr>
          <p:grpSpPr>
            <a:xfrm>
              <a:off x="634998" y="1512453"/>
              <a:ext cx="1720273" cy="1096817"/>
              <a:chOff x="484907" y="1316180"/>
              <a:chExt cx="1720273" cy="1096817"/>
            </a:xfrm>
          </p:grpSpPr>
          <p:sp>
            <p:nvSpPr>
              <p:cNvPr id="49" name="Rectangle: Rounded Corners 48">
                <a:extLst>
                  <a:ext uri="{FF2B5EF4-FFF2-40B4-BE49-F238E27FC236}">
                    <a16:creationId xmlns:a16="http://schemas.microsoft.com/office/drawing/2014/main" id="{A0C4B9EC-DE52-CCFC-5993-548FB1BA6597}"/>
                  </a:ext>
                </a:extLst>
              </p:cNvPr>
              <p:cNvSpPr/>
              <p:nvPr/>
            </p:nvSpPr>
            <p:spPr>
              <a:xfrm>
                <a:off x="496453" y="1316180"/>
                <a:ext cx="1708727" cy="288636"/>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rgbClr val="000000"/>
                    </a:solidFill>
                    <a:ea typeface="+mn-lt"/>
                    <a:cs typeface="+mn-lt"/>
                  </a:rPr>
                  <a:t>Image ID</a:t>
                </a:r>
              </a:p>
            </p:txBody>
          </p:sp>
          <p:sp>
            <p:nvSpPr>
              <p:cNvPr id="50" name="Rectangle: Rounded Corners 49">
                <a:extLst>
                  <a:ext uri="{FF2B5EF4-FFF2-40B4-BE49-F238E27FC236}">
                    <a16:creationId xmlns:a16="http://schemas.microsoft.com/office/drawing/2014/main" id="{35A0F211-BDA1-5277-DC76-58A73DB0826A}"/>
                  </a:ext>
                </a:extLst>
              </p:cNvPr>
              <p:cNvSpPr/>
              <p:nvPr/>
            </p:nvSpPr>
            <p:spPr>
              <a:xfrm>
                <a:off x="484907" y="1720271"/>
                <a:ext cx="1708727" cy="288636"/>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rgbClr val="000000"/>
                    </a:solidFill>
                    <a:ea typeface="+mn-lt"/>
                    <a:cs typeface="+mn-lt"/>
                  </a:rPr>
                  <a:t>Label</a:t>
                </a:r>
              </a:p>
            </p:txBody>
          </p:sp>
          <p:sp>
            <p:nvSpPr>
              <p:cNvPr id="51" name="Rectangle: Rounded Corners 50">
                <a:extLst>
                  <a:ext uri="{FF2B5EF4-FFF2-40B4-BE49-F238E27FC236}">
                    <a16:creationId xmlns:a16="http://schemas.microsoft.com/office/drawing/2014/main" id="{A9166833-F97D-E27F-0480-4E9E2FB33160}"/>
                  </a:ext>
                </a:extLst>
              </p:cNvPr>
              <p:cNvSpPr/>
              <p:nvPr/>
            </p:nvSpPr>
            <p:spPr>
              <a:xfrm>
                <a:off x="484907" y="2124361"/>
                <a:ext cx="1708727" cy="288636"/>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rgbClr val="000000"/>
                    </a:solidFill>
                    <a:ea typeface="+mn-lt"/>
                    <a:cs typeface="+mn-lt"/>
                  </a:rPr>
                  <a:t>Question ID</a:t>
                </a:r>
              </a:p>
            </p:txBody>
          </p:sp>
        </p:grpSp>
      </p:grpSp>
      <p:grpSp>
        <p:nvGrpSpPr>
          <p:cNvPr id="52" name="Group 51">
            <a:extLst>
              <a:ext uri="{FF2B5EF4-FFF2-40B4-BE49-F238E27FC236}">
                <a16:creationId xmlns:a16="http://schemas.microsoft.com/office/drawing/2014/main" id="{60A16B05-63B6-117F-2990-3D28ADCB9DCA}"/>
              </a:ext>
            </a:extLst>
          </p:cNvPr>
          <p:cNvGrpSpPr/>
          <p:nvPr/>
        </p:nvGrpSpPr>
        <p:grpSpPr>
          <a:xfrm>
            <a:off x="3477652" y="960747"/>
            <a:ext cx="1574306" cy="1029196"/>
            <a:chOff x="496451" y="1039740"/>
            <a:chExt cx="2008910" cy="1302519"/>
          </a:xfrm>
        </p:grpSpPr>
        <p:sp>
          <p:nvSpPr>
            <p:cNvPr id="53" name="Rectangle 52">
              <a:extLst>
                <a:ext uri="{FF2B5EF4-FFF2-40B4-BE49-F238E27FC236}">
                  <a16:creationId xmlns:a16="http://schemas.microsoft.com/office/drawing/2014/main" id="{17130ADD-D4BE-AB03-503C-E6B2233EFF05}"/>
                </a:ext>
              </a:extLst>
            </p:cNvPr>
            <p:cNvSpPr/>
            <p:nvPr/>
          </p:nvSpPr>
          <p:spPr>
            <a:xfrm>
              <a:off x="496452" y="1154545"/>
              <a:ext cx="2008909" cy="1187714"/>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4" name="Rectangle 53">
              <a:extLst>
                <a:ext uri="{FF2B5EF4-FFF2-40B4-BE49-F238E27FC236}">
                  <a16:creationId xmlns:a16="http://schemas.microsoft.com/office/drawing/2014/main" id="{1E727C0B-B7AB-0910-27C4-B00F1EC6104F}"/>
                </a:ext>
              </a:extLst>
            </p:cNvPr>
            <p:cNvSpPr/>
            <p:nvPr/>
          </p:nvSpPr>
          <p:spPr>
            <a:xfrm>
              <a:off x="496451" y="1039740"/>
              <a:ext cx="2008909" cy="311273"/>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err="1">
                  <a:solidFill>
                    <a:schemeClr val="tx1"/>
                  </a:solidFill>
                  <a:latin typeface="Aptos"/>
                </a:rPr>
                <a:t>Image_dict</a:t>
              </a:r>
            </a:p>
          </p:txBody>
        </p:sp>
        <p:grpSp>
          <p:nvGrpSpPr>
            <p:cNvPr id="55" name="Group 54">
              <a:extLst>
                <a:ext uri="{FF2B5EF4-FFF2-40B4-BE49-F238E27FC236}">
                  <a16:creationId xmlns:a16="http://schemas.microsoft.com/office/drawing/2014/main" id="{6A77F374-1E0B-2B84-D887-FFB455F0FBB3}"/>
                </a:ext>
              </a:extLst>
            </p:cNvPr>
            <p:cNvGrpSpPr/>
            <p:nvPr/>
          </p:nvGrpSpPr>
          <p:grpSpPr>
            <a:xfrm>
              <a:off x="634998" y="1512453"/>
              <a:ext cx="1720273" cy="692727"/>
              <a:chOff x="484907" y="1316180"/>
              <a:chExt cx="1720273" cy="692727"/>
            </a:xfrm>
          </p:grpSpPr>
          <p:sp>
            <p:nvSpPr>
              <p:cNvPr id="56" name="Rectangle: Rounded Corners 55">
                <a:extLst>
                  <a:ext uri="{FF2B5EF4-FFF2-40B4-BE49-F238E27FC236}">
                    <a16:creationId xmlns:a16="http://schemas.microsoft.com/office/drawing/2014/main" id="{3D1509A9-AD14-045D-F4EE-1B1369085EFF}"/>
                  </a:ext>
                </a:extLst>
              </p:cNvPr>
              <p:cNvSpPr/>
              <p:nvPr/>
            </p:nvSpPr>
            <p:spPr>
              <a:xfrm>
                <a:off x="496453" y="1316180"/>
                <a:ext cx="1708727" cy="288636"/>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rgbClr val="000000"/>
                    </a:solidFill>
                    <a:ea typeface="+mn-lt"/>
                    <a:cs typeface="+mn-lt"/>
                  </a:rPr>
                  <a:t>Image ID</a:t>
                </a:r>
              </a:p>
            </p:txBody>
          </p:sp>
          <p:sp>
            <p:nvSpPr>
              <p:cNvPr id="57" name="Rectangle: Rounded Corners 56">
                <a:extLst>
                  <a:ext uri="{FF2B5EF4-FFF2-40B4-BE49-F238E27FC236}">
                    <a16:creationId xmlns:a16="http://schemas.microsoft.com/office/drawing/2014/main" id="{0E92BEEE-BE81-42D1-BCA4-C6EB4785B82C}"/>
                  </a:ext>
                </a:extLst>
              </p:cNvPr>
              <p:cNvSpPr/>
              <p:nvPr/>
            </p:nvSpPr>
            <p:spPr>
              <a:xfrm>
                <a:off x="484907" y="1720271"/>
                <a:ext cx="1708727" cy="288636"/>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rgbClr val="000000"/>
                    </a:solidFill>
                    <a:ea typeface="+mn-lt"/>
                    <a:cs typeface="+mn-lt"/>
                  </a:rPr>
                  <a:t>Image Tensor</a:t>
                </a:r>
              </a:p>
            </p:txBody>
          </p:sp>
        </p:grpSp>
      </p:grpSp>
      <p:pic>
        <p:nvPicPr>
          <p:cNvPr id="2" name="Picture 1" descr="A close-up of a computer screen&#10;&#10;Description automatically generated">
            <a:extLst>
              <a:ext uri="{FF2B5EF4-FFF2-40B4-BE49-F238E27FC236}">
                <a16:creationId xmlns:a16="http://schemas.microsoft.com/office/drawing/2014/main" id="{F08BFF74-0DC0-4A2A-AA40-50A4277BFF7E}"/>
              </a:ext>
            </a:extLst>
          </p:cNvPr>
          <p:cNvPicPr>
            <a:picLocks noChangeAspect="1"/>
          </p:cNvPicPr>
          <p:nvPr/>
        </p:nvPicPr>
        <p:blipFill>
          <a:blip r:embed="rId2"/>
          <a:stretch>
            <a:fillRect/>
          </a:stretch>
        </p:blipFill>
        <p:spPr>
          <a:xfrm>
            <a:off x="1045256" y="2248808"/>
            <a:ext cx="3533775" cy="1181100"/>
          </a:xfrm>
          <a:prstGeom prst="rect">
            <a:avLst/>
          </a:prstGeom>
          <a:ln>
            <a:solidFill>
              <a:srgbClr val="F1F1F1"/>
            </a:solidFill>
          </a:ln>
        </p:spPr>
      </p:pic>
      <p:pic>
        <p:nvPicPr>
          <p:cNvPr id="9" name="Picture 8" descr="A screenshot of a computer&#10;&#10;Description automatically generated">
            <a:extLst>
              <a:ext uri="{FF2B5EF4-FFF2-40B4-BE49-F238E27FC236}">
                <a16:creationId xmlns:a16="http://schemas.microsoft.com/office/drawing/2014/main" id="{F9A789CA-3EE8-975B-8D76-CECA29D30F8C}"/>
              </a:ext>
            </a:extLst>
          </p:cNvPr>
          <p:cNvPicPr>
            <a:picLocks noChangeAspect="1"/>
          </p:cNvPicPr>
          <p:nvPr/>
        </p:nvPicPr>
        <p:blipFill>
          <a:blip r:embed="rId3"/>
          <a:stretch>
            <a:fillRect/>
          </a:stretch>
        </p:blipFill>
        <p:spPr>
          <a:xfrm>
            <a:off x="1047734" y="3852806"/>
            <a:ext cx="3536497" cy="1046390"/>
          </a:xfrm>
          <a:prstGeom prst="rect">
            <a:avLst/>
          </a:prstGeom>
          <a:ln>
            <a:solidFill>
              <a:srgbClr val="F1F1F1"/>
            </a:solidFill>
          </a:ln>
        </p:spPr>
      </p:pic>
      <p:pic>
        <p:nvPicPr>
          <p:cNvPr id="10" name="Picture 9" descr="A close-up of a box&#10;&#10;Description automatically generated">
            <a:extLst>
              <a:ext uri="{FF2B5EF4-FFF2-40B4-BE49-F238E27FC236}">
                <a16:creationId xmlns:a16="http://schemas.microsoft.com/office/drawing/2014/main" id="{3D280EC5-DB39-FF74-FBFC-E64444F87D45}"/>
              </a:ext>
            </a:extLst>
          </p:cNvPr>
          <p:cNvPicPr>
            <a:picLocks noChangeAspect="1"/>
          </p:cNvPicPr>
          <p:nvPr/>
        </p:nvPicPr>
        <p:blipFill>
          <a:blip r:embed="rId4"/>
          <a:srcRect r="418" b="-1333"/>
          <a:stretch/>
        </p:blipFill>
        <p:spPr>
          <a:xfrm>
            <a:off x="262347" y="5423454"/>
            <a:ext cx="5109333" cy="816744"/>
          </a:xfrm>
          <a:prstGeom prst="rect">
            <a:avLst/>
          </a:prstGeom>
          <a:ln>
            <a:solidFill>
              <a:srgbClr val="F1F1F1"/>
            </a:solidFill>
          </a:ln>
        </p:spPr>
      </p:pic>
      <p:pic>
        <p:nvPicPr>
          <p:cNvPr id="3" name="Picture 2" descr="A screenshot of a computer&#10;&#10;Description automatically generated">
            <a:extLst>
              <a:ext uri="{FF2B5EF4-FFF2-40B4-BE49-F238E27FC236}">
                <a16:creationId xmlns:a16="http://schemas.microsoft.com/office/drawing/2014/main" id="{4A2E0758-6672-61AD-84D5-6B52C44FE0B2}"/>
              </a:ext>
            </a:extLst>
          </p:cNvPr>
          <p:cNvPicPr>
            <a:picLocks noChangeAspect="1"/>
          </p:cNvPicPr>
          <p:nvPr/>
        </p:nvPicPr>
        <p:blipFill>
          <a:blip r:embed="rId5"/>
          <a:stretch>
            <a:fillRect/>
          </a:stretch>
        </p:blipFill>
        <p:spPr>
          <a:xfrm>
            <a:off x="6441169" y="470353"/>
            <a:ext cx="4326165" cy="1009650"/>
          </a:xfrm>
          <a:prstGeom prst="rect">
            <a:avLst/>
          </a:prstGeom>
          <a:ln>
            <a:solidFill>
              <a:srgbClr val="F1F1F1"/>
            </a:solidFill>
          </a:ln>
        </p:spPr>
      </p:pic>
      <p:graphicFrame>
        <p:nvGraphicFramePr>
          <p:cNvPr id="7" name="Table 6">
            <a:extLst>
              <a:ext uri="{FF2B5EF4-FFF2-40B4-BE49-F238E27FC236}">
                <a16:creationId xmlns:a16="http://schemas.microsoft.com/office/drawing/2014/main" id="{63331DAD-ADA7-689A-EA3F-B6BD85A0BD23}"/>
              </a:ext>
            </a:extLst>
          </p:cNvPr>
          <p:cNvGraphicFramePr>
            <a:graphicFrameLocks noGrp="1"/>
          </p:cNvGraphicFramePr>
          <p:nvPr>
            <p:extLst>
              <p:ext uri="{D42A27DB-BD31-4B8C-83A1-F6EECF244321}">
                <p14:modId xmlns:p14="http://schemas.microsoft.com/office/powerpoint/2010/main" val="417128372"/>
              </p:ext>
            </p:extLst>
          </p:nvPr>
        </p:nvGraphicFramePr>
        <p:xfrm>
          <a:off x="5896428" y="1986642"/>
          <a:ext cx="5960412" cy="289774"/>
        </p:xfrm>
        <a:graphic>
          <a:graphicData uri="http://schemas.openxmlformats.org/drawingml/2006/table">
            <a:tbl>
              <a:tblPr firstRow="1" bandRow="1">
                <a:tableStyleId>{5C22544A-7EE6-4342-B048-85BDC9FD1C3A}</a:tableStyleId>
              </a:tblPr>
              <a:tblGrid>
                <a:gridCol w="331134">
                  <a:extLst>
                    <a:ext uri="{9D8B030D-6E8A-4147-A177-3AD203B41FA5}">
                      <a16:colId xmlns:a16="http://schemas.microsoft.com/office/drawing/2014/main" val="773613503"/>
                    </a:ext>
                  </a:extLst>
                </a:gridCol>
                <a:gridCol w="331134">
                  <a:extLst>
                    <a:ext uri="{9D8B030D-6E8A-4147-A177-3AD203B41FA5}">
                      <a16:colId xmlns:a16="http://schemas.microsoft.com/office/drawing/2014/main" val="2482837349"/>
                    </a:ext>
                  </a:extLst>
                </a:gridCol>
                <a:gridCol w="331134">
                  <a:extLst>
                    <a:ext uri="{9D8B030D-6E8A-4147-A177-3AD203B41FA5}">
                      <a16:colId xmlns:a16="http://schemas.microsoft.com/office/drawing/2014/main" val="311230816"/>
                    </a:ext>
                  </a:extLst>
                </a:gridCol>
                <a:gridCol w="331134">
                  <a:extLst>
                    <a:ext uri="{9D8B030D-6E8A-4147-A177-3AD203B41FA5}">
                      <a16:colId xmlns:a16="http://schemas.microsoft.com/office/drawing/2014/main" val="1740850806"/>
                    </a:ext>
                  </a:extLst>
                </a:gridCol>
                <a:gridCol w="331134">
                  <a:extLst>
                    <a:ext uri="{9D8B030D-6E8A-4147-A177-3AD203B41FA5}">
                      <a16:colId xmlns:a16="http://schemas.microsoft.com/office/drawing/2014/main" val="2104834235"/>
                    </a:ext>
                  </a:extLst>
                </a:gridCol>
                <a:gridCol w="331134">
                  <a:extLst>
                    <a:ext uri="{9D8B030D-6E8A-4147-A177-3AD203B41FA5}">
                      <a16:colId xmlns:a16="http://schemas.microsoft.com/office/drawing/2014/main" val="1702202691"/>
                    </a:ext>
                  </a:extLst>
                </a:gridCol>
                <a:gridCol w="331134">
                  <a:extLst>
                    <a:ext uri="{9D8B030D-6E8A-4147-A177-3AD203B41FA5}">
                      <a16:colId xmlns:a16="http://schemas.microsoft.com/office/drawing/2014/main" val="1577310021"/>
                    </a:ext>
                  </a:extLst>
                </a:gridCol>
                <a:gridCol w="331134">
                  <a:extLst>
                    <a:ext uri="{9D8B030D-6E8A-4147-A177-3AD203B41FA5}">
                      <a16:colId xmlns:a16="http://schemas.microsoft.com/office/drawing/2014/main" val="106337433"/>
                    </a:ext>
                  </a:extLst>
                </a:gridCol>
                <a:gridCol w="331134">
                  <a:extLst>
                    <a:ext uri="{9D8B030D-6E8A-4147-A177-3AD203B41FA5}">
                      <a16:colId xmlns:a16="http://schemas.microsoft.com/office/drawing/2014/main" val="2755049693"/>
                    </a:ext>
                  </a:extLst>
                </a:gridCol>
                <a:gridCol w="331134">
                  <a:extLst>
                    <a:ext uri="{9D8B030D-6E8A-4147-A177-3AD203B41FA5}">
                      <a16:colId xmlns:a16="http://schemas.microsoft.com/office/drawing/2014/main" val="2785940411"/>
                    </a:ext>
                  </a:extLst>
                </a:gridCol>
                <a:gridCol w="331134">
                  <a:extLst>
                    <a:ext uri="{9D8B030D-6E8A-4147-A177-3AD203B41FA5}">
                      <a16:colId xmlns:a16="http://schemas.microsoft.com/office/drawing/2014/main" val="411786621"/>
                    </a:ext>
                  </a:extLst>
                </a:gridCol>
                <a:gridCol w="331134">
                  <a:extLst>
                    <a:ext uri="{9D8B030D-6E8A-4147-A177-3AD203B41FA5}">
                      <a16:colId xmlns:a16="http://schemas.microsoft.com/office/drawing/2014/main" val="103814917"/>
                    </a:ext>
                  </a:extLst>
                </a:gridCol>
                <a:gridCol w="331134">
                  <a:extLst>
                    <a:ext uri="{9D8B030D-6E8A-4147-A177-3AD203B41FA5}">
                      <a16:colId xmlns:a16="http://schemas.microsoft.com/office/drawing/2014/main" val="507078252"/>
                    </a:ext>
                  </a:extLst>
                </a:gridCol>
                <a:gridCol w="331134">
                  <a:extLst>
                    <a:ext uri="{9D8B030D-6E8A-4147-A177-3AD203B41FA5}">
                      <a16:colId xmlns:a16="http://schemas.microsoft.com/office/drawing/2014/main" val="2286031345"/>
                    </a:ext>
                  </a:extLst>
                </a:gridCol>
                <a:gridCol w="331134">
                  <a:extLst>
                    <a:ext uri="{9D8B030D-6E8A-4147-A177-3AD203B41FA5}">
                      <a16:colId xmlns:a16="http://schemas.microsoft.com/office/drawing/2014/main" val="2068475732"/>
                    </a:ext>
                  </a:extLst>
                </a:gridCol>
                <a:gridCol w="331134">
                  <a:extLst>
                    <a:ext uri="{9D8B030D-6E8A-4147-A177-3AD203B41FA5}">
                      <a16:colId xmlns:a16="http://schemas.microsoft.com/office/drawing/2014/main" val="529870760"/>
                    </a:ext>
                  </a:extLst>
                </a:gridCol>
                <a:gridCol w="331134">
                  <a:extLst>
                    <a:ext uri="{9D8B030D-6E8A-4147-A177-3AD203B41FA5}">
                      <a16:colId xmlns:a16="http://schemas.microsoft.com/office/drawing/2014/main" val="3616523315"/>
                    </a:ext>
                  </a:extLst>
                </a:gridCol>
                <a:gridCol w="331134">
                  <a:extLst>
                    <a:ext uri="{9D8B030D-6E8A-4147-A177-3AD203B41FA5}">
                      <a16:colId xmlns:a16="http://schemas.microsoft.com/office/drawing/2014/main" val="343822760"/>
                    </a:ext>
                  </a:extLst>
                </a:gridCol>
              </a:tblGrid>
              <a:tr h="289774">
                <a:tc>
                  <a:txBody>
                    <a:bodyPr/>
                    <a:lstStyle/>
                    <a:p>
                      <a:pPr lvl="0">
                        <a:buNone/>
                      </a:pPr>
                      <a:r>
                        <a:rPr lang="en-US" sz="600">
                          <a:solidFill>
                            <a:schemeClr val="tx1"/>
                          </a:solidFill>
                        </a:rPr>
                        <a:t>2.1</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600">
                          <a:solidFill>
                            <a:schemeClr val="tx1"/>
                          </a:solidFill>
                        </a:rPr>
                        <a:t>-1.1</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600">
                          <a:solidFill>
                            <a:schemeClr val="tx1"/>
                          </a:solidFill>
                        </a:rPr>
                        <a:t>2.5</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600">
                          <a:solidFill>
                            <a:schemeClr val="tx1"/>
                          </a:solidFill>
                        </a:rPr>
                        <a:t>0.5</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600">
                          <a:solidFill>
                            <a:schemeClr val="tx1"/>
                          </a:solidFill>
                        </a:rPr>
                        <a:t>0.2</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600">
                          <a:solidFill>
                            <a:schemeClr val="tx1"/>
                          </a:solidFill>
                        </a:rPr>
                        <a:t>0.9</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600">
                          <a:solidFill>
                            <a:schemeClr val="tx1"/>
                          </a:solidFill>
                        </a:rPr>
                        <a:t>0.1</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600">
                          <a:solidFill>
                            <a:schemeClr val="tx1"/>
                          </a:solidFill>
                        </a:rPr>
                        <a:t>0.8</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tc>
                  <a:txBody>
                    <a:bodyPr/>
                    <a:lstStyle/>
                    <a:p>
                      <a:r>
                        <a:rPr lang="en-US" sz="600">
                          <a:solidFill>
                            <a:schemeClr val="tx1"/>
                          </a:solidFill>
                        </a:rPr>
                        <a:t>-5.5</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tc>
                  <a:txBody>
                    <a:bodyPr/>
                    <a:lstStyle/>
                    <a:p>
                      <a:r>
                        <a:rPr lang="en-US" sz="600">
                          <a:solidFill>
                            <a:schemeClr val="tx1"/>
                          </a:solidFill>
                        </a:rPr>
                        <a:t>-7.8</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600">
                          <a:solidFill>
                            <a:schemeClr val="tx1"/>
                          </a:solidFill>
                        </a:rPr>
                        <a:t>1.8</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600">
                          <a:solidFill>
                            <a:schemeClr val="tx1"/>
                          </a:solidFill>
                        </a:rPr>
                        <a:t>9.2</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600">
                          <a:solidFill>
                            <a:schemeClr val="tx1"/>
                          </a:solidFill>
                        </a:rPr>
                        <a:t>5.6</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600">
                          <a:solidFill>
                            <a:schemeClr val="tx1"/>
                          </a:solidFill>
                        </a:rPr>
                        <a:t>7.8</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600">
                          <a:solidFill>
                            <a:schemeClr val="tx1"/>
                          </a:solidFill>
                        </a:rPr>
                        <a:t>8.9</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600">
                          <a:solidFill>
                            <a:schemeClr val="tx1"/>
                          </a:solidFill>
                        </a:rPr>
                        <a:t>-0.7</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600">
                          <a:solidFill>
                            <a:schemeClr val="tx1"/>
                          </a:solidFill>
                        </a:rPr>
                        <a:t>0.89</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600">
                          <a:solidFill>
                            <a:schemeClr val="tx1"/>
                          </a:solidFill>
                        </a:rPr>
                        <a:t>0.61</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994043200"/>
                  </a:ext>
                </a:extLst>
              </a:tr>
            </a:tbl>
          </a:graphicData>
        </a:graphic>
      </p:graphicFrame>
      <p:sp>
        <p:nvSpPr>
          <p:cNvPr id="8" name="TextBox 7">
            <a:extLst>
              <a:ext uri="{FF2B5EF4-FFF2-40B4-BE49-F238E27FC236}">
                <a16:creationId xmlns:a16="http://schemas.microsoft.com/office/drawing/2014/main" id="{811CFD8B-EAA0-388D-15B0-432F93769FC6}"/>
              </a:ext>
            </a:extLst>
          </p:cNvPr>
          <p:cNvSpPr txBox="1"/>
          <p:nvPr/>
        </p:nvSpPr>
        <p:spPr>
          <a:xfrm>
            <a:off x="5896428" y="3486061"/>
            <a:ext cx="558989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t>Remove fully Connected Layers</a:t>
            </a:r>
          </a:p>
          <a:p>
            <a:pPr marL="285750" indent="-285750">
              <a:buFont typeface="Arial"/>
              <a:buChar char="•"/>
            </a:pPr>
            <a:r>
              <a:rPr lang="en-US" sz="1400" dirty="0"/>
              <a:t>Unfreeze Last 6 Layers of Efficient Net – Tuned</a:t>
            </a:r>
            <a:endParaRPr lang="en-US" dirty="0"/>
          </a:p>
          <a:p>
            <a:pPr marL="285750" indent="-285750">
              <a:buFont typeface="Arial"/>
              <a:buChar char="•"/>
            </a:pPr>
            <a:r>
              <a:rPr lang="en-US" sz="1400" dirty="0"/>
              <a:t>Linear Projection to 512 dimensions</a:t>
            </a:r>
          </a:p>
          <a:p>
            <a:pPr marL="285750" indent="-285750">
              <a:buFont typeface="Arial"/>
              <a:buChar char="•"/>
            </a:pPr>
            <a:r>
              <a:rPr lang="en-US" sz="1400" dirty="0"/>
              <a:t>Learning Rate 1e-5</a:t>
            </a:r>
          </a:p>
        </p:txBody>
      </p:sp>
      <p:sp>
        <p:nvSpPr>
          <p:cNvPr id="11" name="TextBox 10">
            <a:extLst>
              <a:ext uri="{FF2B5EF4-FFF2-40B4-BE49-F238E27FC236}">
                <a16:creationId xmlns:a16="http://schemas.microsoft.com/office/drawing/2014/main" id="{A466DDF0-6045-6E35-6781-FF7764A2AE78}"/>
              </a:ext>
            </a:extLst>
          </p:cNvPr>
          <p:cNvSpPr txBox="1"/>
          <p:nvPr/>
        </p:nvSpPr>
        <p:spPr>
          <a:xfrm>
            <a:off x="5896428" y="4796208"/>
            <a:ext cx="5589894"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t>Pretrained VQA-pre</a:t>
            </a:r>
          </a:p>
          <a:p>
            <a:pPr marL="285750" indent="-285750">
              <a:buFont typeface="Arial"/>
              <a:buChar char="•"/>
            </a:pPr>
            <a:r>
              <a:rPr lang="en-US" sz="1400" dirty="0"/>
              <a:t>Unfreeze Last 2 Layers of Visual Bert Encoder Named Parmeter Layers</a:t>
            </a:r>
            <a:endParaRPr lang="en-US" dirty="0"/>
          </a:p>
          <a:p>
            <a:pPr marL="285750" indent="-285750">
              <a:buFont typeface="Arial"/>
              <a:buChar char="•"/>
            </a:pPr>
            <a:r>
              <a:rPr lang="en-US" sz="1400" dirty="0"/>
              <a:t>Drop Prob Increased 0.3 attention Head</a:t>
            </a:r>
          </a:p>
          <a:p>
            <a:pPr marL="285750" indent="-285750">
              <a:buFont typeface="Arial"/>
              <a:buChar char="•"/>
            </a:pPr>
            <a:r>
              <a:rPr lang="en-US" sz="1400" dirty="0"/>
              <a:t>Drop out Prob Increased to 0.2 Hidden Layer’s</a:t>
            </a:r>
          </a:p>
          <a:p>
            <a:pPr marL="285750" indent="-285750">
              <a:buFont typeface="Arial"/>
              <a:buChar char="•"/>
            </a:pPr>
            <a:r>
              <a:rPr lang="en-US" sz="1400" dirty="0"/>
              <a:t>1e-6 learning rate</a:t>
            </a:r>
          </a:p>
          <a:p>
            <a:pPr marL="285750" indent="-285750">
              <a:buFont typeface="Arial"/>
              <a:buChar char="•"/>
            </a:pPr>
            <a:r>
              <a:rPr lang="en-US" sz="1400" dirty="0"/>
              <a:t>20% data augmentation (Brightness, contrast, saturation, hue)</a:t>
            </a:r>
          </a:p>
        </p:txBody>
      </p:sp>
      <p:sp>
        <p:nvSpPr>
          <p:cNvPr id="13" name="TextBox 12">
            <a:extLst>
              <a:ext uri="{FF2B5EF4-FFF2-40B4-BE49-F238E27FC236}">
                <a16:creationId xmlns:a16="http://schemas.microsoft.com/office/drawing/2014/main" id="{B4C6DA64-D8E4-A875-B9BA-A55F0BA7B037}"/>
              </a:ext>
            </a:extLst>
          </p:cNvPr>
          <p:cNvSpPr txBox="1"/>
          <p:nvPr/>
        </p:nvSpPr>
        <p:spPr>
          <a:xfrm>
            <a:off x="5896428" y="3072570"/>
            <a:ext cx="36166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dirty="0"/>
              <a:t>Image Model</a:t>
            </a:r>
          </a:p>
        </p:txBody>
      </p:sp>
      <p:sp>
        <p:nvSpPr>
          <p:cNvPr id="14" name="TextBox 13">
            <a:extLst>
              <a:ext uri="{FF2B5EF4-FFF2-40B4-BE49-F238E27FC236}">
                <a16:creationId xmlns:a16="http://schemas.microsoft.com/office/drawing/2014/main" id="{700D91B8-C412-2871-5A75-3C5694978A77}"/>
              </a:ext>
            </a:extLst>
          </p:cNvPr>
          <p:cNvSpPr txBox="1"/>
          <p:nvPr/>
        </p:nvSpPr>
        <p:spPr>
          <a:xfrm>
            <a:off x="5896428" y="4426876"/>
            <a:ext cx="36166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dirty="0"/>
              <a:t>Text &amp; Fusion Visual Bert</a:t>
            </a:r>
          </a:p>
        </p:txBody>
      </p:sp>
      <p:sp>
        <p:nvSpPr>
          <p:cNvPr id="15" name="TextBox 14">
            <a:extLst>
              <a:ext uri="{FF2B5EF4-FFF2-40B4-BE49-F238E27FC236}">
                <a16:creationId xmlns:a16="http://schemas.microsoft.com/office/drawing/2014/main" id="{145A6DF5-369B-C016-33D4-7F3260E58B40}"/>
              </a:ext>
            </a:extLst>
          </p:cNvPr>
          <p:cNvSpPr txBox="1"/>
          <p:nvPr/>
        </p:nvSpPr>
        <p:spPr>
          <a:xfrm>
            <a:off x="5728735" y="2489827"/>
            <a:ext cx="62955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Outputs: Loss &amp; Logits (cross-entropy – Label smoothing) </a:t>
            </a:r>
          </a:p>
        </p:txBody>
      </p:sp>
    </p:spTree>
    <p:extLst>
      <p:ext uri="{BB962C8B-B14F-4D97-AF65-F5344CB8AC3E}">
        <p14:creationId xmlns:p14="http://schemas.microsoft.com/office/powerpoint/2010/main" val="2145721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8A36A-A631-9E5F-9AF0-EBDB391E88BA}"/>
              </a:ext>
            </a:extLst>
          </p:cNvPr>
          <p:cNvSpPr>
            <a:spLocks noGrp="1"/>
          </p:cNvSpPr>
          <p:nvPr>
            <p:ph type="title"/>
          </p:nvPr>
        </p:nvSpPr>
        <p:spPr>
          <a:xfrm>
            <a:off x="298317" y="493423"/>
            <a:ext cx="10653578" cy="1132258"/>
          </a:xfrm>
        </p:spPr>
        <p:txBody>
          <a:bodyPr>
            <a:normAutofit/>
          </a:bodyPr>
          <a:lstStyle/>
          <a:p>
            <a:r>
              <a:rPr lang="en-CA" sz="2800" b="1" kern="100">
                <a:effectLst/>
                <a:latin typeface="Aptos" panose="020B0004020202020204" pitchFamily="34" charset="0"/>
                <a:ea typeface="Aptos" panose="020B0004020202020204" pitchFamily="34" charset="0"/>
                <a:cs typeface="Times New Roman" panose="02020603050405020304" pitchFamily="18" charset="0"/>
              </a:rPr>
              <a:t>Visualizing the Process</a:t>
            </a:r>
            <a:endParaRPr lang="en-US" sz="4400"/>
          </a:p>
        </p:txBody>
      </p:sp>
      <p:graphicFrame>
        <p:nvGraphicFramePr>
          <p:cNvPr id="13" name="Diagram 12">
            <a:extLst>
              <a:ext uri="{FF2B5EF4-FFF2-40B4-BE49-F238E27FC236}">
                <a16:creationId xmlns:a16="http://schemas.microsoft.com/office/drawing/2014/main" id="{46694C05-B9AB-0752-5888-73CF3A988B06}"/>
              </a:ext>
            </a:extLst>
          </p:cNvPr>
          <p:cNvGraphicFramePr/>
          <p:nvPr>
            <p:extLst>
              <p:ext uri="{D42A27DB-BD31-4B8C-83A1-F6EECF244321}">
                <p14:modId xmlns:p14="http://schemas.microsoft.com/office/powerpoint/2010/main" val="3837477434"/>
              </p:ext>
            </p:extLst>
          </p:nvPr>
        </p:nvGraphicFramePr>
        <p:xfrm>
          <a:off x="489004" y="2462547"/>
          <a:ext cx="9449909" cy="803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99D62FA6-E63A-01A1-6EE7-F947B23AF94C}"/>
              </a:ext>
            </a:extLst>
          </p:cNvPr>
          <p:cNvGraphicFramePr/>
          <p:nvPr>
            <p:extLst>
              <p:ext uri="{D42A27DB-BD31-4B8C-83A1-F6EECF244321}">
                <p14:modId xmlns:p14="http://schemas.microsoft.com/office/powerpoint/2010/main" val="2622320505"/>
              </p:ext>
            </p:extLst>
          </p:nvPr>
        </p:nvGraphicFramePr>
        <p:xfrm>
          <a:off x="189460" y="4979384"/>
          <a:ext cx="9198533" cy="8782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Rounded Rectangle 14">
            <a:extLst>
              <a:ext uri="{FF2B5EF4-FFF2-40B4-BE49-F238E27FC236}">
                <a16:creationId xmlns:a16="http://schemas.microsoft.com/office/drawing/2014/main" id="{4F562B6E-4C36-71B7-D970-7DB9D7C69C16}"/>
              </a:ext>
            </a:extLst>
          </p:cNvPr>
          <p:cNvSpPr/>
          <p:nvPr/>
        </p:nvSpPr>
        <p:spPr>
          <a:xfrm>
            <a:off x="7882955" y="517094"/>
            <a:ext cx="1734687" cy="578180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a:solidFill>
                  <a:schemeClr val="tx1"/>
                </a:solidFill>
              </a:rPr>
              <a:t>Visual Bert Embedding Layers</a:t>
            </a:r>
          </a:p>
        </p:txBody>
      </p:sp>
      <p:sp>
        <p:nvSpPr>
          <p:cNvPr id="16" name="Rounded Rectangle 15">
            <a:extLst>
              <a:ext uri="{FF2B5EF4-FFF2-40B4-BE49-F238E27FC236}">
                <a16:creationId xmlns:a16="http://schemas.microsoft.com/office/drawing/2014/main" id="{823E7955-AF84-7AED-9398-61D27BEBC9BE}"/>
              </a:ext>
            </a:extLst>
          </p:cNvPr>
          <p:cNvSpPr/>
          <p:nvPr/>
        </p:nvSpPr>
        <p:spPr>
          <a:xfrm>
            <a:off x="7539865" y="297543"/>
            <a:ext cx="3699636" cy="621179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ACCFB9FA-50C0-AE86-E296-758694D5F950}"/>
              </a:ext>
            </a:extLst>
          </p:cNvPr>
          <p:cNvSpPr/>
          <p:nvPr/>
        </p:nvSpPr>
        <p:spPr>
          <a:xfrm>
            <a:off x="8179453" y="4084555"/>
            <a:ext cx="1217612" cy="775931"/>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t>Text Embedding</a:t>
            </a:r>
          </a:p>
        </p:txBody>
      </p:sp>
      <p:sp>
        <p:nvSpPr>
          <p:cNvPr id="19" name="Down Arrow 18">
            <a:extLst>
              <a:ext uri="{FF2B5EF4-FFF2-40B4-BE49-F238E27FC236}">
                <a16:creationId xmlns:a16="http://schemas.microsoft.com/office/drawing/2014/main" id="{71093DB5-E772-DD97-5D5E-90A83AAF71BD}"/>
              </a:ext>
            </a:extLst>
          </p:cNvPr>
          <p:cNvSpPr/>
          <p:nvPr/>
        </p:nvSpPr>
        <p:spPr>
          <a:xfrm>
            <a:off x="8628691" y="3400026"/>
            <a:ext cx="371455" cy="559267"/>
          </a:xfrm>
          <a:prstGeom prst="downArrow">
            <a:avLst/>
          </a:prstGeom>
          <a:solidFill>
            <a:srgbClr val="ABCBCA">
              <a:alpha val="8363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96C04C51-A5F9-AFCE-6E04-D912B84813D7}"/>
              </a:ext>
            </a:extLst>
          </p:cNvPr>
          <p:cNvSpPr/>
          <p:nvPr/>
        </p:nvSpPr>
        <p:spPr>
          <a:xfrm>
            <a:off x="9574547" y="659999"/>
            <a:ext cx="369033" cy="55305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CA"/>
              <a:t>Fusion Layer (Combines Text + Image)</a:t>
            </a:r>
            <a:endParaRPr lang="en-US"/>
          </a:p>
        </p:txBody>
      </p:sp>
      <p:sp>
        <p:nvSpPr>
          <p:cNvPr id="21" name="Rounded Rectangle 20">
            <a:extLst>
              <a:ext uri="{FF2B5EF4-FFF2-40B4-BE49-F238E27FC236}">
                <a16:creationId xmlns:a16="http://schemas.microsoft.com/office/drawing/2014/main" id="{8CB1B113-48AA-2735-92D2-AE6888BE0A42}"/>
              </a:ext>
            </a:extLst>
          </p:cNvPr>
          <p:cNvSpPr/>
          <p:nvPr/>
        </p:nvSpPr>
        <p:spPr>
          <a:xfrm>
            <a:off x="10033133" y="1274337"/>
            <a:ext cx="331971" cy="49035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CA"/>
              <a:t>Multi-head Attention</a:t>
            </a:r>
            <a:endParaRPr lang="en-US"/>
          </a:p>
        </p:txBody>
      </p:sp>
      <p:sp>
        <p:nvSpPr>
          <p:cNvPr id="22" name="Rounded Rectangle 21">
            <a:extLst>
              <a:ext uri="{FF2B5EF4-FFF2-40B4-BE49-F238E27FC236}">
                <a16:creationId xmlns:a16="http://schemas.microsoft.com/office/drawing/2014/main" id="{F398FAF3-E8FD-7CF3-BBB2-2A57AB9F45AD}"/>
              </a:ext>
            </a:extLst>
          </p:cNvPr>
          <p:cNvSpPr/>
          <p:nvPr/>
        </p:nvSpPr>
        <p:spPr>
          <a:xfrm>
            <a:off x="10474033" y="1274336"/>
            <a:ext cx="331971" cy="49035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CA"/>
              <a:t>Feed-Forward Hidden Layers</a:t>
            </a:r>
            <a:endParaRPr lang="en-US"/>
          </a:p>
        </p:txBody>
      </p:sp>
      <p:sp>
        <p:nvSpPr>
          <p:cNvPr id="23" name="Rounded Rectangle 22">
            <a:extLst>
              <a:ext uri="{FF2B5EF4-FFF2-40B4-BE49-F238E27FC236}">
                <a16:creationId xmlns:a16="http://schemas.microsoft.com/office/drawing/2014/main" id="{0381E44C-66B4-7DB5-3CF4-72D46FE0F4D6}"/>
              </a:ext>
            </a:extLst>
          </p:cNvPr>
          <p:cNvSpPr/>
          <p:nvPr/>
        </p:nvSpPr>
        <p:spPr>
          <a:xfrm>
            <a:off x="10918533" y="1287036"/>
            <a:ext cx="331971" cy="49035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CA"/>
              <a:t>Residual Connections &amp; Layer Normalization</a:t>
            </a:r>
            <a:endParaRPr lang="en-US"/>
          </a:p>
        </p:txBody>
      </p:sp>
      <p:sp>
        <p:nvSpPr>
          <p:cNvPr id="24" name="Left Brace 23">
            <a:extLst>
              <a:ext uri="{FF2B5EF4-FFF2-40B4-BE49-F238E27FC236}">
                <a16:creationId xmlns:a16="http://schemas.microsoft.com/office/drawing/2014/main" id="{2F19A509-5C2B-CF5E-973F-9E2D27B07F73}"/>
              </a:ext>
            </a:extLst>
          </p:cNvPr>
          <p:cNvSpPr/>
          <p:nvPr/>
        </p:nvSpPr>
        <p:spPr>
          <a:xfrm rot="5400000">
            <a:off x="10235492" y="483982"/>
            <a:ext cx="787412" cy="1375263"/>
          </a:xfrm>
          <a:prstGeom prst="leftBrace">
            <a:avLst>
              <a:gd name="adj1" fmla="val 8333"/>
              <a:gd name="adj2" fmla="val 5101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7BFF5259-3D94-1B8A-6A8B-3F2B81A7AF72}"/>
              </a:ext>
            </a:extLst>
          </p:cNvPr>
          <p:cNvSpPr txBox="1"/>
          <p:nvPr/>
        </p:nvSpPr>
        <p:spPr>
          <a:xfrm>
            <a:off x="10269708" y="408575"/>
            <a:ext cx="740619" cy="369332"/>
          </a:xfrm>
          <a:prstGeom prst="rect">
            <a:avLst/>
          </a:prstGeom>
          <a:noFill/>
        </p:spPr>
        <p:txBody>
          <a:bodyPr wrap="square" rtlCol="0">
            <a:spAutoFit/>
          </a:bodyPr>
          <a:lstStyle/>
          <a:p>
            <a:r>
              <a:rPr lang="en-US"/>
              <a:t>X 12</a:t>
            </a:r>
          </a:p>
        </p:txBody>
      </p:sp>
      <p:sp>
        <p:nvSpPr>
          <p:cNvPr id="26" name="TextBox 25">
            <a:extLst>
              <a:ext uri="{FF2B5EF4-FFF2-40B4-BE49-F238E27FC236}">
                <a16:creationId xmlns:a16="http://schemas.microsoft.com/office/drawing/2014/main" id="{EEAE739B-D05B-B7DA-60BE-09B2B58F03E5}"/>
              </a:ext>
            </a:extLst>
          </p:cNvPr>
          <p:cNvSpPr txBox="1"/>
          <p:nvPr/>
        </p:nvSpPr>
        <p:spPr>
          <a:xfrm>
            <a:off x="3133278" y="4444663"/>
            <a:ext cx="3186628" cy="307777"/>
          </a:xfrm>
          <a:prstGeom prst="rect">
            <a:avLst/>
          </a:prstGeom>
          <a:noFill/>
        </p:spPr>
        <p:txBody>
          <a:bodyPr wrap="square" rtlCol="0">
            <a:spAutoFit/>
          </a:bodyPr>
          <a:lstStyle/>
          <a:p>
            <a:r>
              <a:rPr lang="en-CA" sz="1400"/>
              <a:t>[</a:t>
            </a:r>
            <a:r>
              <a:rPr lang="en-CA" sz="1400" err="1"/>
              <a:t>batch_size</a:t>
            </a:r>
            <a:r>
              <a:rPr lang="en-CA" sz="1400"/>
              <a:t>, channels, height, width]</a:t>
            </a:r>
            <a:endParaRPr lang="en-US" sz="1400"/>
          </a:p>
        </p:txBody>
      </p:sp>
      <p:sp>
        <p:nvSpPr>
          <p:cNvPr id="27" name="TextBox 26">
            <a:extLst>
              <a:ext uri="{FF2B5EF4-FFF2-40B4-BE49-F238E27FC236}">
                <a16:creationId xmlns:a16="http://schemas.microsoft.com/office/drawing/2014/main" id="{426598BD-7F44-E889-3211-3CDD6780854C}"/>
              </a:ext>
            </a:extLst>
          </p:cNvPr>
          <p:cNvSpPr txBox="1"/>
          <p:nvPr/>
        </p:nvSpPr>
        <p:spPr>
          <a:xfrm>
            <a:off x="1385996" y="6078672"/>
            <a:ext cx="4820297" cy="307777"/>
          </a:xfrm>
          <a:prstGeom prst="rect">
            <a:avLst/>
          </a:prstGeom>
          <a:noFill/>
        </p:spPr>
        <p:txBody>
          <a:bodyPr wrap="square" rtlCol="0">
            <a:spAutoFit/>
          </a:bodyPr>
          <a:lstStyle/>
          <a:p>
            <a:r>
              <a:rPr lang="en-CA" sz="1400"/>
              <a:t>[</a:t>
            </a:r>
            <a:r>
              <a:rPr lang="en-CA" sz="1400" err="1"/>
              <a:t>batch_size</a:t>
            </a:r>
            <a:r>
              <a:rPr lang="en-CA" sz="1400"/>
              <a:t>, </a:t>
            </a:r>
            <a:r>
              <a:rPr lang="en-CA" sz="1400" err="1"/>
              <a:t>num_visual_tokens</a:t>
            </a:r>
            <a:r>
              <a:rPr lang="en-CA" sz="1400"/>
              <a:t>, </a:t>
            </a:r>
            <a:r>
              <a:rPr lang="en-CA" sz="1400" err="1"/>
              <a:t>visual_embedding_dim</a:t>
            </a:r>
            <a:r>
              <a:rPr lang="en-CA" sz="1400"/>
              <a:t>]</a:t>
            </a:r>
            <a:endParaRPr lang="en-US" sz="1400"/>
          </a:p>
        </p:txBody>
      </p:sp>
      <p:cxnSp>
        <p:nvCxnSpPr>
          <p:cNvPr id="33" name="Straight Arrow Connector 32">
            <a:extLst>
              <a:ext uri="{FF2B5EF4-FFF2-40B4-BE49-F238E27FC236}">
                <a16:creationId xmlns:a16="http://schemas.microsoft.com/office/drawing/2014/main" id="{D011EA90-5CEA-7AC7-6529-933E8B7F9AB6}"/>
              </a:ext>
            </a:extLst>
          </p:cNvPr>
          <p:cNvCxnSpPr>
            <a:cxnSpLocks/>
            <a:stCxn id="26" idx="2"/>
            <a:endCxn id="14" idx="0"/>
          </p:cNvCxnSpPr>
          <p:nvPr/>
        </p:nvCxnSpPr>
        <p:spPr>
          <a:xfrm>
            <a:off x="4726592" y="4752440"/>
            <a:ext cx="62134" cy="226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D235FFF-C6D2-958E-0FF9-6302F9B93374}"/>
              </a:ext>
            </a:extLst>
          </p:cNvPr>
          <p:cNvSpPr txBox="1"/>
          <p:nvPr/>
        </p:nvSpPr>
        <p:spPr>
          <a:xfrm>
            <a:off x="5443014" y="6537893"/>
            <a:ext cx="5641504" cy="307777"/>
          </a:xfrm>
          <a:prstGeom prst="rect">
            <a:avLst/>
          </a:prstGeom>
          <a:noFill/>
        </p:spPr>
        <p:txBody>
          <a:bodyPr wrap="square" rtlCol="0">
            <a:spAutoFit/>
          </a:bodyPr>
          <a:lstStyle/>
          <a:p>
            <a:r>
              <a:rPr lang="en-CA" sz="1400"/>
              <a:t>[</a:t>
            </a:r>
            <a:r>
              <a:rPr lang="en-CA" sz="1400" err="1"/>
              <a:t>batch_size</a:t>
            </a:r>
            <a:r>
              <a:rPr lang="en-CA" sz="1400"/>
              <a:t>, </a:t>
            </a:r>
            <a:r>
              <a:rPr lang="en-CA" sz="1400" err="1"/>
              <a:t>num_choices</a:t>
            </a:r>
            <a:r>
              <a:rPr lang="en-CA" sz="1400"/>
              <a:t>, </a:t>
            </a:r>
            <a:r>
              <a:rPr lang="en-CA" sz="1400" err="1"/>
              <a:t>num_visual_tokens</a:t>
            </a:r>
            <a:r>
              <a:rPr lang="en-CA" sz="1400"/>
              <a:t>, </a:t>
            </a:r>
            <a:r>
              <a:rPr lang="en-CA" sz="1400" err="1"/>
              <a:t>embedding_dim</a:t>
            </a:r>
            <a:r>
              <a:rPr lang="en-CA" sz="1400"/>
              <a:t>]</a:t>
            </a:r>
          </a:p>
        </p:txBody>
      </p:sp>
      <p:cxnSp>
        <p:nvCxnSpPr>
          <p:cNvPr id="38" name="Straight Arrow Connector 37">
            <a:extLst>
              <a:ext uri="{FF2B5EF4-FFF2-40B4-BE49-F238E27FC236}">
                <a16:creationId xmlns:a16="http://schemas.microsoft.com/office/drawing/2014/main" id="{FC8EDDEA-872E-02A1-E526-393BD78CCCB0}"/>
              </a:ext>
            </a:extLst>
          </p:cNvPr>
          <p:cNvCxnSpPr>
            <a:cxnSpLocks/>
          </p:cNvCxnSpPr>
          <p:nvPr/>
        </p:nvCxnSpPr>
        <p:spPr>
          <a:xfrm flipV="1">
            <a:off x="6050911" y="5575300"/>
            <a:ext cx="155382" cy="579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071010E-3273-900C-32C1-2FADF0E8C572}"/>
              </a:ext>
            </a:extLst>
          </p:cNvPr>
          <p:cNvCxnSpPr>
            <a:cxnSpLocks/>
          </p:cNvCxnSpPr>
          <p:nvPr/>
        </p:nvCxnSpPr>
        <p:spPr>
          <a:xfrm flipV="1">
            <a:off x="6769100" y="5697646"/>
            <a:ext cx="1083428" cy="840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1FB2A00-01A7-4296-C844-A290B75A9042}"/>
              </a:ext>
            </a:extLst>
          </p:cNvPr>
          <p:cNvSpPr txBox="1"/>
          <p:nvPr/>
        </p:nvSpPr>
        <p:spPr>
          <a:xfrm>
            <a:off x="5095520" y="1876688"/>
            <a:ext cx="2757008" cy="307777"/>
          </a:xfrm>
          <a:prstGeom prst="rect">
            <a:avLst/>
          </a:prstGeom>
          <a:noFill/>
        </p:spPr>
        <p:txBody>
          <a:bodyPr wrap="square">
            <a:spAutoFit/>
          </a:bodyPr>
          <a:lstStyle/>
          <a:p>
            <a:r>
              <a:rPr lang="en-US" sz="1400"/>
              <a:t>[</a:t>
            </a:r>
            <a:r>
              <a:rPr lang="en-US" sz="1400" err="1"/>
              <a:t>num_choices</a:t>
            </a:r>
            <a:r>
              <a:rPr lang="en-US" sz="1400"/>
              <a:t>, </a:t>
            </a:r>
            <a:r>
              <a:rPr lang="en-US" sz="1400" err="1"/>
              <a:t>seq_length</a:t>
            </a:r>
            <a:r>
              <a:rPr lang="en-US" sz="1400"/>
              <a:t>]</a:t>
            </a:r>
          </a:p>
        </p:txBody>
      </p:sp>
      <p:cxnSp>
        <p:nvCxnSpPr>
          <p:cNvPr id="46" name="Straight Arrow Connector 45">
            <a:extLst>
              <a:ext uri="{FF2B5EF4-FFF2-40B4-BE49-F238E27FC236}">
                <a16:creationId xmlns:a16="http://schemas.microsoft.com/office/drawing/2014/main" id="{E10555E1-AB98-08FF-130D-79B830E9A647}"/>
              </a:ext>
            </a:extLst>
          </p:cNvPr>
          <p:cNvCxnSpPr>
            <a:stCxn id="44" idx="2"/>
          </p:cNvCxnSpPr>
          <p:nvPr/>
        </p:nvCxnSpPr>
        <p:spPr>
          <a:xfrm>
            <a:off x="6474024" y="2184465"/>
            <a:ext cx="836790" cy="558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A8D2B8DE-6D4C-2C8D-6FFD-2D0816EE4DF9}"/>
              </a:ext>
            </a:extLst>
          </p:cNvPr>
          <p:cNvSpPr/>
          <p:nvPr/>
        </p:nvSpPr>
        <p:spPr>
          <a:xfrm>
            <a:off x="11355377" y="1287036"/>
            <a:ext cx="265570" cy="48043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a:t>Logits Num Choices</a:t>
            </a:r>
          </a:p>
        </p:txBody>
      </p:sp>
      <p:sp>
        <p:nvSpPr>
          <p:cNvPr id="48" name="Rounded Rectangle 47">
            <a:extLst>
              <a:ext uri="{FF2B5EF4-FFF2-40B4-BE49-F238E27FC236}">
                <a16:creationId xmlns:a16="http://schemas.microsoft.com/office/drawing/2014/main" id="{81D477EB-ACAE-B03F-CCA9-4C55D2F59775}"/>
              </a:ext>
            </a:extLst>
          </p:cNvPr>
          <p:cNvSpPr/>
          <p:nvPr/>
        </p:nvSpPr>
        <p:spPr>
          <a:xfrm>
            <a:off x="11687947" y="3098800"/>
            <a:ext cx="265570" cy="29925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a:t>Loss</a:t>
            </a:r>
          </a:p>
        </p:txBody>
      </p:sp>
      <p:sp>
        <p:nvSpPr>
          <p:cNvPr id="49" name="Right Arrow 48">
            <a:extLst>
              <a:ext uri="{FF2B5EF4-FFF2-40B4-BE49-F238E27FC236}">
                <a16:creationId xmlns:a16="http://schemas.microsoft.com/office/drawing/2014/main" id="{9B5DEDE7-90F0-D1CD-3C03-DD0C1438A946}"/>
              </a:ext>
            </a:extLst>
          </p:cNvPr>
          <p:cNvSpPr/>
          <p:nvPr/>
        </p:nvSpPr>
        <p:spPr>
          <a:xfrm>
            <a:off x="11700647" y="1625681"/>
            <a:ext cx="377053" cy="25100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a:extLst>
              <a:ext uri="{FF2B5EF4-FFF2-40B4-BE49-F238E27FC236}">
                <a16:creationId xmlns:a16="http://schemas.microsoft.com/office/drawing/2014/main" id="{FA1C6635-360D-571F-49E1-2DCA155343EF}"/>
              </a:ext>
            </a:extLst>
          </p:cNvPr>
          <p:cNvSpPr/>
          <p:nvPr/>
        </p:nvSpPr>
        <p:spPr>
          <a:xfrm>
            <a:off x="11978917" y="4501433"/>
            <a:ext cx="203766" cy="25100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1528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CCDB4-1FAC-646A-146B-EC88D8D66017}"/>
              </a:ext>
            </a:extLst>
          </p:cNvPr>
          <p:cNvSpPr>
            <a:spLocks noGrp="1"/>
          </p:cNvSpPr>
          <p:nvPr>
            <p:ph type="title"/>
          </p:nvPr>
        </p:nvSpPr>
        <p:spPr>
          <a:xfrm>
            <a:off x="220466" y="210318"/>
            <a:ext cx="7770832" cy="691584"/>
          </a:xfrm>
        </p:spPr>
        <p:txBody>
          <a:bodyPr anchor="t">
            <a:normAutofit/>
          </a:bodyPr>
          <a:lstStyle/>
          <a:p>
            <a:r>
              <a:rPr lang="en-US"/>
              <a:t>Training Flow </a:t>
            </a:r>
          </a:p>
        </p:txBody>
      </p:sp>
      <p:sp>
        <p:nvSpPr>
          <p:cNvPr id="97" name="Slide Number Placeholder 5">
            <a:extLst>
              <a:ext uri="{FF2B5EF4-FFF2-40B4-BE49-F238E27FC236}">
                <a16:creationId xmlns:a16="http://schemas.microsoft.com/office/drawing/2014/main" id="{34B9A739-5F29-FEE1-17FC-E43005534D2A}"/>
              </a:ext>
            </a:extLst>
          </p:cNvPr>
          <p:cNvSpPr>
            <a:spLocks noGrp="1"/>
          </p:cNvSpPr>
          <p:nvPr>
            <p:ph type="sldNum" sz="quarter" idx="12"/>
          </p:nvPr>
        </p:nvSpPr>
        <p:spPr>
          <a:xfrm>
            <a:off x="11632162" y="6453002"/>
            <a:ext cx="429207" cy="365125"/>
          </a:xfrm>
        </p:spPr>
        <p:txBody>
          <a:bodyPr/>
          <a:lstStyle/>
          <a:p>
            <a:pPr>
              <a:spcAft>
                <a:spcPts val="600"/>
              </a:spcAft>
            </a:pPr>
            <a:fld id="{CC057153-B650-4DEB-B370-79DDCFDCE934}" type="slidenum">
              <a:rPr lang="en-US" dirty="0"/>
              <a:pPr>
                <a:spcAft>
                  <a:spcPts val="600"/>
                </a:spcAft>
              </a:pPr>
              <a:t>14</a:t>
            </a:fld>
            <a:endParaRPr lang="en-US"/>
          </a:p>
        </p:txBody>
      </p:sp>
      <p:graphicFrame>
        <p:nvGraphicFramePr>
          <p:cNvPr id="4" name="Diagram 3">
            <a:extLst>
              <a:ext uri="{FF2B5EF4-FFF2-40B4-BE49-F238E27FC236}">
                <a16:creationId xmlns:a16="http://schemas.microsoft.com/office/drawing/2014/main" id="{543B0419-EAD0-D3A4-B3A3-21731F308174}"/>
              </a:ext>
            </a:extLst>
          </p:cNvPr>
          <p:cNvGraphicFramePr/>
          <p:nvPr>
            <p:extLst>
              <p:ext uri="{D42A27DB-BD31-4B8C-83A1-F6EECF244321}">
                <p14:modId xmlns:p14="http://schemas.microsoft.com/office/powerpoint/2010/main" val="4071372529"/>
              </p:ext>
            </p:extLst>
          </p:nvPr>
        </p:nvGraphicFramePr>
        <p:xfrm>
          <a:off x="536369" y="762101"/>
          <a:ext cx="11435165" cy="4051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98E5BBB5-F112-5396-CFE4-675339A7F667}"/>
              </a:ext>
            </a:extLst>
          </p:cNvPr>
          <p:cNvGraphicFramePr/>
          <p:nvPr/>
        </p:nvGraphicFramePr>
        <p:xfrm>
          <a:off x="536370" y="4623272"/>
          <a:ext cx="11119262" cy="20204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60365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5B5A-B479-6550-828C-B629AEE2DE16}"/>
              </a:ext>
            </a:extLst>
          </p:cNvPr>
          <p:cNvSpPr>
            <a:spLocks noGrp="1"/>
          </p:cNvSpPr>
          <p:nvPr>
            <p:ph type="title"/>
          </p:nvPr>
        </p:nvSpPr>
        <p:spPr>
          <a:xfrm>
            <a:off x="119743" y="241738"/>
            <a:ext cx="10972800" cy="756745"/>
          </a:xfrm>
        </p:spPr>
        <p:txBody>
          <a:bodyPr>
            <a:normAutofit/>
          </a:bodyPr>
          <a:lstStyle/>
          <a:p>
            <a:r>
              <a:rPr lang="en-US"/>
              <a:t> </a:t>
            </a:r>
            <a:r>
              <a:rPr lang="en-US" sz="3200">
                <a:ea typeface="+mj-lt"/>
                <a:cs typeface="+mj-lt"/>
              </a:rPr>
              <a:t>Metrics</a:t>
            </a:r>
            <a:endParaRPr lang="en-US">
              <a:ea typeface="+mj-lt"/>
              <a:cs typeface="+mj-lt"/>
            </a:endParaRPr>
          </a:p>
        </p:txBody>
      </p:sp>
      <p:graphicFrame>
        <p:nvGraphicFramePr>
          <p:cNvPr id="4" name="Diagram 3">
            <a:extLst>
              <a:ext uri="{FF2B5EF4-FFF2-40B4-BE49-F238E27FC236}">
                <a16:creationId xmlns:a16="http://schemas.microsoft.com/office/drawing/2014/main" id="{9DAF7743-0F60-B73B-56C9-91A022405E6C}"/>
              </a:ext>
            </a:extLst>
          </p:cNvPr>
          <p:cNvGraphicFramePr/>
          <p:nvPr>
            <p:extLst>
              <p:ext uri="{D42A27DB-BD31-4B8C-83A1-F6EECF244321}">
                <p14:modId xmlns:p14="http://schemas.microsoft.com/office/powerpoint/2010/main" val="3421784663"/>
              </p:ext>
            </p:extLst>
          </p:nvPr>
        </p:nvGraphicFramePr>
        <p:xfrm>
          <a:off x="5279571" y="74688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TextBox 19">
            <a:extLst>
              <a:ext uri="{FF2B5EF4-FFF2-40B4-BE49-F238E27FC236}">
                <a16:creationId xmlns:a16="http://schemas.microsoft.com/office/drawing/2014/main" id="{F3647B05-1AE8-1602-DBA4-C6482EBC4CA5}"/>
              </a:ext>
            </a:extLst>
          </p:cNvPr>
          <p:cNvSpPr txBox="1"/>
          <p:nvPr/>
        </p:nvSpPr>
        <p:spPr>
          <a:xfrm>
            <a:off x="116114" y="996043"/>
            <a:ext cx="3269343"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u="sng"/>
              <a:t>Accuracy</a:t>
            </a:r>
          </a:p>
          <a:p>
            <a:pPr algn="ctr"/>
            <a:endParaRPr lang="en-US" sz="2800">
              <a:ea typeface="+mn-lt"/>
              <a:cs typeface="+mn-lt"/>
            </a:endParaRPr>
          </a:p>
          <a:p>
            <a:r>
              <a:rPr lang="en-US" sz="1400" b="1">
                <a:ea typeface="+mn-lt"/>
                <a:cs typeface="+mn-lt"/>
              </a:rPr>
              <a:t>Measures Direct Success</a:t>
            </a:r>
            <a:r>
              <a:rPr lang="en-US" sz="1400">
                <a:ea typeface="+mn-lt"/>
                <a:cs typeface="+mn-lt"/>
              </a:rPr>
              <a:t>: In a multiple-choice task, accuracy tells you exactly how often the model selects the correct answer. If the model picks the right option out of the given choices, it is a straightforward measure of success.</a:t>
            </a:r>
          </a:p>
          <a:p>
            <a:pPr marL="285750" indent="-285750">
              <a:buFont typeface="Arial"/>
              <a:buChar char="•"/>
            </a:pPr>
            <a:endParaRPr lang="en-US" sz="1400">
              <a:ea typeface="+mn-lt"/>
              <a:cs typeface="+mn-lt"/>
            </a:endParaRPr>
          </a:p>
          <a:p>
            <a:r>
              <a:rPr lang="en-US" sz="1400" b="1">
                <a:ea typeface="+mn-lt"/>
                <a:cs typeface="+mn-lt"/>
              </a:rPr>
              <a:t>Easy to Interpret</a:t>
            </a:r>
            <a:r>
              <a:rPr lang="en-US" sz="1400">
                <a:ea typeface="+mn-lt"/>
                <a:cs typeface="+mn-lt"/>
              </a:rPr>
              <a:t>: Accuracy is an intuitive metric—both technical and non-technical stakeholders can understand it easily. A higher accuracy directly indicates better performance.</a:t>
            </a:r>
            <a:endParaRPr lang="en-US" sz="1400"/>
          </a:p>
          <a:p>
            <a:pPr marL="285750" indent="-285750">
              <a:buFont typeface="Arial"/>
              <a:buChar char="•"/>
            </a:pPr>
            <a:endParaRPr lang="en-US" sz="1400">
              <a:ea typeface="+mn-lt"/>
              <a:cs typeface="+mn-lt"/>
            </a:endParaRPr>
          </a:p>
          <a:p>
            <a:r>
              <a:rPr lang="en-US" sz="1400" b="1">
                <a:ea typeface="+mn-lt"/>
                <a:cs typeface="+mn-lt"/>
              </a:rPr>
              <a:t>Matches the Objective</a:t>
            </a:r>
            <a:r>
              <a:rPr lang="en-US" sz="1400">
                <a:ea typeface="+mn-lt"/>
                <a:cs typeface="+mn-lt"/>
              </a:rPr>
              <a:t>: Since the model’s goal is to choose the correct answer from a set of options, accuracy directly aligns with this goal. It answers the question, "How often did the model get it right?"</a:t>
            </a:r>
            <a:endParaRPr lang="en-US" sz="1400"/>
          </a:p>
          <a:p>
            <a:endParaRPr lang="en-US" sz="1400"/>
          </a:p>
        </p:txBody>
      </p:sp>
      <p:sp>
        <p:nvSpPr>
          <p:cNvPr id="45" name="TextBox 44">
            <a:extLst>
              <a:ext uri="{FF2B5EF4-FFF2-40B4-BE49-F238E27FC236}">
                <a16:creationId xmlns:a16="http://schemas.microsoft.com/office/drawing/2014/main" id="{EDD97099-A019-C4E6-3AA2-5FFEE81131B8}"/>
              </a:ext>
            </a:extLst>
          </p:cNvPr>
          <p:cNvSpPr txBox="1"/>
          <p:nvPr/>
        </p:nvSpPr>
        <p:spPr>
          <a:xfrm>
            <a:off x="3385457" y="996043"/>
            <a:ext cx="326934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u="sng" dirty="0">
                <a:ea typeface="+mn-lt"/>
                <a:cs typeface="+mn-lt"/>
              </a:rPr>
              <a:t>F1 Score: </a:t>
            </a:r>
            <a:endParaRPr lang="en-US" sz="2400" u="sng" dirty="0"/>
          </a:p>
          <a:p>
            <a:endParaRPr lang="en-US" sz="1400" dirty="0">
              <a:ea typeface="+mn-lt"/>
              <a:cs typeface="+mn-lt"/>
            </a:endParaRPr>
          </a:p>
          <a:p>
            <a:r>
              <a:rPr lang="en-US" sz="1400" dirty="0">
                <a:ea typeface="+mn-lt"/>
                <a:cs typeface="+mn-lt"/>
              </a:rPr>
              <a:t>F1 is the harmonic mean of precision and recall and is most valuable when there’s an imbalance between false positives and false negatives. </a:t>
            </a:r>
          </a:p>
          <a:p>
            <a:endParaRPr lang="en-US" sz="1400" dirty="0">
              <a:ea typeface="+mn-lt"/>
              <a:cs typeface="+mn-lt"/>
            </a:endParaRPr>
          </a:p>
          <a:p>
            <a:r>
              <a:rPr lang="en-US" sz="1400" dirty="0">
                <a:ea typeface="+mn-lt"/>
                <a:cs typeface="+mn-lt"/>
              </a:rPr>
              <a:t>In VQA, the focus is on choosing the correct answer, and accuracy provides a direct measure of this.</a:t>
            </a:r>
          </a:p>
          <a:p>
            <a:endParaRPr lang="en-US" sz="1400" dirty="0">
              <a:ea typeface="+mn-lt"/>
              <a:cs typeface="+mn-lt"/>
            </a:endParaRPr>
          </a:p>
          <a:p>
            <a:r>
              <a:rPr lang="en-US" sz="1400" dirty="0">
                <a:ea typeface="+mn-lt"/>
                <a:cs typeface="+mn-lt"/>
              </a:rPr>
              <a:t>The notion of "balance" between false positives and negatives isn't as relevant for multiple-choice problems.</a:t>
            </a:r>
            <a:endParaRPr lang="en-US" sz="1400" dirty="0"/>
          </a:p>
          <a:p>
            <a:endParaRPr lang="en-US" sz="1400" dirty="0"/>
          </a:p>
        </p:txBody>
      </p:sp>
      <p:sp>
        <p:nvSpPr>
          <p:cNvPr id="3" name="TextBox 2">
            <a:extLst>
              <a:ext uri="{FF2B5EF4-FFF2-40B4-BE49-F238E27FC236}">
                <a16:creationId xmlns:a16="http://schemas.microsoft.com/office/drawing/2014/main" id="{42B23A6A-97B7-EBA7-185C-B48F26963169}"/>
              </a:ext>
            </a:extLst>
          </p:cNvPr>
          <p:cNvSpPr txBox="1"/>
          <p:nvPr/>
        </p:nvSpPr>
        <p:spPr>
          <a:xfrm>
            <a:off x="3385457" y="4630307"/>
            <a:ext cx="3269343"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dirty="0"/>
              <a:t>Future Integrations:</a:t>
            </a:r>
          </a:p>
          <a:p>
            <a:br>
              <a:rPr lang="en-US" sz="1400" dirty="0"/>
            </a:br>
            <a:r>
              <a:rPr lang="en-CA" sz="1400" b="1" dirty="0"/>
              <a:t>BLEU Score (Bilingual Evaluation Understudy)</a:t>
            </a:r>
            <a:r>
              <a:rPr lang="en-CA" sz="1400" dirty="0"/>
              <a:t>: Often used in natural language generation, BLEU compares the predicted answer with the ground truth using n-grams. It's suitable for assessing how similar the predicted answer is to the reference.</a:t>
            </a:r>
            <a:endParaRPr lang="en-US" sz="1400" dirty="0"/>
          </a:p>
        </p:txBody>
      </p:sp>
    </p:spTree>
    <p:extLst>
      <p:ext uri="{BB962C8B-B14F-4D97-AF65-F5344CB8AC3E}">
        <p14:creationId xmlns:p14="http://schemas.microsoft.com/office/powerpoint/2010/main" val="3727362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824C4E8-9342-6B83-9CB9-0402C738D7D3}"/>
              </a:ext>
            </a:extLst>
          </p:cNvPr>
          <p:cNvSpPr txBox="1"/>
          <p:nvPr/>
        </p:nvSpPr>
        <p:spPr>
          <a:xfrm>
            <a:off x="261193" y="1073945"/>
            <a:ext cx="11147036" cy="1815882"/>
          </a:xfrm>
          <a:prstGeom prst="rect">
            <a:avLst/>
          </a:prstGeom>
          <a:noFill/>
        </p:spPr>
        <p:txBody>
          <a:bodyPr wrap="square" lIns="91440" tIns="45720" rIns="91440" bIns="45720" anchor="t">
            <a:spAutoFit/>
          </a:bodyPr>
          <a:lstStyle/>
          <a:p>
            <a:r>
              <a:rPr lang="en-CA" sz="1400" b="1" dirty="0"/>
              <a:t>Oscillations</a:t>
            </a:r>
            <a:r>
              <a:rPr lang="en-CA" sz="1400" dirty="0"/>
              <a:t>: The oscillations in accuracy (the bouncing up and down) are due to the model's ongoing adjustment to the data. It tries to find the best fit, but certain epochs may slightly overfit or underfit, causing fluctuations.</a:t>
            </a:r>
          </a:p>
          <a:p>
            <a:pPr>
              <a:buFont typeface="Arial" panose="020B0604020202020204" pitchFamily="34" charset="0"/>
              <a:buChar char="•"/>
            </a:pPr>
            <a:endParaRPr lang="en-CA" sz="1400" b="1" dirty="0"/>
          </a:p>
          <a:p>
            <a:pPr lvl="1">
              <a:buFont typeface="Arial" panose="020B0604020202020204" pitchFamily="34" charset="0"/>
              <a:buChar char="•"/>
            </a:pPr>
            <a:r>
              <a:rPr lang="en-CA" sz="1400" b="1" dirty="0"/>
              <a:t>Training Accuracy</a:t>
            </a:r>
            <a:r>
              <a:rPr lang="en-CA" sz="1400" dirty="0"/>
              <a:t>: These oscillations are more common in training as the model is fine-tuning itself on the training set.</a:t>
            </a:r>
          </a:p>
          <a:p>
            <a:pPr lvl="1">
              <a:buFont typeface="Arial" panose="020B0604020202020204" pitchFamily="34" charset="0"/>
              <a:buChar char="•"/>
            </a:pPr>
            <a:r>
              <a:rPr lang="en-CA" sz="1400" b="1" dirty="0"/>
              <a:t>Validation Accuracy</a:t>
            </a:r>
            <a:r>
              <a:rPr lang="en-CA" sz="1400" dirty="0"/>
              <a:t>: The validation set is unseen during training, so its accuracy tends to fluctuate more as the model may struggle to generalize.</a:t>
            </a:r>
          </a:p>
          <a:p>
            <a:pPr lvl="1">
              <a:buFont typeface="Arial" panose="020B0604020202020204" pitchFamily="34" charset="0"/>
              <a:buChar char="•"/>
            </a:pPr>
            <a:endParaRPr lang="en-CA" sz="1400" dirty="0"/>
          </a:p>
          <a:p>
            <a:r>
              <a:rPr lang="en-CA" sz="1400" b="1" dirty="0"/>
              <a:t>Convergence Point</a:t>
            </a:r>
            <a:r>
              <a:rPr lang="en-CA" sz="1400" dirty="0"/>
              <a:t>: Around "120" epochs, training accuracy stabilizes near 85%, while validation accuracy reaches around 64%</a:t>
            </a:r>
            <a:endParaRPr lang="en-US" sz="1400" dirty="0"/>
          </a:p>
        </p:txBody>
      </p:sp>
      <p:graphicFrame>
        <p:nvGraphicFramePr>
          <p:cNvPr id="19" name="Table 18">
            <a:extLst>
              <a:ext uri="{FF2B5EF4-FFF2-40B4-BE49-F238E27FC236}">
                <a16:creationId xmlns:a16="http://schemas.microsoft.com/office/drawing/2014/main" id="{573DE881-7DE2-C695-E68A-9BC1A5225B18}"/>
              </a:ext>
            </a:extLst>
          </p:cNvPr>
          <p:cNvGraphicFramePr>
            <a:graphicFrameLocks noGrp="1"/>
          </p:cNvGraphicFramePr>
          <p:nvPr>
            <p:extLst>
              <p:ext uri="{D42A27DB-BD31-4B8C-83A1-F6EECF244321}">
                <p14:modId xmlns:p14="http://schemas.microsoft.com/office/powerpoint/2010/main" val="2358940224"/>
              </p:ext>
            </p:extLst>
          </p:nvPr>
        </p:nvGraphicFramePr>
        <p:xfrm>
          <a:off x="7070974" y="3628875"/>
          <a:ext cx="4949370" cy="2880647"/>
        </p:xfrm>
        <a:graphic>
          <a:graphicData uri="http://schemas.openxmlformats.org/drawingml/2006/table">
            <a:tbl>
              <a:tblPr/>
              <a:tblGrid>
                <a:gridCol w="1151285">
                  <a:extLst>
                    <a:ext uri="{9D8B030D-6E8A-4147-A177-3AD203B41FA5}">
                      <a16:colId xmlns:a16="http://schemas.microsoft.com/office/drawing/2014/main" val="3717557265"/>
                    </a:ext>
                  </a:extLst>
                </a:gridCol>
                <a:gridCol w="832540">
                  <a:extLst>
                    <a:ext uri="{9D8B030D-6E8A-4147-A177-3AD203B41FA5}">
                      <a16:colId xmlns:a16="http://schemas.microsoft.com/office/drawing/2014/main" val="885383557"/>
                    </a:ext>
                  </a:extLst>
                </a:gridCol>
                <a:gridCol w="1063226">
                  <a:extLst>
                    <a:ext uri="{9D8B030D-6E8A-4147-A177-3AD203B41FA5}">
                      <a16:colId xmlns:a16="http://schemas.microsoft.com/office/drawing/2014/main" val="3302335640"/>
                    </a:ext>
                  </a:extLst>
                </a:gridCol>
                <a:gridCol w="855767">
                  <a:extLst>
                    <a:ext uri="{9D8B030D-6E8A-4147-A177-3AD203B41FA5}">
                      <a16:colId xmlns:a16="http://schemas.microsoft.com/office/drawing/2014/main" val="3429492663"/>
                    </a:ext>
                  </a:extLst>
                </a:gridCol>
                <a:gridCol w="1046552">
                  <a:extLst>
                    <a:ext uri="{9D8B030D-6E8A-4147-A177-3AD203B41FA5}">
                      <a16:colId xmlns:a16="http://schemas.microsoft.com/office/drawing/2014/main" val="3675636932"/>
                    </a:ext>
                  </a:extLst>
                </a:gridCol>
              </a:tblGrid>
              <a:tr h="427596">
                <a:tc>
                  <a:txBody>
                    <a:bodyPr/>
                    <a:lstStyle/>
                    <a:p>
                      <a:pPr algn="ctr" fontAlgn="base"/>
                      <a:r>
                        <a:rPr lang="en-US" sz="1100" b="0" i="0">
                          <a:solidFill>
                            <a:srgbClr val="000000"/>
                          </a:solidFill>
                          <a:effectLst/>
                          <a:latin typeface="+mn-lt"/>
                        </a:rPr>
                        <a:t>Metrics​</a:t>
                      </a:r>
                    </a:p>
                  </a:txBody>
                  <a:tcPr>
                    <a:lnL w="9992" cap="flat" cmpd="sng" algn="ctr">
                      <a:solidFill>
                        <a:srgbClr val="FFFFFF"/>
                      </a:solidFill>
                      <a:prstDash val="solid"/>
                      <a:round/>
                      <a:headEnd type="none" w="med" len="med"/>
                      <a:tailEnd type="none" w="med" len="med"/>
                    </a:lnL>
                    <a:lnR w="9992" cap="flat" cmpd="sng" algn="ctr">
                      <a:solidFill>
                        <a:srgbClr val="FFFFFF"/>
                      </a:solidFill>
                      <a:prstDash val="solid"/>
                      <a:round/>
                      <a:headEnd type="none" w="med" len="med"/>
                      <a:tailEnd type="none" w="med" len="med"/>
                    </a:lnR>
                    <a:lnT w="9992" cap="flat" cmpd="sng" algn="ctr">
                      <a:solidFill>
                        <a:srgbClr val="FFFFFF"/>
                      </a:solidFill>
                      <a:prstDash val="solid"/>
                      <a:round/>
                      <a:headEnd type="none" w="med" len="med"/>
                      <a:tailEnd type="none" w="med" len="med"/>
                    </a:lnT>
                    <a:lnB w="9992" cap="flat" cmpd="sng" algn="ctr">
                      <a:solidFill>
                        <a:srgbClr val="FFFFFF"/>
                      </a:solidFill>
                      <a:prstDash val="solid"/>
                      <a:round/>
                      <a:headEnd type="none" w="med" len="med"/>
                      <a:tailEnd type="none" w="med" len="med"/>
                    </a:lnB>
                    <a:solidFill>
                      <a:srgbClr val="CBCBCB"/>
                    </a:solidFill>
                  </a:tcPr>
                </a:tc>
                <a:tc>
                  <a:txBody>
                    <a:bodyPr/>
                    <a:lstStyle/>
                    <a:p>
                      <a:pPr algn="ctr" fontAlgn="base"/>
                      <a:r>
                        <a:rPr lang="en-US" sz="1100" b="0" i="0">
                          <a:solidFill>
                            <a:srgbClr val="000000"/>
                          </a:solidFill>
                          <a:effectLst/>
                          <a:latin typeface="+mn-lt"/>
                        </a:rPr>
                        <a:t>No FE​</a:t>
                      </a:r>
                    </a:p>
                  </a:txBody>
                  <a:tcPr>
                    <a:lnL w="9992" cap="flat" cmpd="sng" algn="ctr">
                      <a:solidFill>
                        <a:srgbClr val="FFFFFF"/>
                      </a:solidFill>
                      <a:prstDash val="solid"/>
                      <a:round/>
                      <a:headEnd type="none" w="med" len="med"/>
                      <a:tailEnd type="none" w="med" len="med"/>
                    </a:lnL>
                    <a:lnR w="9992" cap="flat" cmpd="sng" algn="ctr">
                      <a:solidFill>
                        <a:srgbClr val="FFFFFF"/>
                      </a:solidFill>
                      <a:prstDash val="solid"/>
                      <a:round/>
                      <a:headEnd type="none" w="med" len="med"/>
                      <a:tailEnd type="none" w="med" len="med"/>
                    </a:lnR>
                    <a:lnT w="9992" cap="flat" cmpd="sng" algn="ctr">
                      <a:solidFill>
                        <a:srgbClr val="FFFFFF"/>
                      </a:solidFill>
                      <a:prstDash val="solid"/>
                      <a:round/>
                      <a:headEnd type="none" w="med" len="med"/>
                      <a:tailEnd type="none" w="med" len="med"/>
                    </a:lnT>
                    <a:lnB w="9992" cap="flat" cmpd="sng" algn="ctr">
                      <a:solidFill>
                        <a:srgbClr val="FFFFFF"/>
                      </a:solidFill>
                      <a:prstDash val="solid"/>
                      <a:round/>
                      <a:headEnd type="none" w="med" len="med"/>
                      <a:tailEnd type="none" w="med" len="med"/>
                    </a:lnB>
                    <a:solidFill>
                      <a:srgbClr val="CBCBCB"/>
                    </a:solidFill>
                  </a:tcPr>
                </a:tc>
                <a:tc>
                  <a:txBody>
                    <a:bodyPr/>
                    <a:lstStyle/>
                    <a:p>
                      <a:pPr algn="ctr" fontAlgn="base"/>
                      <a:r>
                        <a:rPr lang="en-US" sz="1100" b="0" i="0">
                          <a:solidFill>
                            <a:srgbClr val="000000"/>
                          </a:solidFill>
                          <a:effectLst/>
                          <a:latin typeface="+mn-lt"/>
                        </a:rPr>
                        <a:t>Stop​</a:t>
                      </a:r>
                    </a:p>
                    <a:p>
                      <a:pPr algn="ctr" fontAlgn="base"/>
                      <a:r>
                        <a:rPr lang="en-US" sz="1100" b="0" i="0">
                          <a:solidFill>
                            <a:srgbClr val="000000"/>
                          </a:solidFill>
                          <a:effectLst/>
                          <a:latin typeface="+mn-lt"/>
                        </a:rPr>
                        <a:t>Words​</a:t>
                      </a:r>
                    </a:p>
                  </a:txBody>
                  <a:tcPr>
                    <a:lnL w="9992" cap="flat" cmpd="sng" algn="ctr">
                      <a:solidFill>
                        <a:srgbClr val="FFFFFF"/>
                      </a:solidFill>
                      <a:prstDash val="solid"/>
                      <a:round/>
                      <a:headEnd type="none" w="med" len="med"/>
                      <a:tailEnd type="none" w="med" len="med"/>
                    </a:lnL>
                    <a:lnR w="9992" cap="flat" cmpd="sng" algn="ctr">
                      <a:solidFill>
                        <a:srgbClr val="FFFFFF"/>
                      </a:solidFill>
                      <a:prstDash val="solid"/>
                      <a:round/>
                      <a:headEnd type="none" w="med" len="med"/>
                      <a:tailEnd type="none" w="med" len="med"/>
                    </a:lnR>
                    <a:lnT w="9992" cap="flat" cmpd="sng" algn="ctr">
                      <a:solidFill>
                        <a:srgbClr val="FFFFFF"/>
                      </a:solidFill>
                      <a:prstDash val="solid"/>
                      <a:round/>
                      <a:headEnd type="none" w="med" len="med"/>
                      <a:tailEnd type="none" w="med" len="med"/>
                    </a:lnT>
                    <a:lnB w="9992" cap="flat" cmpd="sng" algn="ctr">
                      <a:solidFill>
                        <a:srgbClr val="FFFFFF"/>
                      </a:solidFill>
                      <a:prstDash val="solid"/>
                      <a:round/>
                      <a:headEnd type="none" w="med" len="med"/>
                      <a:tailEnd type="none" w="med" len="med"/>
                    </a:lnB>
                    <a:solidFill>
                      <a:srgbClr val="CBCBCB"/>
                    </a:solidFill>
                  </a:tcPr>
                </a:tc>
                <a:tc>
                  <a:txBody>
                    <a:bodyPr/>
                    <a:lstStyle/>
                    <a:p>
                      <a:pPr algn="ctr" fontAlgn="base"/>
                      <a:r>
                        <a:rPr lang="en-US" sz="1100" b="0" i="0">
                          <a:solidFill>
                            <a:srgbClr val="000000"/>
                          </a:solidFill>
                          <a:effectLst/>
                          <a:latin typeface="+mn-lt"/>
                        </a:rPr>
                        <a:t>Stemming​</a:t>
                      </a:r>
                    </a:p>
                  </a:txBody>
                  <a:tcPr>
                    <a:lnL w="9992" cap="flat" cmpd="sng" algn="ctr">
                      <a:solidFill>
                        <a:srgbClr val="FFFFFF"/>
                      </a:solidFill>
                      <a:prstDash val="solid"/>
                      <a:round/>
                      <a:headEnd type="none" w="med" len="med"/>
                      <a:tailEnd type="none" w="med" len="med"/>
                    </a:lnL>
                    <a:lnR w="9992" cap="flat" cmpd="sng" algn="ctr">
                      <a:solidFill>
                        <a:srgbClr val="FFFFFF"/>
                      </a:solidFill>
                      <a:prstDash val="solid"/>
                      <a:round/>
                      <a:headEnd type="none" w="med" len="med"/>
                      <a:tailEnd type="none" w="med" len="med"/>
                    </a:lnR>
                    <a:lnT w="9992" cap="flat" cmpd="sng" algn="ctr">
                      <a:solidFill>
                        <a:srgbClr val="FFFFFF"/>
                      </a:solidFill>
                      <a:prstDash val="solid"/>
                      <a:round/>
                      <a:headEnd type="none" w="med" len="med"/>
                      <a:tailEnd type="none" w="med" len="med"/>
                    </a:lnT>
                    <a:lnB w="9992" cap="flat" cmpd="sng" algn="ctr">
                      <a:solidFill>
                        <a:srgbClr val="FFFFFF"/>
                      </a:solidFill>
                      <a:prstDash val="solid"/>
                      <a:round/>
                      <a:headEnd type="none" w="med" len="med"/>
                      <a:tailEnd type="none" w="med" len="med"/>
                    </a:lnB>
                    <a:solidFill>
                      <a:srgbClr val="CBCBCB"/>
                    </a:solidFill>
                  </a:tcPr>
                </a:tc>
                <a:tc>
                  <a:txBody>
                    <a:bodyPr/>
                    <a:lstStyle/>
                    <a:p>
                      <a:pPr algn="ctr" fontAlgn="base"/>
                      <a:r>
                        <a:rPr lang="en-US" sz="1100" b="0" i="0">
                          <a:solidFill>
                            <a:srgbClr val="000000"/>
                          </a:solidFill>
                          <a:effectLst/>
                          <a:latin typeface="+mn-lt"/>
                        </a:rPr>
                        <a:t>Lemmatization​</a:t>
                      </a:r>
                    </a:p>
                  </a:txBody>
                  <a:tcPr>
                    <a:lnL w="9992" cap="flat" cmpd="sng" algn="ctr">
                      <a:solidFill>
                        <a:srgbClr val="FFFFFF"/>
                      </a:solidFill>
                      <a:prstDash val="solid"/>
                      <a:round/>
                      <a:headEnd type="none" w="med" len="med"/>
                      <a:tailEnd type="none" w="med" len="med"/>
                    </a:lnL>
                    <a:lnR w="9992" cap="flat" cmpd="sng" algn="ctr">
                      <a:solidFill>
                        <a:srgbClr val="FFFFFF"/>
                      </a:solidFill>
                      <a:prstDash val="solid"/>
                      <a:round/>
                      <a:headEnd type="none" w="med" len="med"/>
                      <a:tailEnd type="none" w="med" len="med"/>
                    </a:lnR>
                    <a:lnT w="9992" cap="flat" cmpd="sng" algn="ctr">
                      <a:solidFill>
                        <a:srgbClr val="FFFFFF"/>
                      </a:solidFill>
                      <a:prstDash val="solid"/>
                      <a:round/>
                      <a:headEnd type="none" w="med" len="med"/>
                      <a:tailEnd type="none" w="med" len="med"/>
                    </a:lnT>
                    <a:lnB w="9992"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906614041"/>
                  </a:ext>
                </a:extLst>
              </a:tr>
              <a:tr h="382586">
                <a:tc>
                  <a:txBody>
                    <a:bodyPr/>
                    <a:lstStyle/>
                    <a:p>
                      <a:pPr algn="ctr" fontAlgn="base"/>
                      <a:r>
                        <a:rPr lang="en-US" sz="1100" b="0" i="0">
                          <a:solidFill>
                            <a:srgbClr val="000000"/>
                          </a:solidFill>
                          <a:effectLst/>
                          <a:latin typeface="+mn-lt"/>
                        </a:rPr>
                        <a:t>Loss​</a:t>
                      </a:r>
                    </a:p>
                  </a:txBody>
                  <a:tcPr>
                    <a:lnL w="9992" cap="flat" cmpd="sng" algn="ctr">
                      <a:solidFill>
                        <a:srgbClr val="FFFFFF"/>
                      </a:solidFill>
                      <a:prstDash val="solid"/>
                      <a:round/>
                      <a:headEnd type="none" w="med" len="med"/>
                      <a:tailEnd type="none" w="med" len="med"/>
                    </a:lnL>
                    <a:lnR w="9992" cap="flat" cmpd="sng" algn="ctr">
                      <a:solidFill>
                        <a:srgbClr val="FFFFFF"/>
                      </a:solidFill>
                      <a:prstDash val="solid"/>
                      <a:round/>
                      <a:headEnd type="none" w="med" len="med"/>
                      <a:tailEnd type="none" w="med" len="med"/>
                    </a:lnR>
                    <a:lnT w="9992" cap="flat" cmpd="sng" algn="ctr">
                      <a:solidFill>
                        <a:srgbClr val="FFFFFF"/>
                      </a:solidFill>
                      <a:prstDash val="solid"/>
                      <a:round/>
                      <a:headEnd type="none" w="med" len="med"/>
                      <a:tailEnd type="none" w="med" len="med"/>
                    </a:lnT>
                    <a:lnB w="9992" cap="flat" cmpd="sng" algn="ctr">
                      <a:solidFill>
                        <a:srgbClr val="FFFFFF"/>
                      </a:solidFill>
                      <a:prstDash val="solid"/>
                      <a:round/>
                      <a:headEnd type="none" w="med" len="med"/>
                      <a:tailEnd type="none" w="med" len="med"/>
                    </a:lnB>
                    <a:solidFill>
                      <a:srgbClr val="E7E7E7"/>
                    </a:solidFill>
                  </a:tcPr>
                </a:tc>
                <a:tc>
                  <a:txBody>
                    <a:bodyPr/>
                    <a:lstStyle/>
                    <a:p>
                      <a:pPr algn="ctr" fontAlgn="base"/>
                      <a:r>
                        <a:rPr lang="en-US" sz="1100" b="0" i="0">
                          <a:solidFill>
                            <a:srgbClr val="000000"/>
                          </a:solidFill>
                          <a:effectLst/>
                          <a:latin typeface="+mn-lt"/>
                        </a:rPr>
                        <a:t>7.81​</a:t>
                      </a:r>
                    </a:p>
                  </a:txBody>
                  <a:tcPr>
                    <a:lnL w="9992" cap="flat" cmpd="sng" algn="ctr">
                      <a:solidFill>
                        <a:srgbClr val="FFFFFF"/>
                      </a:solidFill>
                      <a:prstDash val="solid"/>
                      <a:round/>
                      <a:headEnd type="none" w="med" len="med"/>
                      <a:tailEnd type="none" w="med" len="med"/>
                    </a:lnL>
                    <a:lnR w="9992" cap="flat" cmpd="sng" algn="ctr">
                      <a:solidFill>
                        <a:srgbClr val="FFFFFF"/>
                      </a:solidFill>
                      <a:prstDash val="solid"/>
                      <a:round/>
                      <a:headEnd type="none" w="med" len="med"/>
                      <a:tailEnd type="none" w="med" len="med"/>
                    </a:lnR>
                    <a:lnT w="9992" cap="flat" cmpd="sng" algn="ctr">
                      <a:solidFill>
                        <a:srgbClr val="FFFFFF"/>
                      </a:solidFill>
                      <a:prstDash val="solid"/>
                      <a:round/>
                      <a:headEnd type="none" w="med" len="med"/>
                      <a:tailEnd type="none" w="med" len="med"/>
                    </a:lnT>
                    <a:lnB w="9992" cap="flat" cmpd="sng" algn="ctr">
                      <a:solidFill>
                        <a:srgbClr val="FFFFFF"/>
                      </a:solidFill>
                      <a:prstDash val="solid"/>
                      <a:round/>
                      <a:headEnd type="none" w="med" len="med"/>
                      <a:tailEnd type="none" w="med" len="med"/>
                    </a:lnB>
                    <a:solidFill>
                      <a:srgbClr val="E7E7E7"/>
                    </a:solidFill>
                  </a:tcPr>
                </a:tc>
                <a:tc>
                  <a:txBody>
                    <a:bodyPr/>
                    <a:lstStyle/>
                    <a:p>
                      <a:pPr algn="ctr" fontAlgn="base"/>
                      <a:r>
                        <a:rPr lang="en-US" sz="1100" b="0" i="0">
                          <a:solidFill>
                            <a:srgbClr val="000000"/>
                          </a:solidFill>
                          <a:effectLst/>
                          <a:latin typeface="+mn-lt"/>
                        </a:rPr>
                        <a:t>6.55​</a:t>
                      </a:r>
                    </a:p>
                  </a:txBody>
                  <a:tcPr>
                    <a:lnL w="9992" cap="flat" cmpd="sng" algn="ctr">
                      <a:solidFill>
                        <a:srgbClr val="FFFFFF"/>
                      </a:solidFill>
                      <a:prstDash val="solid"/>
                      <a:round/>
                      <a:headEnd type="none" w="med" len="med"/>
                      <a:tailEnd type="none" w="med" len="med"/>
                    </a:lnL>
                    <a:lnR w="9992" cap="flat" cmpd="sng" algn="ctr">
                      <a:solidFill>
                        <a:srgbClr val="FFFFFF"/>
                      </a:solidFill>
                      <a:prstDash val="solid"/>
                      <a:round/>
                      <a:headEnd type="none" w="med" len="med"/>
                      <a:tailEnd type="none" w="med" len="med"/>
                    </a:lnR>
                    <a:lnT w="9992" cap="flat" cmpd="sng" algn="ctr">
                      <a:solidFill>
                        <a:srgbClr val="FFFFFF"/>
                      </a:solidFill>
                      <a:prstDash val="solid"/>
                      <a:round/>
                      <a:headEnd type="none" w="med" len="med"/>
                      <a:tailEnd type="none" w="med" len="med"/>
                    </a:lnT>
                    <a:lnB w="9992" cap="flat" cmpd="sng" algn="ctr">
                      <a:solidFill>
                        <a:srgbClr val="FFFFFF"/>
                      </a:solidFill>
                      <a:prstDash val="solid"/>
                      <a:round/>
                      <a:headEnd type="none" w="med" len="med"/>
                      <a:tailEnd type="none" w="med" len="med"/>
                    </a:lnB>
                    <a:solidFill>
                      <a:srgbClr val="E7E7E7"/>
                    </a:solidFill>
                  </a:tcPr>
                </a:tc>
                <a:tc>
                  <a:txBody>
                    <a:bodyPr/>
                    <a:lstStyle/>
                    <a:p>
                      <a:pPr algn="ctr" fontAlgn="base"/>
                      <a:r>
                        <a:rPr lang="en-US" sz="1100" b="0" i="0">
                          <a:solidFill>
                            <a:srgbClr val="000000"/>
                          </a:solidFill>
                          <a:effectLst/>
                          <a:latin typeface="+mn-lt"/>
                        </a:rPr>
                        <a:t>6.37​</a:t>
                      </a:r>
                    </a:p>
                  </a:txBody>
                  <a:tcPr>
                    <a:lnL w="9992" cap="flat" cmpd="sng" algn="ctr">
                      <a:solidFill>
                        <a:srgbClr val="FFFFFF"/>
                      </a:solidFill>
                      <a:prstDash val="solid"/>
                      <a:round/>
                      <a:headEnd type="none" w="med" len="med"/>
                      <a:tailEnd type="none" w="med" len="med"/>
                    </a:lnL>
                    <a:lnR w="9992" cap="flat" cmpd="sng" algn="ctr">
                      <a:solidFill>
                        <a:srgbClr val="FFFFFF"/>
                      </a:solidFill>
                      <a:prstDash val="solid"/>
                      <a:round/>
                      <a:headEnd type="none" w="med" len="med"/>
                      <a:tailEnd type="none" w="med" len="med"/>
                    </a:lnR>
                    <a:lnT w="9992" cap="flat" cmpd="sng" algn="ctr">
                      <a:solidFill>
                        <a:srgbClr val="FFFFFF"/>
                      </a:solidFill>
                      <a:prstDash val="solid"/>
                      <a:round/>
                      <a:headEnd type="none" w="med" len="med"/>
                      <a:tailEnd type="none" w="med" len="med"/>
                    </a:lnT>
                    <a:lnB w="9992" cap="flat" cmpd="sng" algn="ctr">
                      <a:solidFill>
                        <a:srgbClr val="FFFFFF"/>
                      </a:solidFill>
                      <a:prstDash val="solid"/>
                      <a:round/>
                      <a:headEnd type="none" w="med" len="med"/>
                      <a:tailEnd type="none" w="med" len="med"/>
                    </a:lnB>
                    <a:solidFill>
                      <a:srgbClr val="E7E7E7"/>
                    </a:solidFill>
                  </a:tcPr>
                </a:tc>
                <a:tc>
                  <a:txBody>
                    <a:bodyPr/>
                    <a:lstStyle/>
                    <a:p>
                      <a:pPr algn="ctr" fontAlgn="base"/>
                      <a:r>
                        <a:rPr lang="en-US" sz="1100" b="0" i="0">
                          <a:solidFill>
                            <a:srgbClr val="000000"/>
                          </a:solidFill>
                          <a:effectLst/>
                          <a:latin typeface="+mn-lt"/>
                        </a:rPr>
                        <a:t>6.61​</a:t>
                      </a:r>
                    </a:p>
                  </a:txBody>
                  <a:tcPr>
                    <a:lnL w="9992" cap="flat" cmpd="sng" algn="ctr">
                      <a:solidFill>
                        <a:srgbClr val="FFFFFF"/>
                      </a:solidFill>
                      <a:prstDash val="solid"/>
                      <a:round/>
                      <a:headEnd type="none" w="med" len="med"/>
                      <a:tailEnd type="none" w="med" len="med"/>
                    </a:lnL>
                    <a:lnR w="9992" cap="flat" cmpd="sng" algn="ctr">
                      <a:solidFill>
                        <a:srgbClr val="FFFFFF"/>
                      </a:solidFill>
                      <a:prstDash val="solid"/>
                      <a:round/>
                      <a:headEnd type="none" w="med" len="med"/>
                      <a:tailEnd type="none" w="med" len="med"/>
                    </a:lnR>
                    <a:lnT w="9992" cap="flat" cmpd="sng" algn="ctr">
                      <a:solidFill>
                        <a:srgbClr val="FFFFFF"/>
                      </a:solidFill>
                      <a:prstDash val="solid"/>
                      <a:round/>
                      <a:headEnd type="none" w="med" len="med"/>
                      <a:tailEnd type="none" w="med" len="med"/>
                    </a:lnT>
                    <a:lnB w="9992"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3901691035"/>
                  </a:ext>
                </a:extLst>
              </a:tr>
              <a:tr h="382586">
                <a:tc>
                  <a:txBody>
                    <a:bodyPr/>
                    <a:lstStyle/>
                    <a:p>
                      <a:pPr algn="ctr" fontAlgn="base"/>
                      <a:r>
                        <a:rPr lang="en-US" sz="1100" b="0" i="0">
                          <a:solidFill>
                            <a:srgbClr val="000000"/>
                          </a:solidFill>
                          <a:effectLst/>
                          <a:latin typeface="+mn-lt"/>
                        </a:rPr>
                        <a:t>Accuracy​</a:t>
                      </a:r>
                    </a:p>
                  </a:txBody>
                  <a:tcPr>
                    <a:lnL w="9992" cap="flat" cmpd="sng" algn="ctr">
                      <a:solidFill>
                        <a:srgbClr val="FFFFFF"/>
                      </a:solidFill>
                      <a:prstDash val="solid"/>
                      <a:round/>
                      <a:headEnd type="none" w="med" len="med"/>
                      <a:tailEnd type="none" w="med" len="med"/>
                    </a:lnL>
                    <a:lnR w="9992" cap="flat" cmpd="sng" algn="ctr">
                      <a:solidFill>
                        <a:srgbClr val="FFFFFF"/>
                      </a:solidFill>
                      <a:prstDash val="solid"/>
                      <a:round/>
                      <a:headEnd type="none" w="med" len="med"/>
                      <a:tailEnd type="none" w="med" len="med"/>
                    </a:lnR>
                    <a:lnT w="9992" cap="flat" cmpd="sng" algn="ctr">
                      <a:solidFill>
                        <a:srgbClr val="FFFFFF"/>
                      </a:solidFill>
                      <a:prstDash val="solid"/>
                      <a:round/>
                      <a:headEnd type="none" w="med" len="med"/>
                      <a:tailEnd type="none" w="med" len="med"/>
                    </a:lnT>
                    <a:lnB w="9992" cap="flat" cmpd="sng" algn="ctr">
                      <a:solidFill>
                        <a:srgbClr val="FFFFFF"/>
                      </a:solidFill>
                      <a:prstDash val="solid"/>
                      <a:round/>
                      <a:headEnd type="none" w="med" len="med"/>
                      <a:tailEnd type="none" w="med" len="med"/>
                    </a:lnB>
                    <a:solidFill>
                      <a:srgbClr val="E7E7E7"/>
                    </a:solidFill>
                  </a:tcPr>
                </a:tc>
                <a:tc>
                  <a:txBody>
                    <a:bodyPr/>
                    <a:lstStyle/>
                    <a:p>
                      <a:pPr algn="ctr" fontAlgn="base"/>
                      <a:r>
                        <a:rPr lang="en-US" sz="1100" b="0" i="0">
                          <a:solidFill>
                            <a:srgbClr val="000000"/>
                          </a:solidFill>
                          <a:effectLst/>
                          <a:latin typeface="+mn-lt"/>
                        </a:rPr>
                        <a:t>50.07%​</a:t>
                      </a:r>
                    </a:p>
                  </a:txBody>
                  <a:tcPr>
                    <a:lnL w="9992" cap="flat" cmpd="sng" algn="ctr">
                      <a:solidFill>
                        <a:srgbClr val="FFFFFF"/>
                      </a:solidFill>
                      <a:prstDash val="solid"/>
                      <a:round/>
                      <a:headEnd type="none" w="med" len="med"/>
                      <a:tailEnd type="none" w="med" len="med"/>
                    </a:lnL>
                    <a:lnR w="9992" cap="flat" cmpd="sng" algn="ctr">
                      <a:solidFill>
                        <a:srgbClr val="FFFFFF"/>
                      </a:solidFill>
                      <a:prstDash val="solid"/>
                      <a:round/>
                      <a:headEnd type="none" w="med" len="med"/>
                      <a:tailEnd type="none" w="med" len="med"/>
                    </a:lnR>
                    <a:lnT w="9992" cap="flat" cmpd="sng" algn="ctr">
                      <a:solidFill>
                        <a:srgbClr val="FFFFFF"/>
                      </a:solidFill>
                      <a:prstDash val="solid"/>
                      <a:round/>
                      <a:headEnd type="none" w="med" len="med"/>
                      <a:tailEnd type="none" w="med" len="med"/>
                    </a:lnT>
                    <a:lnB w="9992" cap="flat" cmpd="sng" algn="ctr">
                      <a:solidFill>
                        <a:srgbClr val="FFFFFF"/>
                      </a:solidFill>
                      <a:prstDash val="solid"/>
                      <a:round/>
                      <a:headEnd type="none" w="med" len="med"/>
                      <a:tailEnd type="none" w="med" len="med"/>
                    </a:lnB>
                    <a:solidFill>
                      <a:srgbClr val="E7E7E7"/>
                    </a:solidFill>
                  </a:tcPr>
                </a:tc>
                <a:tc>
                  <a:txBody>
                    <a:bodyPr/>
                    <a:lstStyle/>
                    <a:p>
                      <a:pPr algn="ctr" fontAlgn="base"/>
                      <a:r>
                        <a:rPr lang="en-US" sz="1100" b="0" i="0">
                          <a:solidFill>
                            <a:srgbClr val="000000"/>
                          </a:solidFill>
                          <a:effectLst/>
                          <a:latin typeface="+mn-lt"/>
                        </a:rPr>
                        <a:t>50.13%​</a:t>
                      </a:r>
                    </a:p>
                  </a:txBody>
                  <a:tcPr>
                    <a:lnL w="9992" cap="flat" cmpd="sng" algn="ctr">
                      <a:solidFill>
                        <a:srgbClr val="FFFFFF"/>
                      </a:solidFill>
                      <a:prstDash val="solid"/>
                      <a:round/>
                      <a:headEnd type="none" w="med" len="med"/>
                      <a:tailEnd type="none" w="med" len="med"/>
                    </a:lnL>
                    <a:lnR w="9992" cap="flat" cmpd="sng" algn="ctr">
                      <a:solidFill>
                        <a:srgbClr val="FFFFFF"/>
                      </a:solidFill>
                      <a:prstDash val="solid"/>
                      <a:round/>
                      <a:headEnd type="none" w="med" len="med"/>
                      <a:tailEnd type="none" w="med" len="med"/>
                    </a:lnR>
                    <a:lnT w="9992" cap="flat" cmpd="sng" algn="ctr">
                      <a:solidFill>
                        <a:srgbClr val="FFFFFF"/>
                      </a:solidFill>
                      <a:prstDash val="solid"/>
                      <a:round/>
                      <a:headEnd type="none" w="med" len="med"/>
                      <a:tailEnd type="none" w="med" len="med"/>
                    </a:lnT>
                    <a:lnB w="9992" cap="flat" cmpd="sng" algn="ctr">
                      <a:solidFill>
                        <a:srgbClr val="FFFFFF"/>
                      </a:solidFill>
                      <a:prstDash val="solid"/>
                      <a:round/>
                      <a:headEnd type="none" w="med" len="med"/>
                      <a:tailEnd type="none" w="med" len="med"/>
                    </a:lnB>
                    <a:solidFill>
                      <a:srgbClr val="E7E7E7"/>
                    </a:solidFill>
                  </a:tcPr>
                </a:tc>
                <a:tc>
                  <a:txBody>
                    <a:bodyPr/>
                    <a:lstStyle/>
                    <a:p>
                      <a:pPr algn="ctr" fontAlgn="base"/>
                      <a:r>
                        <a:rPr lang="en-US" sz="1100" b="0" i="0">
                          <a:solidFill>
                            <a:srgbClr val="000000"/>
                          </a:solidFill>
                          <a:effectLst/>
                          <a:latin typeface="+mn-lt"/>
                        </a:rPr>
                        <a:t>52.16%​</a:t>
                      </a:r>
                    </a:p>
                  </a:txBody>
                  <a:tcPr>
                    <a:lnL w="9992" cap="flat" cmpd="sng" algn="ctr">
                      <a:solidFill>
                        <a:srgbClr val="FFFFFF"/>
                      </a:solidFill>
                      <a:prstDash val="solid"/>
                      <a:round/>
                      <a:headEnd type="none" w="med" len="med"/>
                      <a:tailEnd type="none" w="med" len="med"/>
                    </a:lnL>
                    <a:lnR w="9992" cap="flat" cmpd="sng" algn="ctr">
                      <a:solidFill>
                        <a:srgbClr val="FFFFFF"/>
                      </a:solidFill>
                      <a:prstDash val="solid"/>
                      <a:round/>
                      <a:headEnd type="none" w="med" len="med"/>
                      <a:tailEnd type="none" w="med" len="med"/>
                    </a:lnR>
                    <a:lnT w="9992" cap="flat" cmpd="sng" algn="ctr">
                      <a:solidFill>
                        <a:srgbClr val="FFFFFF"/>
                      </a:solidFill>
                      <a:prstDash val="solid"/>
                      <a:round/>
                      <a:headEnd type="none" w="med" len="med"/>
                      <a:tailEnd type="none" w="med" len="med"/>
                    </a:lnT>
                    <a:lnB w="9992" cap="flat" cmpd="sng" algn="ctr">
                      <a:solidFill>
                        <a:srgbClr val="FFFFFF"/>
                      </a:solidFill>
                      <a:prstDash val="solid"/>
                      <a:round/>
                      <a:headEnd type="none" w="med" len="med"/>
                      <a:tailEnd type="none" w="med" len="med"/>
                    </a:lnB>
                    <a:solidFill>
                      <a:srgbClr val="E7E7E7"/>
                    </a:solidFill>
                  </a:tcPr>
                </a:tc>
                <a:tc>
                  <a:txBody>
                    <a:bodyPr/>
                    <a:lstStyle/>
                    <a:p>
                      <a:pPr algn="ctr" fontAlgn="base"/>
                      <a:r>
                        <a:rPr lang="en-US" sz="1100" b="0" i="0">
                          <a:solidFill>
                            <a:srgbClr val="000000"/>
                          </a:solidFill>
                          <a:effectLst/>
                          <a:latin typeface="+mn-lt"/>
                        </a:rPr>
                        <a:t>51.56%​</a:t>
                      </a:r>
                    </a:p>
                  </a:txBody>
                  <a:tcPr>
                    <a:lnL w="9992" cap="flat" cmpd="sng" algn="ctr">
                      <a:solidFill>
                        <a:srgbClr val="FFFFFF"/>
                      </a:solidFill>
                      <a:prstDash val="solid"/>
                      <a:round/>
                      <a:headEnd type="none" w="med" len="med"/>
                      <a:tailEnd type="none" w="med" len="med"/>
                    </a:lnL>
                    <a:lnR w="9992" cap="flat" cmpd="sng" algn="ctr">
                      <a:solidFill>
                        <a:srgbClr val="FFFFFF"/>
                      </a:solidFill>
                      <a:prstDash val="solid"/>
                      <a:round/>
                      <a:headEnd type="none" w="med" len="med"/>
                      <a:tailEnd type="none" w="med" len="med"/>
                    </a:lnR>
                    <a:lnT w="9992" cap="flat" cmpd="sng" algn="ctr">
                      <a:solidFill>
                        <a:srgbClr val="FFFFFF"/>
                      </a:solidFill>
                      <a:prstDash val="solid"/>
                      <a:round/>
                      <a:headEnd type="none" w="med" len="med"/>
                      <a:tailEnd type="none" w="med" len="med"/>
                    </a:lnT>
                    <a:lnB w="9992"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3174024436"/>
                  </a:ext>
                </a:extLst>
              </a:tr>
              <a:tr h="382586">
                <a:tc>
                  <a:txBody>
                    <a:bodyPr/>
                    <a:lstStyle/>
                    <a:p>
                      <a:pPr algn="ctr" fontAlgn="base"/>
                      <a:r>
                        <a:rPr lang="en-US" sz="1100" b="0" i="0">
                          <a:solidFill>
                            <a:srgbClr val="000000"/>
                          </a:solidFill>
                          <a:effectLst/>
                          <a:latin typeface="+mn-lt"/>
                        </a:rPr>
                        <a:t>F1 score​</a:t>
                      </a:r>
                    </a:p>
                  </a:txBody>
                  <a:tcPr>
                    <a:lnL w="9992" cap="flat" cmpd="sng" algn="ctr">
                      <a:solidFill>
                        <a:srgbClr val="FFFFFF"/>
                      </a:solidFill>
                      <a:prstDash val="solid"/>
                      <a:round/>
                      <a:headEnd type="none" w="med" len="med"/>
                      <a:tailEnd type="none" w="med" len="med"/>
                    </a:lnL>
                    <a:lnR w="9992" cap="flat" cmpd="sng" algn="ctr">
                      <a:solidFill>
                        <a:srgbClr val="FFFFFF"/>
                      </a:solidFill>
                      <a:prstDash val="solid"/>
                      <a:round/>
                      <a:headEnd type="none" w="med" len="med"/>
                      <a:tailEnd type="none" w="med" len="med"/>
                    </a:lnR>
                    <a:lnT w="9992" cap="flat" cmpd="sng" algn="ctr">
                      <a:solidFill>
                        <a:srgbClr val="FFFFFF"/>
                      </a:solidFill>
                      <a:prstDash val="solid"/>
                      <a:round/>
                      <a:headEnd type="none" w="med" len="med"/>
                      <a:tailEnd type="none" w="med" len="med"/>
                    </a:lnT>
                    <a:lnB w="9992" cap="flat" cmpd="sng" algn="ctr">
                      <a:solidFill>
                        <a:srgbClr val="FFFFFF"/>
                      </a:solidFill>
                      <a:prstDash val="solid"/>
                      <a:round/>
                      <a:headEnd type="none" w="med" len="med"/>
                      <a:tailEnd type="none" w="med" len="med"/>
                    </a:lnB>
                    <a:solidFill>
                      <a:srgbClr val="CBCBCB"/>
                    </a:solidFill>
                  </a:tcPr>
                </a:tc>
                <a:tc>
                  <a:txBody>
                    <a:bodyPr/>
                    <a:lstStyle/>
                    <a:p>
                      <a:pPr algn="ctr" fontAlgn="base"/>
                      <a:r>
                        <a:rPr lang="en-US" sz="1100" b="0" i="0">
                          <a:solidFill>
                            <a:srgbClr val="000000"/>
                          </a:solidFill>
                          <a:effectLst/>
                          <a:latin typeface="+mn-lt"/>
                        </a:rPr>
                        <a:t>64.89%​</a:t>
                      </a:r>
                    </a:p>
                  </a:txBody>
                  <a:tcPr>
                    <a:lnL w="9992" cap="flat" cmpd="sng" algn="ctr">
                      <a:solidFill>
                        <a:srgbClr val="FFFFFF"/>
                      </a:solidFill>
                      <a:prstDash val="solid"/>
                      <a:round/>
                      <a:headEnd type="none" w="med" len="med"/>
                      <a:tailEnd type="none" w="med" len="med"/>
                    </a:lnL>
                    <a:lnR w="9992" cap="flat" cmpd="sng" algn="ctr">
                      <a:solidFill>
                        <a:srgbClr val="FFFFFF"/>
                      </a:solidFill>
                      <a:prstDash val="solid"/>
                      <a:round/>
                      <a:headEnd type="none" w="med" len="med"/>
                      <a:tailEnd type="none" w="med" len="med"/>
                    </a:lnR>
                    <a:lnT w="9992" cap="flat" cmpd="sng" algn="ctr">
                      <a:solidFill>
                        <a:srgbClr val="FFFFFF"/>
                      </a:solidFill>
                      <a:prstDash val="solid"/>
                      <a:round/>
                      <a:headEnd type="none" w="med" len="med"/>
                      <a:tailEnd type="none" w="med" len="med"/>
                    </a:lnT>
                    <a:lnB w="9992" cap="flat" cmpd="sng" algn="ctr">
                      <a:solidFill>
                        <a:srgbClr val="FFFFFF"/>
                      </a:solidFill>
                      <a:prstDash val="solid"/>
                      <a:round/>
                      <a:headEnd type="none" w="med" len="med"/>
                      <a:tailEnd type="none" w="med" len="med"/>
                    </a:lnB>
                    <a:solidFill>
                      <a:srgbClr val="CBCBCB"/>
                    </a:solidFill>
                  </a:tcPr>
                </a:tc>
                <a:tc>
                  <a:txBody>
                    <a:bodyPr/>
                    <a:lstStyle/>
                    <a:p>
                      <a:pPr algn="ctr" fontAlgn="base"/>
                      <a:r>
                        <a:rPr lang="en-US" sz="1100" b="0" i="0">
                          <a:solidFill>
                            <a:srgbClr val="000000"/>
                          </a:solidFill>
                          <a:effectLst/>
                          <a:latin typeface="+mn-lt"/>
                        </a:rPr>
                        <a:t>64.52%​</a:t>
                      </a:r>
                    </a:p>
                  </a:txBody>
                  <a:tcPr>
                    <a:lnL w="9992" cap="flat" cmpd="sng" algn="ctr">
                      <a:solidFill>
                        <a:srgbClr val="FFFFFF"/>
                      </a:solidFill>
                      <a:prstDash val="solid"/>
                      <a:round/>
                      <a:headEnd type="none" w="med" len="med"/>
                      <a:tailEnd type="none" w="med" len="med"/>
                    </a:lnL>
                    <a:lnR w="9992" cap="flat" cmpd="sng" algn="ctr">
                      <a:solidFill>
                        <a:srgbClr val="FFFFFF"/>
                      </a:solidFill>
                      <a:prstDash val="solid"/>
                      <a:round/>
                      <a:headEnd type="none" w="med" len="med"/>
                      <a:tailEnd type="none" w="med" len="med"/>
                    </a:lnR>
                    <a:lnT w="9992" cap="flat" cmpd="sng" algn="ctr">
                      <a:solidFill>
                        <a:srgbClr val="FFFFFF"/>
                      </a:solidFill>
                      <a:prstDash val="solid"/>
                      <a:round/>
                      <a:headEnd type="none" w="med" len="med"/>
                      <a:tailEnd type="none" w="med" len="med"/>
                    </a:lnT>
                    <a:lnB w="9992" cap="flat" cmpd="sng" algn="ctr">
                      <a:solidFill>
                        <a:srgbClr val="FFFFFF"/>
                      </a:solidFill>
                      <a:prstDash val="solid"/>
                      <a:round/>
                      <a:headEnd type="none" w="med" len="med"/>
                      <a:tailEnd type="none" w="med" len="med"/>
                    </a:lnB>
                    <a:solidFill>
                      <a:srgbClr val="CBCBCB"/>
                    </a:solidFill>
                  </a:tcPr>
                </a:tc>
                <a:tc>
                  <a:txBody>
                    <a:bodyPr/>
                    <a:lstStyle/>
                    <a:p>
                      <a:pPr algn="ctr" fontAlgn="base"/>
                      <a:r>
                        <a:rPr lang="en-US" sz="1100" b="0" i="0">
                          <a:solidFill>
                            <a:srgbClr val="000000"/>
                          </a:solidFill>
                          <a:effectLst/>
                          <a:latin typeface="+mn-lt"/>
                        </a:rPr>
                        <a:t>66.62%​</a:t>
                      </a:r>
                    </a:p>
                  </a:txBody>
                  <a:tcPr>
                    <a:lnL w="9992" cap="flat" cmpd="sng" algn="ctr">
                      <a:solidFill>
                        <a:srgbClr val="FFFFFF"/>
                      </a:solidFill>
                      <a:prstDash val="solid"/>
                      <a:round/>
                      <a:headEnd type="none" w="med" len="med"/>
                      <a:tailEnd type="none" w="med" len="med"/>
                    </a:lnL>
                    <a:lnR w="9992" cap="flat" cmpd="sng" algn="ctr">
                      <a:solidFill>
                        <a:srgbClr val="FFFFFF"/>
                      </a:solidFill>
                      <a:prstDash val="solid"/>
                      <a:round/>
                      <a:headEnd type="none" w="med" len="med"/>
                      <a:tailEnd type="none" w="med" len="med"/>
                    </a:lnR>
                    <a:lnT w="9992" cap="flat" cmpd="sng" algn="ctr">
                      <a:solidFill>
                        <a:srgbClr val="FFFFFF"/>
                      </a:solidFill>
                      <a:prstDash val="solid"/>
                      <a:round/>
                      <a:headEnd type="none" w="med" len="med"/>
                      <a:tailEnd type="none" w="med" len="med"/>
                    </a:lnT>
                    <a:lnB w="9992" cap="flat" cmpd="sng" algn="ctr">
                      <a:solidFill>
                        <a:srgbClr val="FFFFFF"/>
                      </a:solidFill>
                      <a:prstDash val="solid"/>
                      <a:round/>
                      <a:headEnd type="none" w="med" len="med"/>
                      <a:tailEnd type="none" w="med" len="med"/>
                    </a:lnB>
                    <a:solidFill>
                      <a:srgbClr val="CBCBCB"/>
                    </a:solidFill>
                  </a:tcPr>
                </a:tc>
                <a:tc>
                  <a:txBody>
                    <a:bodyPr/>
                    <a:lstStyle/>
                    <a:p>
                      <a:pPr algn="ctr" fontAlgn="base"/>
                      <a:r>
                        <a:rPr lang="en-US" sz="1100" b="0" i="0">
                          <a:solidFill>
                            <a:srgbClr val="000000"/>
                          </a:solidFill>
                          <a:effectLst/>
                          <a:latin typeface="+mn-lt"/>
                        </a:rPr>
                        <a:t>66.39%​</a:t>
                      </a:r>
                    </a:p>
                  </a:txBody>
                  <a:tcPr>
                    <a:lnL w="9992" cap="flat" cmpd="sng" algn="ctr">
                      <a:solidFill>
                        <a:srgbClr val="FFFFFF"/>
                      </a:solidFill>
                      <a:prstDash val="solid"/>
                      <a:round/>
                      <a:headEnd type="none" w="med" len="med"/>
                      <a:tailEnd type="none" w="med" len="med"/>
                    </a:lnL>
                    <a:lnR w="9992" cap="flat" cmpd="sng" algn="ctr">
                      <a:solidFill>
                        <a:srgbClr val="FFFFFF"/>
                      </a:solidFill>
                      <a:prstDash val="solid"/>
                      <a:round/>
                      <a:headEnd type="none" w="med" len="med"/>
                      <a:tailEnd type="none" w="med" len="med"/>
                    </a:lnR>
                    <a:lnT w="9992" cap="flat" cmpd="sng" algn="ctr">
                      <a:solidFill>
                        <a:srgbClr val="FFFFFF"/>
                      </a:solidFill>
                      <a:prstDash val="solid"/>
                      <a:round/>
                      <a:headEnd type="none" w="med" len="med"/>
                      <a:tailEnd type="none" w="med" len="med"/>
                    </a:lnT>
                    <a:lnB w="9992"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3995296130"/>
                  </a:ext>
                </a:extLst>
              </a:tr>
              <a:tr h="427596">
                <a:tc>
                  <a:txBody>
                    <a:bodyPr/>
                    <a:lstStyle/>
                    <a:p>
                      <a:pPr algn="ctr" fontAlgn="base"/>
                      <a:r>
                        <a:rPr lang="en-US" sz="1100" b="0" i="0">
                          <a:solidFill>
                            <a:srgbClr val="000000"/>
                          </a:solidFill>
                          <a:effectLst/>
                          <a:latin typeface="+mn-lt"/>
                        </a:rPr>
                        <a:t>Tuned​</a:t>
                      </a:r>
                    </a:p>
                    <a:p>
                      <a:pPr algn="ctr" fontAlgn="base"/>
                      <a:r>
                        <a:rPr lang="en-US" sz="1100" b="0" i="0">
                          <a:solidFill>
                            <a:srgbClr val="000000"/>
                          </a:solidFill>
                          <a:effectLst/>
                          <a:latin typeface="+mn-lt"/>
                        </a:rPr>
                        <a:t>Loss​</a:t>
                      </a:r>
                    </a:p>
                  </a:txBody>
                  <a:tcPr>
                    <a:lnL w="9992" cap="flat" cmpd="sng" algn="ctr">
                      <a:solidFill>
                        <a:srgbClr val="FFFFFF"/>
                      </a:solidFill>
                      <a:prstDash val="solid"/>
                      <a:round/>
                      <a:headEnd type="none" w="med" len="med"/>
                      <a:tailEnd type="none" w="med" len="med"/>
                    </a:lnL>
                    <a:lnR w="9992" cap="flat" cmpd="sng" algn="ctr">
                      <a:solidFill>
                        <a:srgbClr val="FFFFFF"/>
                      </a:solidFill>
                      <a:prstDash val="solid"/>
                      <a:round/>
                      <a:headEnd type="none" w="med" len="med"/>
                      <a:tailEnd type="none" w="med" len="med"/>
                    </a:lnR>
                    <a:lnT w="9992" cap="flat" cmpd="sng" algn="ctr">
                      <a:solidFill>
                        <a:srgbClr val="FFFFFF"/>
                      </a:solidFill>
                      <a:prstDash val="solid"/>
                      <a:round/>
                      <a:headEnd type="none" w="med" len="med"/>
                      <a:tailEnd type="none" w="med" len="med"/>
                    </a:lnT>
                    <a:lnB w="9992" cap="flat" cmpd="sng" algn="ctr">
                      <a:solidFill>
                        <a:srgbClr val="FFFFFF"/>
                      </a:solidFill>
                      <a:prstDash val="solid"/>
                      <a:round/>
                      <a:headEnd type="none" w="med" len="med"/>
                      <a:tailEnd type="none" w="med" len="med"/>
                    </a:lnB>
                    <a:solidFill>
                      <a:srgbClr val="E7E7E7"/>
                    </a:solidFill>
                  </a:tcPr>
                </a:tc>
                <a:tc>
                  <a:txBody>
                    <a:bodyPr/>
                    <a:lstStyle/>
                    <a:p>
                      <a:pPr algn="ctr" fontAlgn="base"/>
                      <a:r>
                        <a:rPr lang="en-US" sz="1100" b="0" i="0">
                          <a:solidFill>
                            <a:srgbClr val="000000"/>
                          </a:solidFill>
                          <a:effectLst/>
                          <a:latin typeface="+mn-lt"/>
                        </a:rPr>
                        <a:t>10.08​</a:t>
                      </a:r>
                    </a:p>
                  </a:txBody>
                  <a:tcPr>
                    <a:lnL w="9992" cap="flat" cmpd="sng" algn="ctr">
                      <a:solidFill>
                        <a:srgbClr val="FFFFFF"/>
                      </a:solidFill>
                      <a:prstDash val="solid"/>
                      <a:round/>
                      <a:headEnd type="none" w="med" len="med"/>
                      <a:tailEnd type="none" w="med" len="med"/>
                    </a:lnL>
                    <a:lnR w="9992" cap="flat" cmpd="sng" algn="ctr">
                      <a:solidFill>
                        <a:srgbClr val="FFFFFF"/>
                      </a:solidFill>
                      <a:prstDash val="solid"/>
                      <a:round/>
                      <a:headEnd type="none" w="med" len="med"/>
                      <a:tailEnd type="none" w="med" len="med"/>
                    </a:lnR>
                    <a:lnT w="9992" cap="flat" cmpd="sng" algn="ctr">
                      <a:solidFill>
                        <a:srgbClr val="FFFFFF"/>
                      </a:solidFill>
                      <a:prstDash val="solid"/>
                      <a:round/>
                      <a:headEnd type="none" w="med" len="med"/>
                      <a:tailEnd type="none" w="med" len="med"/>
                    </a:lnT>
                    <a:lnB w="9992" cap="flat" cmpd="sng" algn="ctr">
                      <a:solidFill>
                        <a:srgbClr val="FFFFFF"/>
                      </a:solidFill>
                      <a:prstDash val="solid"/>
                      <a:round/>
                      <a:headEnd type="none" w="med" len="med"/>
                      <a:tailEnd type="none" w="med" len="med"/>
                    </a:lnB>
                    <a:solidFill>
                      <a:srgbClr val="E7E7E7"/>
                    </a:solidFill>
                  </a:tcPr>
                </a:tc>
                <a:tc>
                  <a:txBody>
                    <a:bodyPr/>
                    <a:lstStyle/>
                    <a:p>
                      <a:pPr algn="ctr" fontAlgn="base"/>
                      <a:r>
                        <a:rPr lang="en-US" sz="1100" b="0" i="0">
                          <a:solidFill>
                            <a:srgbClr val="000000"/>
                          </a:solidFill>
                          <a:effectLst/>
                          <a:latin typeface="+mn-lt"/>
                        </a:rPr>
                        <a:t>6.99</a:t>
                      </a:r>
                    </a:p>
                  </a:txBody>
                  <a:tcPr>
                    <a:lnL w="9992" cap="flat" cmpd="sng" algn="ctr">
                      <a:solidFill>
                        <a:srgbClr val="FFFFFF"/>
                      </a:solidFill>
                      <a:prstDash val="solid"/>
                      <a:round/>
                      <a:headEnd type="none" w="med" len="med"/>
                      <a:tailEnd type="none" w="med" len="med"/>
                    </a:lnL>
                    <a:lnR w="9992" cap="flat" cmpd="sng" algn="ctr">
                      <a:solidFill>
                        <a:srgbClr val="FFFFFF"/>
                      </a:solidFill>
                      <a:prstDash val="solid"/>
                      <a:round/>
                      <a:headEnd type="none" w="med" len="med"/>
                      <a:tailEnd type="none" w="med" len="med"/>
                    </a:lnR>
                    <a:lnT w="9992" cap="flat" cmpd="sng" algn="ctr">
                      <a:solidFill>
                        <a:srgbClr val="FFFFFF"/>
                      </a:solidFill>
                      <a:prstDash val="solid"/>
                      <a:round/>
                      <a:headEnd type="none" w="med" len="med"/>
                      <a:tailEnd type="none" w="med" len="med"/>
                    </a:lnT>
                    <a:lnB w="9992" cap="flat" cmpd="sng" algn="ctr">
                      <a:solidFill>
                        <a:srgbClr val="FFFFFF"/>
                      </a:solidFill>
                      <a:prstDash val="solid"/>
                      <a:round/>
                      <a:headEnd type="none" w="med" len="med"/>
                      <a:tailEnd type="none" w="med" len="med"/>
                    </a:lnB>
                    <a:solidFill>
                      <a:srgbClr val="E7E7E7"/>
                    </a:solidFill>
                  </a:tcPr>
                </a:tc>
                <a:tc>
                  <a:txBody>
                    <a:bodyPr/>
                    <a:lstStyle/>
                    <a:p>
                      <a:pPr algn="ctr" fontAlgn="base"/>
                      <a:r>
                        <a:rPr lang="en-US" sz="1100" b="0" i="0">
                          <a:solidFill>
                            <a:srgbClr val="000000"/>
                          </a:solidFill>
                          <a:effectLst/>
                          <a:latin typeface="+mn-lt"/>
                        </a:rPr>
                        <a:t>5.99​</a:t>
                      </a:r>
                    </a:p>
                  </a:txBody>
                  <a:tcPr>
                    <a:lnL w="9992" cap="flat" cmpd="sng" algn="ctr">
                      <a:solidFill>
                        <a:srgbClr val="FFFFFF"/>
                      </a:solidFill>
                      <a:prstDash val="solid"/>
                      <a:round/>
                      <a:headEnd type="none" w="med" len="med"/>
                      <a:tailEnd type="none" w="med" len="med"/>
                    </a:lnL>
                    <a:lnR w="9992" cap="flat" cmpd="sng" algn="ctr">
                      <a:solidFill>
                        <a:srgbClr val="FFFFFF"/>
                      </a:solidFill>
                      <a:prstDash val="solid"/>
                      <a:round/>
                      <a:headEnd type="none" w="med" len="med"/>
                      <a:tailEnd type="none" w="med" len="med"/>
                    </a:lnR>
                    <a:lnT w="9992" cap="flat" cmpd="sng" algn="ctr">
                      <a:solidFill>
                        <a:srgbClr val="FFFFFF"/>
                      </a:solidFill>
                      <a:prstDash val="solid"/>
                      <a:round/>
                      <a:headEnd type="none" w="med" len="med"/>
                      <a:tailEnd type="none" w="med" len="med"/>
                    </a:lnT>
                    <a:lnB w="9992" cap="flat" cmpd="sng" algn="ctr">
                      <a:solidFill>
                        <a:srgbClr val="FFFFFF"/>
                      </a:solidFill>
                      <a:prstDash val="solid"/>
                      <a:round/>
                      <a:headEnd type="none" w="med" len="med"/>
                      <a:tailEnd type="none" w="med" len="med"/>
                    </a:lnB>
                    <a:solidFill>
                      <a:srgbClr val="E7E7E7"/>
                    </a:solidFill>
                  </a:tcPr>
                </a:tc>
                <a:tc>
                  <a:txBody>
                    <a:bodyPr/>
                    <a:lstStyle/>
                    <a:p>
                      <a:pPr algn="ctr" fontAlgn="base"/>
                      <a:r>
                        <a:rPr lang="en-US" sz="1100" b="1" i="0">
                          <a:solidFill>
                            <a:srgbClr val="000000"/>
                          </a:solidFill>
                          <a:effectLst/>
                          <a:latin typeface="+mn-lt"/>
                        </a:rPr>
                        <a:t>4.77​</a:t>
                      </a:r>
                    </a:p>
                  </a:txBody>
                  <a:tcPr>
                    <a:lnL w="9992" cap="flat" cmpd="sng" algn="ctr">
                      <a:solidFill>
                        <a:srgbClr val="FFFFFF"/>
                      </a:solidFill>
                      <a:prstDash val="solid"/>
                      <a:round/>
                      <a:headEnd type="none" w="med" len="med"/>
                      <a:tailEnd type="none" w="med" len="med"/>
                    </a:lnL>
                    <a:lnR w="9992" cap="flat" cmpd="sng" algn="ctr">
                      <a:solidFill>
                        <a:srgbClr val="FFFFFF"/>
                      </a:solidFill>
                      <a:prstDash val="solid"/>
                      <a:round/>
                      <a:headEnd type="none" w="med" len="med"/>
                      <a:tailEnd type="none" w="med" len="med"/>
                    </a:lnR>
                    <a:lnT w="9992" cap="flat" cmpd="sng" algn="ctr">
                      <a:solidFill>
                        <a:srgbClr val="FFFFFF"/>
                      </a:solidFill>
                      <a:prstDash val="solid"/>
                      <a:round/>
                      <a:headEnd type="none" w="med" len="med"/>
                      <a:tailEnd type="none" w="med" len="med"/>
                    </a:lnT>
                    <a:lnB w="9992"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1812691806"/>
                  </a:ext>
                </a:extLst>
              </a:tr>
              <a:tr h="450101">
                <a:tc>
                  <a:txBody>
                    <a:bodyPr/>
                    <a:lstStyle/>
                    <a:p>
                      <a:pPr algn="ctr" fontAlgn="base"/>
                      <a:r>
                        <a:rPr lang="en-US" sz="1100" b="0" i="0">
                          <a:solidFill>
                            <a:srgbClr val="000000"/>
                          </a:solidFill>
                          <a:effectLst/>
                          <a:latin typeface="+mn-lt"/>
                        </a:rPr>
                        <a:t>Tuned ​</a:t>
                      </a:r>
                    </a:p>
                    <a:p>
                      <a:pPr algn="ctr" fontAlgn="base"/>
                      <a:r>
                        <a:rPr lang="en-US" sz="1100" b="0" i="0">
                          <a:solidFill>
                            <a:srgbClr val="000000"/>
                          </a:solidFill>
                          <a:effectLst/>
                          <a:latin typeface="+mn-lt"/>
                        </a:rPr>
                        <a:t>Accuracy​</a:t>
                      </a:r>
                    </a:p>
                  </a:txBody>
                  <a:tcPr>
                    <a:lnL w="9992" cap="flat" cmpd="sng" algn="ctr">
                      <a:solidFill>
                        <a:srgbClr val="FFFFFF"/>
                      </a:solidFill>
                      <a:prstDash val="solid"/>
                      <a:round/>
                      <a:headEnd type="none" w="med" len="med"/>
                      <a:tailEnd type="none" w="med" len="med"/>
                    </a:lnL>
                    <a:lnR w="9992" cap="flat" cmpd="sng" algn="ctr">
                      <a:solidFill>
                        <a:srgbClr val="FFFFFF"/>
                      </a:solidFill>
                      <a:prstDash val="solid"/>
                      <a:round/>
                      <a:headEnd type="none" w="med" len="med"/>
                      <a:tailEnd type="none" w="med" len="med"/>
                    </a:lnR>
                    <a:lnT w="9992" cap="flat" cmpd="sng" algn="ctr">
                      <a:solidFill>
                        <a:srgbClr val="FFFFFF"/>
                      </a:solidFill>
                      <a:prstDash val="solid"/>
                      <a:round/>
                      <a:headEnd type="none" w="med" len="med"/>
                      <a:tailEnd type="none" w="med" len="med"/>
                    </a:lnT>
                    <a:lnB w="9992" cap="flat" cmpd="sng" algn="ctr">
                      <a:solidFill>
                        <a:srgbClr val="FFFFFF"/>
                      </a:solidFill>
                      <a:prstDash val="solid"/>
                      <a:round/>
                      <a:headEnd type="none" w="med" len="med"/>
                      <a:tailEnd type="none" w="med" len="med"/>
                    </a:lnB>
                    <a:solidFill>
                      <a:srgbClr val="CBCBCB"/>
                    </a:solidFill>
                  </a:tcPr>
                </a:tc>
                <a:tc>
                  <a:txBody>
                    <a:bodyPr/>
                    <a:lstStyle/>
                    <a:p>
                      <a:pPr algn="ctr" fontAlgn="base"/>
                      <a:r>
                        <a:rPr lang="en-US" sz="1100" b="0" i="0">
                          <a:solidFill>
                            <a:srgbClr val="000000"/>
                          </a:solidFill>
                          <a:effectLst/>
                          <a:latin typeface="+mn-lt"/>
                        </a:rPr>
                        <a:t>50.14%​</a:t>
                      </a:r>
                    </a:p>
                  </a:txBody>
                  <a:tcPr>
                    <a:lnL w="9992" cap="flat" cmpd="sng" algn="ctr">
                      <a:solidFill>
                        <a:srgbClr val="FFFFFF"/>
                      </a:solidFill>
                      <a:prstDash val="solid"/>
                      <a:round/>
                      <a:headEnd type="none" w="med" len="med"/>
                      <a:tailEnd type="none" w="med" len="med"/>
                    </a:lnL>
                    <a:lnR w="9992" cap="flat" cmpd="sng" algn="ctr">
                      <a:solidFill>
                        <a:srgbClr val="FFFFFF"/>
                      </a:solidFill>
                      <a:prstDash val="solid"/>
                      <a:round/>
                      <a:headEnd type="none" w="med" len="med"/>
                      <a:tailEnd type="none" w="med" len="med"/>
                    </a:lnR>
                    <a:lnT w="9992" cap="flat" cmpd="sng" algn="ctr">
                      <a:solidFill>
                        <a:srgbClr val="FFFFFF"/>
                      </a:solidFill>
                      <a:prstDash val="solid"/>
                      <a:round/>
                      <a:headEnd type="none" w="med" len="med"/>
                      <a:tailEnd type="none" w="med" len="med"/>
                    </a:lnT>
                    <a:lnB w="9992" cap="flat" cmpd="sng" algn="ctr">
                      <a:solidFill>
                        <a:srgbClr val="FFFFFF"/>
                      </a:solidFill>
                      <a:prstDash val="solid"/>
                      <a:round/>
                      <a:headEnd type="none" w="med" len="med"/>
                      <a:tailEnd type="none" w="med" len="med"/>
                    </a:lnB>
                    <a:solidFill>
                      <a:srgbClr val="CBCBCB"/>
                    </a:solidFill>
                  </a:tcPr>
                </a:tc>
                <a:tc>
                  <a:txBody>
                    <a:bodyPr/>
                    <a:lstStyle/>
                    <a:p>
                      <a:pPr algn="ctr" fontAlgn="base"/>
                      <a:r>
                        <a:rPr lang="en-US" sz="1100" b="0" i="0">
                          <a:solidFill>
                            <a:srgbClr val="000000"/>
                          </a:solidFill>
                          <a:effectLst/>
                          <a:latin typeface="+mn-lt"/>
                        </a:rPr>
                        <a:t>54.25%</a:t>
                      </a:r>
                    </a:p>
                  </a:txBody>
                  <a:tcPr>
                    <a:lnL w="9992" cap="flat" cmpd="sng" algn="ctr">
                      <a:solidFill>
                        <a:srgbClr val="FFFFFF"/>
                      </a:solidFill>
                      <a:prstDash val="solid"/>
                      <a:round/>
                      <a:headEnd type="none" w="med" len="med"/>
                      <a:tailEnd type="none" w="med" len="med"/>
                    </a:lnL>
                    <a:lnR w="9992" cap="flat" cmpd="sng" algn="ctr">
                      <a:solidFill>
                        <a:srgbClr val="FFFFFF"/>
                      </a:solidFill>
                      <a:prstDash val="solid"/>
                      <a:round/>
                      <a:headEnd type="none" w="med" len="med"/>
                      <a:tailEnd type="none" w="med" len="med"/>
                    </a:lnR>
                    <a:lnT w="9992" cap="flat" cmpd="sng" algn="ctr">
                      <a:solidFill>
                        <a:srgbClr val="FFFFFF"/>
                      </a:solidFill>
                      <a:prstDash val="solid"/>
                      <a:round/>
                      <a:headEnd type="none" w="med" len="med"/>
                      <a:tailEnd type="none" w="med" len="med"/>
                    </a:lnT>
                    <a:lnB w="9992" cap="flat" cmpd="sng" algn="ctr">
                      <a:solidFill>
                        <a:srgbClr val="FFFFFF"/>
                      </a:solidFill>
                      <a:prstDash val="solid"/>
                      <a:round/>
                      <a:headEnd type="none" w="med" len="med"/>
                      <a:tailEnd type="none" w="med" len="med"/>
                    </a:lnB>
                    <a:solidFill>
                      <a:srgbClr val="CBCBCB"/>
                    </a:solidFill>
                  </a:tcPr>
                </a:tc>
                <a:tc>
                  <a:txBody>
                    <a:bodyPr/>
                    <a:lstStyle/>
                    <a:p>
                      <a:pPr algn="ctr" fontAlgn="base"/>
                      <a:r>
                        <a:rPr lang="en-US" sz="1100" b="0" i="0">
                          <a:solidFill>
                            <a:srgbClr val="000000"/>
                          </a:solidFill>
                          <a:effectLst/>
                          <a:latin typeface="+mn-lt"/>
                        </a:rPr>
                        <a:t>54.03%​</a:t>
                      </a:r>
                    </a:p>
                  </a:txBody>
                  <a:tcPr>
                    <a:lnL w="9992" cap="flat" cmpd="sng" algn="ctr">
                      <a:solidFill>
                        <a:srgbClr val="FFFFFF"/>
                      </a:solidFill>
                      <a:prstDash val="solid"/>
                      <a:round/>
                      <a:headEnd type="none" w="med" len="med"/>
                      <a:tailEnd type="none" w="med" len="med"/>
                    </a:lnL>
                    <a:lnR w="9992" cap="flat" cmpd="sng" algn="ctr">
                      <a:solidFill>
                        <a:srgbClr val="FFFFFF"/>
                      </a:solidFill>
                      <a:prstDash val="solid"/>
                      <a:round/>
                      <a:headEnd type="none" w="med" len="med"/>
                      <a:tailEnd type="none" w="med" len="med"/>
                    </a:lnR>
                    <a:lnT w="9992" cap="flat" cmpd="sng" algn="ctr">
                      <a:solidFill>
                        <a:srgbClr val="FFFFFF"/>
                      </a:solidFill>
                      <a:prstDash val="solid"/>
                      <a:round/>
                      <a:headEnd type="none" w="med" len="med"/>
                      <a:tailEnd type="none" w="med" len="med"/>
                    </a:lnT>
                    <a:lnB w="9992" cap="flat" cmpd="sng" algn="ctr">
                      <a:solidFill>
                        <a:srgbClr val="FFFFFF"/>
                      </a:solidFill>
                      <a:prstDash val="solid"/>
                      <a:round/>
                      <a:headEnd type="none" w="med" len="med"/>
                      <a:tailEnd type="none" w="med" len="med"/>
                    </a:lnB>
                    <a:solidFill>
                      <a:srgbClr val="CBCBCB"/>
                    </a:solidFill>
                  </a:tcPr>
                </a:tc>
                <a:tc>
                  <a:txBody>
                    <a:bodyPr/>
                    <a:lstStyle/>
                    <a:p>
                      <a:pPr algn="ctr" fontAlgn="base"/>
                      <a:r>
                        <a:rPr lang="en-US" sz="1100" b="1" i="0">
                          <a:solidFill>
                            <a:srgbClr val="000000"/>
                          </a:solidFill>
                          <a:effectLst/>
                          <a:latin typeface="+mn-lt"/>
                        </a:rPr>
                        <a:t>56.03%​</a:t>
                      </a:r>
                    </a:p>
                  </a:txBody>
                  <a:tcPr>
                    <a:lnL w="9992" cap="flat" cmpd="sng" algn="ctr">
                      <a:solidFill>
                        <a:srgbClr val="FFFFFF"/>
                      </a:solidFill>
                      <a:prstDash val="solid"/>
                      <a:round/>
                      <a:headEnd type="none" w="med" len="med"/>
                      <a:tailEnd type="none" w="med" len="med"/>
                    </a:lnL>
                    <a:lnR w="9992" cap="flat" cmpd="sng" algn="ctr">
                      <a:solidFill>
                        <a:srgbClr val="FFFFFF"/>
                      </a:solidFill>
                      <a:prstDash val="solid"/>
                      <a:round/>
                      <a:headEnd type="none" w="med" len="med"/>
                      <a:tailEnd type="none" w="med" len="med"/>
                    </a:lnR>
                    <a:lnT w="9992" cap="flat" cmpd="sng" algn="ctr">
                      <a:solidFill>
                        <a:srgbClr val="FFFFFF"/>
                      </a:solidFill>
                      <a:prstDash val="solid"/>
                      <a:round/>
                      <a:headEnd type="none" w="med" len="med"/>
                      <a:tailEnd type="none" w="med" len="med"/>
                    </a:lnT>
                    <a:lnB w="9992"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669317909"/>
                  </a:ext>
                </a:extLst>
              </a:tr>
              <a:tr h="427596">
                <a:tc>
                  <a:txBody>
                    <a:bodyPr/>
                    <a:lstStyle/>
                    <a:p>
                      <a:pPr algn="ctr" fontAlgn="base"/>
                      <a:r>
                        <a:rPr lang="en-US" sz="1100" b="0" i="0">
                          <a:solidFill>
                            <a:srgbClr val="000000"/>
                          </a:solidFill>
                          <a:effectLst/>
                          <a:latin typeface="+mn-lt"/>
                        </a:rPr>
                        <a:t>Tuned​</a:t>
                      </a:r>
                    </a:p>
                    <a:p>
                      <a:pPr algn="ctr" fontAlgn="base"/>
                      <a:r>
                        <a:rPr lang="en-US" sz="1100" b="0" i="0">
                          <a:solidFill>
                            <a:srgbClr val="000000"/>
                          </a:solidFill>
                          <a:effectLst/>
                          <a:latin typeface="+mn-lt"/>
                        </a:rPr>
                        <a:t>F1 Score​</a:t>
                      </a:r>
                    </a:p>
                  </a:txBody>
                  <a:tcPr>
                    <a:lnL w="9992" cap="flat" cmpd="sng" algn="ctr">
                      <a:solidFill>
                        <a:srgbClr val="FFFFFF"/>
                      </a:solidFill>
                      <a:prstDash val="solid"/>
                      <a:round/>
                      <a:headEnd type="none" w="med" len="med"/>
                      <a:tailEnd type="none" w="med" len="med"/>
                    </a:lnL>
                    <a:lnR w="9992" cap="flat" cmpd="sng" algn="ctr">
                      <a:solidFill>
                        <a:srgbClr val="FFFFFF"/>
                      </a:solidFill>
                      <a:prstDash val="solid"/>
                      <a:round/>
                      <a:headEnd type="none" w="med" len="med"/>
                      <a:tailEnd type="none" w="med" len="med"/>
                    </a:lnR>
                    <a:lnT w="9992" cap="flat" cmpd="sng" algn="ctr">
                      <a:solidFill>
                        <a:srgbClr val="FFFFFF"/>
                      </a:solidFill>
                      <a:prstDash val="solid"/>
                      <a:round/>
                      <a:headEnd type="none" w="med" len="med"/>
                      <a:tailEnd type="none" w="med" len="med"/>
                    </a:lnT>
                    <a:lnB w="9992" cap="flat" cmpd="sng" algn="ctr">
                      <a:solidFill>
                        <a:srgbClr val="FFFFFF"/>
                      </a:solidFill>
                      <a:prstDash val="solid"/>
                      <a:round/>
                      <a:headEnd type="none" w="med" len="med"/>
                      <a:tailEnd type="none" w="med" len="med"/>
                    </a:lnB>
                    <a:solidFill>
                      <a:srgbClr val="E7E7E7"/>
                    </a:solidFill>
                  </a:tcPr>
                </a:tc>
                <a:tc>
                  <a:txBody>
                    <a:bodyPr/>
                    <a:lstStyle/>
                    <a:p>
                      <a:pPr algn="ctr" fontAlgn="base"/>
                      <a:r>
                        <a:rPr lang="en-US" sz="1100" b="0" i="0">
                          <a:solidFill>
                            <a:srgbClr val="000000"/>
                          </a:solidFill>
                          <a:effectLst/>
                          <a:latin typeface="+mn-lt"/>
                        </a:rPr>
                        <a:t>64.91%​</a:t>
                      </a:r>
                    </a:p>
                  </a:txBody>
                  <a:tcPr>
                    <a:lnL w="9992" cap="flat" cmpd="sng" algn="ctr">
                      <a:solidFill>
                        <a:srgbClr val="FFFFFF"/>
                      </a:solidFill>
                      <a:prstDash val="solid"/>
                      <a:round/>
                      <a:headEnd type="none" w="med" len="med"/>
                      <a:tailEnd type="none" w="med" len="med"/>
                    </a:lnL>
                    <a:lnR w="9992" cap="flat" cmpd="sng" algn="ctr">
                      <a:solidFill>
                        <a:srgbClr val="FFFFFF"/>
                      </a:solidFill>
                      <a:prstDash val="solid"/>
                      <a:round/>
                      <a:headEnd type="none" w="med" len="med"/>
                      <a:tailEnd type="none" w="med" len="med"/>
                    </a:lnR>
                    <a:lnT w="9992" cap="flat" cmpd="sng" algn="ctr">
                      <a:solidFill>
                        <a:srgbClr val="FFFFFF"/>
                      </a:solidFill>
                      <a:prstDash val="solid"/>
                      <a:round/>
                      <a:headEnd type="none" w="med" len="med"/>
                      <a:tailEnd type="none" w="med" len="med"/>
                    </a:lnT>
                    <a:lnB w="9992" cap="flat" cmpd="sng" algn="ctr">
                      <a:solidFill>
                        <a:srgbClr val="FFFFFF"/>
                      </a:solidFill>
                      <a:prstDash val="solid"/>
                      <a:round/>
                      <a:headEnd type="none" w="med" len="med"/>
                      <a:tailEnd type="none" w="med" len="med"/>
                    </a:lnB>
                    <a:solidFill>
                      <a:srgbClr val="E7E7E7"/>
                    </a:solidFill>
                  </a:tcPr>
                </a:tc>
                <a:tc>
                  <a:txBody>
                    <a:bodyPr/>
                    <a:lstStyle/>
                    <a:p>
                      <a:pPr algn="ctr" fontAlgn="base"/>
                      <a:r>
                        <a:rPr lang="en-US" sz="1100" b="0" i="0">
                          <a:solidFill>
                            <a:srgbClr val="000000"/>
                          </a:solidFill>
                          <a:effectLst/>
                          <a:latin typeface="+mn-lt"/>
                        </a:rPr>
                        <a:t>68.02%</a:t>
                      </a:r>
                    </a:p>
                  </a:txBody>
                  <a:tcPr>
                    <a:lnL w="9992" cap="flat" cmpd="sng" algn="ctr">
                      <a:solidFill>
                        <a:srgbClr val="FFFFFF"/>
                      </a:solidFill>
                      <a:prstDash val="solid"/>
                      <a:round/>
                      <a:headEnd type="none" w="med" len="med"/>
                      <a:tailEnd type="none" w="med" len="med"/>
                    </a:lnL>
                    <a:lnR w="9992" cap="flat" cmpd="sng" algn="ctr">
                      <a:solidFill>
                        <a:srgbClr val="FFFFFF"/>
                      </a:solidFill>
                      <a:prstDash val="solid"/>
                      <a:round/>
                      <a:headEnd type="none" w="med" len="med"/>
                      <a:tailEnd type="none" w="med" len="med"/>
                    </a:lnR>
                    <a:lnT w="9992" cap="flat" cmpd="sng" algn="ctr">
                      <a:solidFill>
                        <a:srgbClr val="FFFFFF"/>
                      </a:solidFill>
                      <a:prstDash val="solid"/>
                      <a:round/>
                      <a:headEnd type="none" w="med" len="med"/>
                      <a:tailEnd type="none" w="med" len="med"/>
                    </a:lnT>
                    <a:lnB w="9992" cap="flat" cmpd="sng" algn="ctr">
                      <a:solidFill>
                        <a:srgbClr val="FFFFFF"/>
                      </a:solidFill>
                      <a:prstDash val="solid"/>
                      <a:round/>
                      <a:headEnd type="none" w="med" len="med"/>
                      <a:tailEnd type="none" w="med" len="med"/>
                    </a:lnB>
                    <a:solidFill>
                      <a:srgbClr val="E7E7E7"/>
                    </a:solidFill>
                  </a:tcPr>
                </a:tc>
                <a:tc>
                  <a:txBody>
                    <a:bodyPr/>
                    <a:lstStyle/>
                    <a:p>
                      <a:pPr algn="ctr" fontAlgn="base"/>
                      <a:r>
                        <a:rPr lang="en-US" sz="1100" b="0" i="0">
                          <a:solidFill>
                            <a:srgbClr val="000000"/>
                          </a:solidFill>
                          <a:effectLst/>
                          <a:latin typeface="+mn-lt"/>
                        </a:rPr>
                        <a:t>67.87%​</a:t>
                      </a:r>
                    </a:p>
                  </a:txBody>
                  <a:tcPr>
                    <a:lnL w="9992" cap="flat" cmpd="sng" algn="ctr">
                      <a:solidFill>
                        <a:srgbClr val="FFFFFF"/>
                      </a:solidFill>
                      <a:prstDash val="solid"/>
                      <a:round/>
                      <a:headEnd type="none" w="med" len="med"/>
                      <a:tailEnd type="none" w="med" len="med"/>
                    </a:lnL>
                    <a:lnR w="9992" cap="flat" cmpd="sng" algn="ctr">
                      <a:solidFill>
                        <a:srgbClr val="FFFFFF"/>
                      </a:solidFill>
                      <a:prstDash val="solid"/>
                      <a:round/>
                      <a:headEnd type="none" w="med" len="med"/>
                      <a:tailEnd type="none" w="med" len="med"/>
                    </a:lnR>
                    <a:lnT w="9992" cap="flat" cmpd="sng" algn="ctr">
                      <a:solidFill>
                        <a:srgbClr val="FFFFFF"/>
                      </a:solidFill>
                      <a:prstDash val="solid"/>
                      <a:round/>
                      <a:headEnd type="none" w="med" len="med"/>
                      <a:tailEnd type="none" w="med" len="med"/>
                    </a:lnT>
                    <a:lnB w="9992" cap="flat" cmpd="sng" algn="ctr">
                      <a:solidFill>
                        <a:srgbClr val="FFFFFF"/>
                      </a:solidFill>
                      <a:prstDash val="solid"/>
                      <a:round/>
                      <a:headEnd type="none" w="med" len="med"/>
                      <a:tailEnd type="none" w="med" len="med"/>
                    </a:lnB>
                    <a:solidFill>
                      <a:srgbClr val="E7E7E7"/>
                    </a:solidFill>
                  </a:tcPr>
                </a:tc>
                <a:tc>
                  <a:txBody>
                    <a:bodyPr/>
                    <a:lstStyle/>
                    <a:p>
                      <a:pPr algn="ctr" fontAlgn="base"/>
                      <a:r>
                        <a:rPr lang="en-US" sz="1100" b="0" i="0" dirty="0">
                          <a:solidFill>
                            <a:srgbClr val="000000"/>
                          </a:solidFill>
                          <a:effectLst/>
                          <a:latin typeface="+mn-lt"/>
                        </a:rPr>
                        <a:t>69.77%​</a:t>
                      </a:r>
                    </a:p>
                  </a:txBody>
                  <a:tcPr>
                    <a:lnL w="9992" cap="flat" cmpd="sng" algn="ctr">
                      <a:solidFill>
                        <a:srgbClr val="FFFFFF"/>
                      </a:solidFill>
                      <a:prstDash val="solid"/>
                      <a:round/>
                      <a:headEnd type="none" w="med" len="med"/>
                      <a:tailEnd type="none" w="med" len="med"/>
                    </a:lnL>
                    <a:lnR w="9992" cap="flat" cmpd="sng" algn="ctr">
                      <a:solidFill>
                        <a:srgbClr val="FFFFFF"/>
                      </a:solidFill>
                      <a:prstDash val="solid"/>
                      <a:round/>
                      <a:headEnd type="none" w="med" len="med"/>
                      <a:tailEnd type="none" w="med" len="med"/>
                    </a:lnR>
                    <a:lnT w="9992" cap="flat" cmpd="sng" algn="ctr">
                      <a:solidFill>
                        <a:srgbClr val="FFFFFF"/>
                      </a:solidFill>
                      <a:prstDash val="solid"/>
                      <a:round/>
                      <a:headEnd type="none" w="med" len="med"/>
                      <a:tailEnd type="none" w="med" len="med"/>
                    </a:lnT>
                    <a:lnB w="9992"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1882365555"/>
                  </a:ext>
                </a:extLst>
              </a:tr>
            </a:tbl>
          </a:graphicData>
        </a:graphic>
      </p:graphicFrame>
      <p:sp>
        <p:nvSpPr>
          <p:cNvPr id="3" name="Title 1">
            <a:extLst>
              <a:ext uri="{FF2B5EF4-FFF2-40B4-BE49-F238E27FC236}">
                <a16:creationId xmlns:a16="http://schemas.microsoft.com/office/drawing/2014/main" id="{C3460DEB-5CFE-8C3E-6B9B-EEE96871042D}"/>
              </a:ext>
            </a:extLst>
          </p:cNvPr>
          <p:cNvSpPr>
            <a:spLocks noGrp="1"/>
          </p:cNvSpPr>
          <p:nvPr>
            <p:ph type="title"/>
          </p:nvPr>
        </p:nvSpPr>
        <p:spPr>
          <a:xfrm>
            <a:off x="431220" y="349069"/>
            <a:ext cx="10653578" cy="724044"/>
          </a:xfrm>
        </p:spPr>
        <p:txBody>
          <a:bodyPr/>
          <a:lstStyle/>
          <a:p>
            <a:r>
              <a:rPr lang="en-US">
                <a:ea typeface="+mj-lt"/>
                <a:cs typeface="+mj-lt"/>
              </a:rPr>
              <a:t>Evaluation</a:t>
            </a:r>
            <a:endParaRPr lang="en-US"/>
          </a:p>
        </p:txBody>
      </p:sp>
      <p:sp>
        <p:nvSpPr>
          <p:cNvPr id="4" name="TextBox 3">
            <a:extLst>
              <a:ext uri="{FF2B5EF4-FFF2-40B4-BE49-F238E27FC236}">
                <a16:creationId xmlns:a16="http://schemas.microsoft.com/office/drawing/2014/main" id="{EC7D7692-902B-83E5-C5CF-C32A37F8DE51}"/>
              </a:ext>
            </a:extLst>
          </p:cNvPr>
          <p:cNvSpPr txBox="1"/>
          <p:nvPr/>
        </p:nvSpPr>
        <p:spPr>
          <a:xfrm>
            <a:off x="1307910" y="3070746"/>
            <a:ext cx="43217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Transformer – Visual Bert</a:t>
            </a:r>
          </a:p>
        </p:txBody>
      </p:sp>
      <p:sp>
        <p:nvSpPr>
          <p:cNvPr id="5" name="TextBox 4">
            <a:extLst>
              <a:ext uri="{FF2B5EF4-FFF2-40B4-BE49-F238E27FC236}">
                <a16:creationId xmlns:a16="http://schemas.microsoft.com/office/drawing/2014/main" id="{C00CE128-6592-C8EE-BE91-2F09B82F0B9D}"/>
              </a:ext>
            </a:extLst>
          </p:cNvPr>
          <p:cNvSpPr txBox="1"/>
          <p:nvPr/>
        </p:nvSpPr>
        <p:spPr>
          <a:xfrm>
            <a:off x="7381163" y="3070745"/>
            <a:ext cx="43217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Classical Approach </a:t>
            </a:r>
          </a:p>
        </p:txBody>
      </p:sp>
      <p:pic>
        <p:nvPicPr>
          <p:cNvPr id="2" name="Picture 1">
            <a:extLst>
              <a:ext uri="{FF2B5EF4-FFF2-40B4-BE49-F238E27FC236}">
                <a16:creationId xmlns:a16="http://schemas.microsoft.com/office/drawing/2014/main" id="{FF65EED4-3F3A-95B9-A9DB-E47EAE708854}"/>
              </a:ext>
            </a:extLst>
          </p:cNvPr>
          <p:cNvPicPr>
            <a:picLocks noChangeAspect="1"/>
          </p:cNvPicPr>
          <p:nvPr/>
        </p:nvPicPr>
        <p:blipFill>
          <a:blip r:embed="rId3"/>
          <a:stretch>
            <a:fillRect/>
          </a:stretch>
        </p:blipFill>
        <p:spPr>
          <a:xfrm>
            <a:off x="261193" y="3548957"/>
            <a:ext cx="6127346" cy="3040482"/>
          </a:xfrm>
          <a:prstGeom prst="rect">
            <a:avLst/>
          </a:prstGeom>
        </p:spPr>
      </p:pic>
    </p:spTree>
    <p:extLst>
      <p:ext uri="{BB962C8B-B14F-4D97-AF65-F5344CB8AC3E}">
        <p14:creationId xmlns:p14="http://schemas.microsoft.com/office/powerpoint/2010/main" val="3830175207"/>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D6C1-D6C5-50D0-990B-89CDCF7030D0}"/>
              </a:ext>
            </a:extLst>
          </p:cNvPr>
          <p:cNvSpPr>
            <a:spLocks noGrp="1"/>
          </p:cNvSpPr>
          <p:nvPr>
            <p:ph type="title"/>
          </p:nvPr>
        </p:nvSpPr>
        <p:spPr>
          <a:xfrm>
            <a:off x="609600" y="196553"/>
            <a:ext cx="10972800" cy="615297"/>
          </a:xfrm>
        </p:spPr>
        <p:txBody>
          <a:bodyPr>
            <a:normAutofit/>
          </a:bodyPr>
          <a:lstStyle/>
          <a:p>
            <a:r>
              <a:rPr lang="en-US"/>
              <a:t>Next Steps and Limitation</a:t>
            </a:r>
          </a:p>
        </p:txBody>
      </p:sp>
      <p:graphicFrame>
        <p:nvGraphicFramePr>
          <p:cNvPr id="3" name="Diagram 2">
            <a:extLst>
              <a:ext uri="{FF2B5EF4-FFF2-40B4-BE49-F238E27FC236}">
                <a16:creationId xmlns:a16="http://schemas.microsoft.com/office/drawing/2014/main" id="{00784D63-18F1-CC32-BE65-5370702A884A}"/>
              </a:ext>
            </a:extLst>
          </p:cNvPr>
          <p:cNvGraphicFramePr/>
          <p:nvPr>
            <p:extLst>
              <p:ext uri="{D42A27DB-BD31-4B8C-83A1-F6EECF244321}">
                <p14:modId xmlns:p14="http://schemas.microsoft.com/office/powerpoint/2010/main" val="144347605"/>
              </p:ext>
            </p:extLst>
          </p:nvPr>
        </p:nvGraphicFramePr>
        <p:xfrm>
          <a:off x="114300" y="1244600"/>
          <a:ext cx="5486400" cy="5310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28" name="TextBox 1427">
            <a:extLst>
              <a:ext uri="{FF2B5EF4-FFF2-40B4-BE49-F238E27FC236}">
                <a16:creationId xmlns:a16="http://schemas.microsoft.com/office/drawing/2014/main" id="{1CC54DAA-8747-33B3-BCFF-106C383F9B64}"/>
              </a:ext>
            </a:extLst>
          </p:cNvPr>
          <p:cNvSpPr txBox="1"/>
          <p:nvPr/>
        </p:nvSpPr>
        <p:spPr>
          <a:xfrm>
            <a:off x="5804188" y="945342"/>
            <a:ext cx="6202554" cy="33547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t>Gradient Clipping </a:t>
            </a:r>
            <a:endParaRPr lang="en-US" dirty="0"/>
          </a:p>
          <a:p>
            <a:pPr marL="742950" lvl="1" indent="-285750">
              <a:buFont typeface="Arial"/>
              <a:buChar char="•"/>
            </a:pPr>
            <a:r>
              <a:rPr lang="en-US" sz="1600" dirty="0"/>
              <a:t>Large Gradients – leading nan Loss</a:t>
            </a:r>
          </a:p>
          <a:p>
            <a:pPr marL="285750" indent="-285750">
              <a:buFont typeface="Arial"/>
              <a:buChar char="•"/>
            </a:pPr>
            <a:r>
              <a:rPr lang="en-US" sz="1600" dirty="0"/>
              <a:t>Compute Power </a:t>
            </a:r>
          </a:p>
          <a:p>
            <a:pPr marL="742950" lvl="1" indent="-285750">
              <a:buFont typeface="Arial"/>
              <a:buChar char="•"/>
            </a:pPr>
            <a:r>
              <a:rPr lang="en-US" sz="1600" dirty="0"/>
              <a:t>A100 GPU – 40GB of GPU Ram &amp; 80GB of system Ram</a:t>
            </a:r>
          </a:p>
          <a:p>
            <a:pPr marL="742950" lvl="1" indent="-285750">
              <a:buFont typeface="Arial"/>
              <a:buChar char="•"/>
            </a:pPr>
            <a:r>
              <a:rPr lang="en-US" sz="1600" dirty="0"/>
              <a:t>$495 Spent</a:t>
            </a:r>
          </a:p>
          <a:p>
            <a:pPr marL="285750" indent="-285750">
              <a:buFont typeface="Arial"/>
              <a:buChar char="•"/>
            </a:pPr>
            <a:r>
              <a:rPr lang="en-US" sz="1600" dirty="0"/>
              <a:t>GPU Ram Fragmentation – Memory Leak Debugging </a:t>
            </a:r>
          </a:p>
          <a:p>
            <a:pPr marL="285750" indent="-285750">
              <a:buFont typeface="Arial"/>
              <a:buChar char="•"/>
            </a:pPr>
            <a:r>
              <a:rPr lang="en-US" sz="1600" dirty="0"/>
              <a:t>Increase batch size </a:t>
            </a:r>
          </a:p>
          <a:p>
            <a:pPr marL="285750" indent="-285750">
              <a:buFont typeface="Arial"/>
              <a:buChar char="•"/>
            </a:pPr>
            <a:r>
              <a:rPr lang="en-US" sz="1600" dirty="0"/>
              <a:t>Implement Gradient Accumulation</a:t>
            </a:r>
          </a:p>
          <a:p>
            <a:pPr marL="285750" indent="-285750">
              <a:buFont typeface="Arial"/>
              <a:buChar char="•"/>
            </a:pPr>
            <a:r>
              <a:rPr lang="en-US" sz="1600" dirty="0"/>
              <a:t>Add Weighted Sampler Again</a:t>
            </a:r>
          </a:p>
          <a:p>
            <a:pPr marL="285750" indent="-285750">
              <a:buFont typeface="Arial"/>
              <a:buChar char="•"/>
            </a:pPr>
            <a:r>
              <a:rPr lang="en-US" sz="1600" dirty="0"/>
              <a:t>Use larger &amp; better Image model, Tune more Layers</a:t>
            </a:r>
          </a:p>
          <a:p>
            <a:pPr marL="285750" indent="-285750">
              <a:buFont typeface="Arial"/>
              <a:buChar char="•"/>
            </a:pPr>
            <a:r>
              <a:rPr lang="en-US" sz="1600" dirty="0" err="1"/>
              <a:t>TensorBoard</a:t>
            </a:r>
            <a:r>
              <a:rPr lang="en-US" sz="1600" dirty="0"/>
              <a:t> for attention Map's and Feature Maps</a:t>
            </a:r>
          </a:p>
          <a:p>
            <a:pPr marL="285750" indent="-285750">
              <a:buFont typeface="Arial"/>
              <a:buChar char="•"/>
            </a:pPr>
            <a:endParaRPr lang="en-US" dirty="0"/>
          </a:p>
          <a:p>
            <a:pPr marL="285750" indent="-285750">
              <a:buFont typeface="Arial"/>
              <a:buChar char="•"/>
            </a:pPr>
            <a:endParaRPr lang="en-US" dirty="0"/>
          </a:p>
        </p:txBody>
      </p:sp>
      <p:pic>
        <p:nvPicPr>
          <p:cNvPr id="1473" name="Picture 1472" descr="A screenshot of a computer generated image&#10;&#10;Description automatically generated">
            <a:extLst>
              <a:ext uri="{FF2B5EF4-FFF2-40B4-BE49-F238E27FC236}">
                <a16:creationId xmlns:a16="http://schemas.microsoft.com/office/drawing/2014/main" id="{CF0490BB-02C4-0331-0DA2-52A297DC49FD}"/>
              </a:ext>
            </a:extLst>
          </p:cNvPr>
          <p:cNvPicPr>
            <a:picLocks noChangeAspect="1"/>
          </p:cNvPicPr>
          <p:nvPr/>
        </p:nvPicPr>
        <p:blipFill>
          <a:blip r:embed="rId7"/>
          <a:stretch>
            <a:fillRect/>
          </a:stretch>
        </p:blipFill>
        <p:spPr>
          <a:xfrm>
            <a:off x="5884636" y="3751943"/>
            <a:ext cx="5829300" cy="2819400"/>
          </a:xfrm>
          <a:prstGeom prst="rect">
            <a:avLst/>
          </a:prstGeom>
        </p:spPr>
      </p:pic>
    </p:spTree>
    <p:extLst>
      <p:ext uri="{BB962C8B-B14F-4D97-AF65-F5344CB8AC3E}">
        <p14:creationId xmlns:p14="http://schemas.microsoft.com/office/powerpoint/2010/main" val="234623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356A-AB97-CFE2-5727-4BC832A95987}"/>
              </a:ext>
            </a:extLst>
          </p:cNvPr>
          <p:cNvSpPr>
            <a:spLocks noGrp="1"/>
          </p:cNvSpPr>
          <p:nvPr>
            <p:ph type="title"/>
          </p:nvPr>
        </p:nvSpPr>
        <p:spPr>
          <a:xfrm>
            <a:off x="234288" y="200215"/>
            <a:ext cx="11953499" cy="1166084"/>
          </a:xfrm>
        </p:spPr>
        <p:txBody>
          <a:bodyPr vert="horz" lIns="91440" tIns="45720" rIns="91440" bIns="45720" rtlCol="0">
            <a:normAutofit/>
          </a:bodyPr>
          <a:lstStyle/>
          <a:p>
            <a:r>
              <a:rPr lang="en-US">
                <a:ea typeface="+mj-lt"/>
                <a:cs typeface="+mj-lt"/>
              </a:rPr>
              <a:t>Challenges in Interpretability &amp; Production Deployment</a:t>
            </a:r>
            <a:r>
              <a:rPr lang="en-US" b="0">
                <a:ea typeface="+mj-lt"/>
                <a:cs typeface="+mj-lt"/>
              </a:rPr>
              <a:t>:</a:t>
            </a:r>
            <a:endParaRPr lang="en-US"/>
          </a:p>
        </p:txBody>
      </p:sp>
      <p:sp>
        <p:nvSpPr>
          <p:cNvPr id="3" name="Content Placeholder 2">
            <a:extLst>
              <a:ext uri="{FF2B5EF4-FFF2-40B4-BE49-F238E27FC236}">
                <a16:creationId xmlns:a16="http://schemas.microsoft.com/office/drawing/2014/main" id="{86E91940-7C23-FB6E-7878-72B5EA19F0A4}"/>
              </a:ext>
            </a:extLst>
          </p:cNvPr>
          <p:cNvSpPr>
            <a:spLocks noGrp="1"/>
          </p:cNvSpPr>
          <p:nvPr>
            <p:ph idx="1"/>
          </p:nvPr>
        </p:nvSpPr>
        <p:spPr>
          <a:xfrm>
            <a:off x="7456826" y="3483815"/>
            <a:ext cx="4594537" cy="3174788"/>
          </a:xfrm>
        </p:spPr>
        <p:txBody>
          <a:bodyPr vert="horz" lIns="91440" tIns="45720" rIns="91440" bIns="45720" rtlCol="0" anchor="t">
            <a:noAutofit/>
          </a:bodyPr>
          <a:lstStyle/>
          <a:p>
            <a:r>
              <a:rPr lang="en-US" sz="1400"/>
              <a:t>The combined model made interpretation easier compared to the transformer model</a:t>
            </a:r>
          </a:p>
          <a:p>
            <a:r>
              <a:rPr lang="en-US" sz="1400"/>
              <a:t>However, Neural network explainability is limited as it is difficult to comprehend what happens under the hood</a:t>
            </a:r>
          </a:p>
          <a:p>
            <a:r>
              <a:rPr lang="en-US" sz="1400"/>
              <a:t>The healthcare and Financial sectors would struggle with our model as it will be difficult to explain to their stakeholders that require explanation in full detail</a:t>
            </a:r>
          </a:p>
          <a:p>
            <a:endParaRPr lang="en-US" sz="1400"/>
          </a:p>
        </p:txBody>
      </p:sp>
      <p:sp>
        <p:nvSpPr>
          <p:cNvPr id="4" name="TextBox 3">
            <a:extLst>
              <a:ext uri="{FF2B5EF4-FFF2-40B4-BE49-F238E27FC236}">
                <a16:creationId xmlns:a16="http://schemas.microsoft.com/office/drawing/2014/main" id="{CCFA7ABB-E153-CC92-C0D3-4B9B5B110A49}"/>
              </a:ext>
            </a:extLst>
          </p:cNvPr>
          <p:cNvSpPr txBox="1"/>
          <p:nvPr/>
        </p:nvSpPr>
        <p:spPr>
          <a:xfrm>
            <a:off x="113730" y="1364777"/>
            <a:ext cx="7472149"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a:p>
          <a:p>
            <a:pPr marL="285750" indent="-285750">
              <a:buFont typeface="Arial"/>
              <a:buChar char="•"/>
            </a:pPr>
            <a:r>
              <a:rPr lang="en-US" sz="1400" b="1">
                <a:ea typeface="+mn-lt"/>
                <a:cs typeface="+mn-lt"/>
              </a:rPr>
              <a:t>Complexity of Model Architecture</a:t>
            </a:r>
            <a:r>
              <a:rPr lang="en-US" sz="1400">
                <a:ea typeface="+mn-lt"/>
                <a:cs typeface="+mn-lt"/>
              </a:rPr>
              <a:t>: Models like VisualBERT use deep layers (transformers, CNNs), making it difficult to interpret </a:t>
            </a:r>
            <a:r>
              <a:rPr lang="en-US" sz="1400" i="1">
                <a:ea typeface="+mn-lt"/>
                <a:cs typeface="+mn-lt"/>
              </a:rPr>
              <a:t>how</a:t>
            </a:r>
            <a:r>
              <a:rPr lang="en-US" sz="1400">
                <a:ea typeface="+mn-lt"/>
                <a:cs typeface="+mn-lt"/>
              </a:rPr>
              <a:t> decisions are made or </a:t>
            </a:r>
            <a:r>
              <a:rPr lang="en-US" sz="1400" i="1">
                <a:ea typeface="+mn-lt"/>
                <a:cs typeface="+mn-lt"/>
              </a:rPr>
              <a:t>why</a:t>
            </a:r>
            <a:r>
              <a:rPr lang="en-US" sz="1400">
                <a:ea typeface="+mn-lt"/>
                <a:cs typeface="+mn-lt"/>
              </a:rPr>
              <a:t> specific answers are chosen.</a:t>
            </a:r>
            <a:endParaRPr lang="en-US" sz="1400"/>
          </a:p>
          <a:p>
            <a:pPr marL="285750" indent="-285750">
              <a:buFont typeface="Arial"/>
              <a:buChar char="•"/>
            </a:pPr>
            <a:endParaRPr lang="en-US" sz="1400">
              <a:ea typeface="+mn-lt"/>
              <a:cs typeface="+mn-lt"/>
            </a:endParaRPr>
          </a:p>
          <a:p>
            <a:pPr marL="285750" indent="-285750">
              <a:buFont typeface="Arial"/>
              <a:buChar char="•"/>
            </a:pPr>
            <a:r>
              <a:rPr lang="en-US" sz="1400" b="1">
                <a:ea typeface="+mn-lt"/>
                <a:cs typeface="+mn-lt"/>
              </a:rPr>
              <a:t>Black-box Nature</a:t>
            </a:r>
            <a:r>
              <a:rPr lang="en-US" sz="1400">
                <a:ea typeface="+mn-lt"/>
                <a:cs typeface="+mn-lt"/>
              </a:rPr>
              <a:t>: The model combines visual and textual data, which obscures which features (image regions or text tokens) are most influential in predictions.</a:t>
            </a:r>
            <a:endParaRPr lang="en-US" sz="1400"/>
          </a:p>
          <a:p>
            <a:pPr marL="285750" indent="-285750">
              <a:buFont typeface="Arial"/>
              <a:buChar char="•"/>
            </a:pPr>
            <a:endParaRPr lang="en-US" sz="1400">
              <a:ea typeface="+mn-lt"/>
              <a:cs typeface="+mn-lt"/>
            </a:endParaRPr>
          </a:p>
          <a:p>
            <a:pPr marL="285750" indent="-285750">
              <a:buFont typeface="Arial"/>
              <a:buChar char="•"/>
            </a:pPr>
            <a:r>
              <a:rPr lang="en-US" sz="1400" b="1">
                <a:ea typeface="+mn-lt"/>
                <a:cs typeface="+mn-lt"/>
              </a:rPr>
              <a:t>Limited Explainability</a:t>
            </a:r>
            <a:r>
              <a:rPr lang="en-US" sz="1400">
                <a:ea typeface="+mn-lt"/>
                <a:cs typeface="+mn-lt"/>
              </a:rPr>
              <a:t>: It's hard to trace why one answer is favored over another in multiple-choice VQA tasks, making debugging or compliance with transparency standards difficult.</a:t>
            </a:r>
            <a:endParaRPr lang="en-US" sz="1400"/>
          </a:p>
          <a:p>
            <a:pPr marL="285750" indent="-285750">
              <a:buFont typeface="Arial"/>
              <a:buChar char="•"/>
            </a:pPr>
            <a:endParaRPr lang="en-US" sz="1400">
              <a:ea typeface="+mn-lt"/>
              <a:cs typeface="+mn-lt"/>
            </a:endParaRPr>
          </a:p>
          <a:p>
            <a:pPr marL="285750" indent="-285750">
              <a:buFont typeface="Arial"/>
              <a:buChar char="•"/>
            </a:pPr>
            <a:r>
              <a:rPr lang="en-US" sz="1400" b="1">
                <a:ea typeface="+mn-lt"/>
                <a:cs typeface="+mn-lt"/>
              </a:rPr>
              <a:t>Inconsistent Generalization</a:t>
            </a:r>
            <a:r>
              <a:rPr lang="en-US" sz="1400">
                <a:ea typeface="+mn-lt"/>
                <a:cs typeface="+mn-lt"/>
              </a:rPr>
              <a:t>: The model may struggle with new-data that differs slightly from training examples, leading to unpredictable behavior when deployed at scale.</a:t>
            </a:r>
            <a:endParaRPr lang="en-US" sz="1400"/>
          </a:p>
          <a:p>
            <a:pPr marL="285750" indent="-285750">
              <a:buFont typeface="Arial"/>
              <a:buChar char="•"/>
            </a:pPr>
            <a:endParaRPr lang="en-US" sz="1400">
              <a:ea typeface="+mn-lt"/>
              <a:cs typeface="+mn-lt"/>
            </a:endParaRPr>
          </a:p>
          <a:p>
            <a:pPr marL="285750" indent="-285750">
              <a:buFont typeface="Arial"/>
              <a:buChar char="•"/>
            </a:pPr>
            <a:r>
              <a:rPr lang="en-US" sz="1400" b="1">
                <a:ea typeface="+mn-lt"/>
                <a:cs typeface="+mn-lt"/>
              </a:rPr>
              <a:t>Resource Intensive</a:t>
            </a:r>
            <a:r>
              <a:rPr lang="en-US" sz="1400">
                <a:ea typeface="+mn-lt"/>
                <a:cs typeface="+mn-lt"/>
              </a:rPr>
              <a:t>: Visual models often require significant computational power (GPUs) and can be slow, which increases costs and complicates real-time deployment in production environments.</a:t>
            </a:r>
            <a:endParaRPr lang="en-US" sz="1400"/>
          </a:p>
          <a:p>
            <a:pPr marL="285750" indent="-285750">
              <a:buFont typeface="Arial"/>
              <a:buChar char="•"/>
            </a:pPr>
            <a:endParaRPr lang="en-US" sz="1400">
              <a:ea typeface="+mn-lt"/>
              <a:cs typeface="+mn-lt"/>
            </a:endParaRPr>
          </a:p>
          <a:p>
            <a:pPr marL="285750" indent="-285750">
              <a:buFont typeface="Arial"/>
              <a:buChar char="•"/>
            </a:pPr>
            <a:r>
              <a:rPr lang="en-US" sz="1400" b="1">
                <a:ea typeface="+mn-lt"/>
                <a:cs typeface="+mn-lt"/>
              </a:rPr>
              <a:t>Uncertainty in Edge Cases</a:t>
            </a:r>
            <a:r>
              <a:rPr lang="en-US" sz="1400">
                <a:ea typeface="+mn-lt"/>
                <a:cs typeface="+mn-lt"/>
              </a:rPr>
              <a:t>: For ambiguous or complex questions, the model’s confidence may not align with actual correctness, making it risky for critical applications.</a:t>
            </a:r>
            <a:endParaRPr lang="en-US" sz="1400"/>
          </a:p>
          <a:p>
            <a:pPr algn="l"/>
            <a:endParaRPr lang="en-US" sz="1400"/>
          </a:p>
        </p:txBody>
      </p:sp>
      <p:pic>
        <p:nvPicPr>
          <p:cNvPr id="5" name="Picture 4" descr="A magnifying glass with colorful gears&#10;&#10;Description automatically generated">
            <a:extLst>
              <a:ext uri="{FF2B5EF4-FFF2-40B4-BE49-F238E27FC236}">
                <a16:creationId xmlns:a16="http://schemas.microsoft.com/office/drawing/2014/main" id="{7E067A32-9D16-D472-A499-018C847EBE9D}"/>
              </a:ext>
            </a:extLst>
          </p:cNvPr>
          <p:cNvPicPr>
            <a:picLocks noChangeAspect="1"/>
          </p:cNvPicPr>
          <p:nvPr/>
        </p:nvPicPr>
        <p:blipFill>
          <a:blip r:embed="rId2"/>
          <a:stretch>
            <a:fillRect/>
          </a:stretch>
        </p:blipFill>
        <p:spPr>
          <a:xfrm>
            <a:off x="7770907" y="1367406"/>
            <a:ext cx="4145081" cy="1871308"/>
          </a:xfrm>
          <a:prstGeom prst="rect">
            <a:avLst/>
          </a:prstGeom>
        </p:spPr>
      </p:pic>
    </p:spTree>
    <p:extLst>
      <p:ext uri="{BB962C8B-B14F-4D97-AF65-F5344CB8AC3E}">
        <p14:creationId xmlns:p14="http://schemas.microsoft.com/office/powerpoint/2010/main" val="413137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5C9C-A74A-4629-1725-E98AE15D3CE9}"/>
              </a:ext>
            </a:extLst>
          </p:cNvPr>
          <p:cNvSpPr>
            <a:spLocks noGrp="1"/>
          </p:cNvSpPr>
          <p:nvPr>
            <p:ph type="title"/>
          </p:nvPr>
        </p:nvSpPr>
        <p:spPr>
          <a:xfrm>
            <a:off x="476577" y="321854"/>
            <a:ext cx="10653578" cy="1132258"/>
          </a:xfrm>
        </p:spPr>
        <p:txBody>
          <a:bodyPr/>
          <a:lstStyle/>
          <a:p>
            <a:r>
              <a:rPr lang="en-US">
                <a:ea typeface="+mj-lt"/>
                <a:cs typeface="+mj-lt"/>
              </a:rPr>
              <a:t>Ethical Considerations in Deploying VQA Models</a:t>
            </a:r>
            <a:r>
              <a:rPr lang="en-US" b="0">
                <a:ea typeface="+mj-lt"/>
                <a:cs typeface="+mj-lt"/>
              </a:rPr>
              <a:t>:</a:t>
            </a:r>
            <a:endParaRPr lang="en-US"/>
          </a:p>
        </p:txBody>
      </p:sp>
      <p:sp>
        <p:nvSpPr>
          <p:cNvPr id="4" name="Date Placeholder 3">
            <a:extLst>
              <a:ext uri="{FF2B5EF4-FFF2-40B4-BE49-F238E27FC236}">
                <a16:creationId xmlns:a16="http://schemas.microsoft.com/office/drawing/2014/main" id="{B2156D78-86BC-23B7-4DA8-4D6497B1EE4A}"/>
              </a:ext>
            </a:extLst>
          </p:cNvPr>
          <p:cNvSpPr>
            <a:spLocks noGrp="1"/>
          </p:cNvSpPr>
          <p:nvPr>
            <p:ph type="dt" sz="half" idx="10"/>
          </p:nvPr>
        </p:nvSpPr>
        <p:spPr/>
        <p:txBody>
          <a:bodyPr/>
          <a:lstStyle/>
          <a:p>
            <a:fld id="{8FFEC22D-4AFF-4AD9-982A-46B28241EB78}" type="datetime1">
              <a:rPr lang="en-US"/>
              <a:t>10/28/24</a:t>
            </a:fld>
            <a:endParaRPr lang="en-US"/>
          </a:p>
        </p:txBody>
      </p:sp>
      <p:sp>
        <p:nvSpPr>
          <p:cNvPr id="5" name="Footer Placeholder 4">
            <a:extLst>
              <a:ext uri="{FF2B5EF4-FFF2-40B4-BE49-F238E27FC236}">
                <a16:creationId xmlns:a16="http://schemas.microsoft.com/office/drawing/2014/main" id="{299CB5A5-83CA-C030-E213-AEEDD78D80A4}"/>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04F0E200-35DF-040B-61D8-4610082D6BC9}"/>
              </a:ext>
            </a:extLst>
          </p:cNvPr>
          <p:cNvSpPr>
            <a:spLocks noGrp="1"/>
          </p:cNvSpPr>
          <p:nvPr>
            <p:ph type="sldNum" sz="quarter" idx="12"/>
          </p:nvPr>
        </p:nvSpPr>
        <p:spPr/>
        <p:txBody>
          <a:bodyPr/>
          <a:lstStyle/>
          <a:p>
            <a:fld id="{CC057153-B650-4DEB-B370-79DDCFDCE934}" type="slidenum">
              <a:rPr lang="en-US" dirty="0"/>
              <a:t>19</a:t>
            </a:fld>
            <a:endParaRPr lang="en-US"/>
          </a:p>
        </p:txBody>
      </p:sp>
      <p:graphicFrame>
        <p:nvGraphicFramePr>
          <p:cNvPr id="11" name="Diagram 10">
            <a:extLst>
              <a:ext uri="{FF2B5EF4-FFF2-40B4-BE49-F238E27FC236}">
                <a16:creationId xmlns:a16="http://schemas.microsoft.com/office/drawing/2014/main" id="{79AEE19B-0672-3EFD-4674-F3EB12A8CA0E}"/>
              </a:ext>
            </a:extLst>
          </p:cNvPr>
          <p:cNvGraphicFramePr/>
          <p:nvPr>
            <p:extLst>
              <p:ext uri="{D42A27DB-BD31-4B8C-83A1-F6EECF244321}">
                <p14:modId xmlns:p14="http://schemas.microsoft.com/office/powerpoint/2010/main" val="3404954002"/>
              </p:ext>
            </p:extLst>
          </p:nvPr>
        </p:nvGraphicFramePr>
        <p:xfrm>
          <a:off x="612648" y="1405055"/>
          <a:ext cx="11247918" cy="50467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1227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B8348-8454-7267-A29E-82D42EE953BA}"/>
              </a:ext>
            </a:extLst>
          </p:cNvPr>
          <p:cNvSpPr>
            <a:spLocks noGrp="1"/>
          </p:cNvSpPr>
          <p:nvPr>
            <p:ph type="title"/>
          </p:nvPr>
        </p:nvSpPr>
        <p:spPr>
          <a:xfrm>
            <a:off x="755382" y="349195"/>
            <a:ext cx="10972800" cy="515007"/>
          </a:xfrm>
        </p:spPr>
        <p:txBody>
          <a:bodyPr vert="horz" lIns="91440" tIns="45720" rIns="91440" bIns="45720" rtlCol="0" anchor="t">
            <a:noAutofit/>
          </a:bodyPr>
          <a:lstStyle/>
          <a:p>
            <a:pPr>
              <a:lnSpc>
                <a:spcPct val="90000"/>
              </a:lnSpc>
            </a:pPr>
            <a:r>
              <a:rPr lang="en-US">
                <a:latin typeface="Segoe UI"/>
                <a:cs typeface="Segoe UI"/>
              </a:rPr>
              <a:t>Plan</a:t>
            </a:r>
          </a:p>
        </p:txBody>
      </p:sp>
      <p:graphicFrame>
        <p:nvGraphicFramePr>
          <p:cNvPr id="4" name="Content Placeholder 3">
            <a:extLst>
              <a:ext uri="{FF2B5EF4-FFF2-40B4-BE49-F238E27FC236}">
                <a16:creationId xmlns:a16="http://schemas.microsoft.com/office/drawing/2014/main" id="{9D2896C7-CFEA-6CD5-49BF-E295228E1CD7}"/>
              </a:ext>
            </a:extLst>
          </p:cNvPr>
          <p:cNvGraphicFramePr>
            <a:graphicFrameLocks noGrp="1"/>
          </p:cNvGraphicFramePr>
          <p:nvPr>
            <p:ph idx="1"/>
          </p:nvPr>
        </p:nvGraphicFramePr>
        <p:xfrm>
          <a:off x="343845" y="612119"/>
          <a:ext cx="10067316" cy="62466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61" name="TextBox 1460">
            <a:extLst>
              <a:ext uri="{FF2B5EF4-FFF2-40B4-BE49-F238E27FC236}">
                <a16:creationId xmlns:a16="http://schemas.microsoft.com/office/drawing/2014/main" id="{DA867C0E-83E7-D03C-3CEB-5AEEA5AE9EDF}"/>
              </a:ext>
            </a:extLst>
          </p:cNvPr>
          <p:cNvSpPr txBox="1"/>
          <p:nvPr/>
        </p:nvSpPr>
        <p:spPr>
          <a:xfrm>
            <a:off x="7951171" y="4937029"/>
            <a:ext cx="235818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baseline="0">
                <a:latin typeface="Segoe UI"/>
                <a:cs typeface="Segoe UI"/>
              </a:rPr>
              <a:t>Deployment</a:t>
            </a:r>
            <a:r>
              <a:rPr lang="en-US" sz="1200" b="1">
                <a:latin typeface="Segoe UI"/>
                <a:cs typeface="Segoe UI"/>
              </a:rPr>
              <a:t> </a:t>
            </a:r>
            <a:r>
              <a:rPr lang="en-US" sz="1200" b="1" baseline="0">
                <a:latin typeface="Segoe UI"/>
                <a:cs typeface="Segoe UI"/>
              </a:rPr>
              <a:t>and Next Steps: </a:t>
            </a:r>
            <a:endParaRPr lang="en-US">
              <a:latin typeface="Segoe UI"/>
              <a:cs typeface="Segoe UI"/>
            </a:endParaRPr>
          </a:p>
        </p:txBody>
      </p:sp>
      <p:sp>
        <p:nvSpPr>
          <p:cNvPr id="1646" name="TextBox 1645">
            <a:extLst>
              <a:ext uri="{FF2B5EF4-FFF2-40B4-BE49-F238E27FC236}">
                <a16:creationId xmlns:a16="http://schemas.microsoft.com/office/drawing/2014/main" id="{99DAAA28-D729-DA02-CD4F-2E747C9F9E6A}"/>
              </a:ext>
            </a:extLst>
          </p:cNvPr>
          <p:cNvSpPr txBox="1"/>
          <p:nvPr/>
        </p:nvSpPr>
        <p:spPr>
          <a:xfrm>
            <a:off x="6016399" y="981885"/>
            <a:ext cx="193183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Segoe UI"/>
                <a:cs typeface="Segoe UI"/>
              </a:rPr>
              <a:t>Evaluation: </a:t>
            </a:r>
          </a:p>
        </p:txBody>
      </p:sp>
      <p:sp>
        <p:nvSpPr>
          <p:cNvPr id="1647" name="TextBox 1646">
            <a:extLst>
              <a:ext uri="{FF2B5EF4-FFF2-40B4-BE49-F238E27FC236}">
                <a16:creationId xmlns:a16="http://schemas.microsoft.com/office/drawing/2014/main" id="{1BEB9678-B529-964C-F0DF-00592C82926F}"/>
              </a:ext>
            </a:extLst>
          </p:cNvPr>
          <p:cNvSpPr txBox="1"/>
          <p:nvPr/>
        </p:nvSpPr>
        <p:spPr>
          <a:xfrm>
            <a:off x="5130339" y="5263600"/>
            <a:ext cx="193183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Segoe UI"/>
                <a:cs typeface="Segoe UI"/>
              </a:rPr>
              <a:t>Modelling</a:t>
            </a:r>
            <a:r>
              <a:rPr lang="en-US" sz="1200" b="1" baseline="0">
                <a:latin typeface="Segoe UI"/>
                <a:cs typeface="Segoe UI"/>
              </a:rPr>
              <a:t>: </a:t>
            </a:r>
            <a:endParaRPr lang="en-US" sz="1200" b="1">
              <a:latin typeface="Segoe UI"/>
              <a:cs typeface="Segoe UI"/>
            </a:endParaRPr>
          </a:p>
        </p:txBody>
      </p:sp>
      <p:sp>
        <p:nvSpPr>
          <p:cNvPr id="1648" name="TextBox 1647">
            <a:extLst>
              <a:ext uri="{FF2B5EF4-FFF2-40B4-BE49-F238E27FC236}">
                <a16:creationId xmlns:a16="http://schemas.microsoft.com/office/drawing/2014/main" id="{FA6355F1-C679-5F94-FA7B-5C22E0FFDF1A}"/>
              </a:ext>
            </a:extLst>
          </p:cNvPr>
          <p:cNvSpPr txBox="1"/>
          <p:nvPr/>
        </p:nvSpPr>
        <p:spPr>
          <a:xfrm>
            <a:off x="2240386" y="5263600"/>
            <a:ext cx="193183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Segoe UI"/>
                <a:cs typeface="Segoe UI"/>
              </a:rPr>
              <a:t>Data Understanding</a:t>
            </a:r>
            <a:r>
              <a:rPr lang="en-US" sz="1200" b="1" baseline="0">
                <a:latin typeface="Segoe UI"/>
                <a:cs typeface="Segoe UI"/>
              </a:rPr>
              <a:t>:</a:t>
            </a:r>
            <a:endParaRPr lang="en-US" sz="1200" b="1">
              <a:latin typeface="Segoe UI"/>
              <a:cs typeface="Segoe UI"/>
            </a:endParaRPr>
          </a:p>
        </p:txBody>
      </p:sp>
      <p:sp>
        <p:nvSpPr>
          <p:cNvPr id="1649" name="TextBox 1648">
            <a:extLst>
              <a:ext uri="{FF2B5EF4-FFF2-40B4-BE49-F238E27FC236}">
                <a16:creationId xmlns:a16="http://schemas.microsoft.com/office/drawing/2014/main" id="{681B55E8-78BE-4165-084D-56967CC73E40}"/>
              </a:ext>
            </a:extLst>
          </p:cNvPr>
          <p:cNvSpPr txBox="1"/>
          <p:nvPr/>
        </p:nvSpPr>
        <p:spPr>
          <a:xfrm>
            <a:off x="451526" y="981885"/>
            <a:ext cx="221304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Segoe UI"/>
                <a:cs typeface="Segoe UI"/>
              </a:rPr>
              <a:t>Business Understanding</a:t>
            </a:r>
            <a:r>
              <a:rPr lang="en-US" sz="1200" b="1" baseline="0">
                <a:latin typeface="Segoe UI"/>
                <a:cs typeface="Segoe UI"/>
              </a:rPr>
              <a:t>: </a:t>
            </a:r>
            <a:endParaRPr lang="en-US" sz="1200" b="1">
              <a:latin typeface="Segoe UI"/>
              <a:cs typeface="Segoe UI"/>
            </a:endParaRPr>
          </a:p>
        </p:txBody>
      </p:sp>
      <p:sp>
        <p:nvSpPr>
          <p:cNvPr id="1650" name="TextBox 1649">
            <a:extLst>
              <a:ext uri="{FF2B5EF4-FFF2-40B4-BE49-F238E27FC236}">
                <a16:creationId xmlns:a16="http://schemas.microsoft.com/office/drawing/2014/main" id="{9DA5F6DF-71B1-E9A8-B2B9-955FFB1B689E}"/>
              </a:ext>
            </a:extLst>
          </p:cNvPr>
          <p:cNvSpPr txBox="1"/>
          <p:nvPr/>
        </p:nvSpPr>
        <p:spPr>
          <a:xfrm>
            <a:off x="2886757" y="981885"/>
            <a:ext cx="285711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Segoe UI"/>
                <a:cs typeface="Segoe UI"/>
              </a:rPr>
              <a:t>Data Preparation for Deep Learning</a:t>
            </a:r>
            <a:r>
              <a:rPr lang="en-US" sz="1200" b="1" baseline="0">
                <a:latin typeface="Segoe UI"/>
                <a:cs typeface="Segoe UI"/>
              </a:rPr>
              <a:t>:</a:t>
            </a:r>
            <a:endParaRPr lang="en-US" sz="1200" b="1">
              <a:latin typeface="Segoe UI"/>
              <a:cs typeface="Segoe UI"/>
            </a:endParaRPr>
          </a:p>
        </p:txBody>
      </p:sp>
      <p:pic>
        <p:nvPicPr>
          <p:cNvPr id="1629" name="Graphic 1628" descr="Brainstorm with solid fill">
            <a:extLst>
              <a:ext uri="{FF2B5EF4-FFF2-40B4-BE49-F238E27FC236}">
                <a16:creationId xmlns:a16="http://schemas.microsoft.com/office/drawing/2014/main" id="{FFCB6549-9300-A0FE-64AA-55AE152B2B2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37504" y="2735687"/>
            <a:ext cx="914400" cy="914400"/>
          </a:xfrm>
          <a:prstGeom prst="rect">
            <a:avLst/>
          </a:prstGeom>
        </p:spPr>
      </p:pic>
      <p:pic>
        <p:nvPicPr>
          <p:cNvPr id="1787" name="Graphic 1786" descr="Presentation with pie chart with solid fill">
            <a:extLst>
              <a:ext uri="{FF2B5EF4-FFF2-40B4-BE49-F238E27FC236}">
                <a16:creationId xmlns:a16="http://schemas.microsoft.com/office/drawing/2014/main" id="{E7E226C9-9814-F53E-BF9B-F83DA0E14D2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706969" y="2735687"/>
            <a:ext cx="914400" cy="914400"/>
          </a:xfrm>
          <a:prstGeom prst="rect">
            <a:avLst/>
          </a:prstGeom>
        </p:spPr>
      </p:pic>
      <p:pic>
        <p:nvPicPr>
          <p:cNvPr id="1788" name="Graphic 1787" descr="Research with solid fill">
            <a:extLst>
              <a:ext uri="{FF2B5EF4-FFF2-40B4-BE49-F238E27FC236}">
                <a16:creationId xmlns:a16="http://schemas.microsoft.com/office/drawing/2014/main" id="{91CB1546-D36F-21E3-90E7-959B1899B36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129307" y="3733800"/>
            <a:ext cx="914400" cy="914400"/>
          </a:xfrm>
          <a:prstGeom prst="rect">
            <a:avLst/>
          </a:prstGeom>
        </p:spPr>
      </p:pic>
      <p:pic>
        <p:nvPicPr>
          <p:cNvPr id="1789" name="Graphic 1788" descr="Layers Design with solid fill">
            <a:extLst>
              <a:ext uri="{FF2B5EF4-FFF2-40B4-BE49-F238E27FC236}">
                <a16:creationId xmlns:a16="http://schemas.microsoft.com/office/drawing/2014/main" id="{C762C072-9F07-00DD-15C9-5E3FB10C597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134377" y="3733800"/>
            <a:ext cx="914400" cy="914400"/>
          </a:xfrm>
          <a:prstGeom prst="rect">
            <a:avLst/>
          </a:prstGeom>
        </p:spPr>
      </p:pic>
      <p:pic>
        <p:nvPicPr>
          <p:cNvPr id="1790" name="Graphic 1789" descr="Clipboard Partially Crossed with solid fill">
            <a:extLst>
              <a:ext uri="{FF2B5EF4-FFF2-40B4-BE49-F238E27FC236}">
                <a16:creationId xmlns:a16="http://schemas.microsoft.com/office/drawing/2014/main" id="{48A66DFD-2675-86A4-0BB2-509098CC4A2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411532" y="2735687"/>
            <a:ext cx="914400" cy="914400"/>
          </a:xfrm>
          <a:prstGeom prst="rect">
            <a:avLst/>
          </a:prstGeom>
        </p:spPr>
      </p:pic>
      <p:pic>
        <p:nvPicPr>
          <p:cNvPr id="1791" name="Graphic 1790" descr="Rocket with solid fill">
            <a:extLst>
              <a:ext uri="{FF2B5EF4-FFF2-40B4-BE49-F238E27FC236}">
                <a16:creationId xmlns:a16="http://schemas.microsoft.com/office/drawing/2014/main" id="{D9EFE416-1649-EE3B-A3B0-D537C464DDE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946265" y="3851856"/>
            <a:ext cx="914400" cy="914400"/>
          </a:xfrm>
          <a:prstGeom prst="rect">
            <a:avLst/>
          </a:prstGeom>
        </p:spPr>
      </p:pic>
    </p:spTree>
    <p:extLst>
      <p:ext uri="{BB962C8B-B14F-4D97-AF65-F5344CB8AC3E}">
        <p14:creationId xmlns:p14="http://schemas.microsoft.com/office/powerpoint/2010/main" val="231253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BD2E1-6CF4-8774-5547-EC0DFB52432A}"/>
              </a:ext>
            </a:extLst>
          </p:cNvPr>
          <p:cNvSpPr>
            <a:spLocks noGrp="1"/>
          </p:cNvSpPr>
          <p:nvPr>
            <p:ph type="title"/>
          </p:nvPr>
        </p:nvSpPr>
        <p:spPr>
          <a:xfrm>
            <a:off x="612648" y="557783"/>
            <a:ext cx="3901736" cy="3130807"/>
          </a:xfrm>
        </p:spPr>
        <p:txBody>
          <a:bodyPr vert="horz" lIns="91440" tIns="45720" rIns="91440" bIns="45720" rtlCol="0" anchor="b">
            <a:normAutofit/>
          </a:bodyPr>
          <a:lstStyle/>
          <a:p>
            <a:r>
              <a:rPr lang="en-US" sz="5400"/>
              <a:t>The End </a:t>
            </a:r>
          </a:p>
        </p:txBody>
      </p:sp>
      <p:sp>
        <p:nvSpPr>
          <p:cNvPr id="3" name="Content Placeholder 2">
            <a:extLst>
              <a:ext uri="{FF2B5EF4-FFF2-40B4-BE49-F238E27FC236}">
                <a16:creationId xmlns:a16="http://schemas.microsoft.com/office/drawing/2014/main" id="{18174061-8A9C-C3C1-C887-077582903B50}"/>
              </a:ext>
            </a:extLst>
          </p:cNvPr>
          <p:cNvSpPr>
            <a:spLocks noGrp="1"/>
          </p:cNvSpPr>
          <p:nvPr>
            <p:ph idx="1"/>
          </p:nvPr>
        </p:nvSpPr>
        <p:spPr>
          <a:xfrm>
            <a:off x="612648" y="3902206"/>
            <a:ext cx="3901736" cy="2240529"/>
          </a:xfrm>
        </p:spPr>
        <p:txBody>
          <a:bodyPr vert="horz" lIns="91440" tIns="45720" rIns="91440" bIns="45720" rtlCol="0" anchor="t">
            <a:normAutofit/>
          </a:bodyPr>
          <a:lstStyle/>
          <a:p>
            <a:r>
              <a:rPr lang="en-US" sz="3200"/>
              <a:t>Questions?                 </a:t>
            </a:r>
          </a:p>
        </p:txBody>
      </p:sp>
    </p:spTree>
    <p:extLst>
      <p:ext uri="{BB962C8B-B14F-4D97-AF65-F5344CB8AC3E}">
        <p14:creationId xmlns:p14="http://schemas.microsoft.com/office/powerpoint/2010/main" val="604400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ECED-8CA4-2A4D-7D5A-B7D6442A5954}"/>
              </a:ext>
            </a:extLst>
          </p:cNvPr>
          <p:cNvSpPr>
            <a:spLocks noGrp="1"/>
          </p:cNvSpPr>
          <p:nvPr>
            <p:ph type="title"/>
          </p:nvPr>
        </p:nvSpPr>
        <p:spPr>
          <a:xfrm>
            <a:off x="609600" y="0"/>
            <a:ext cx="10972800" cy="578069"/>
          </a:xfrm>
        </p:spPr>
        <p:txBody>
          <a:bodyPr>
            <a:normAutofit fontScale="90000"/>
          </a:bodyPr>
          <a:lstStyle/>
          <a:p>
            <a:r>
              <a:rPr lang="en-US"/>
              <a:t>Relevant Business Metrics Combined Model</a:t>
            </a:r>
          </a:p>
        </p:txBody>
      </p:sp>
      <p:pic>
        <p:nvPicPr>
          <p:cNvPr id="9218" name="Picture 2">
            <a:extLst>
              <a:ext uri="{FF2B5EF4-FFF2-40B4-BE49-F238E27FC236}">
                <a16:creationId xmlns:a16="http://schemas.microsoft.com/office/drawing/2014/main" id="{5445815E-9C27-E590-B988-688A125D277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388103" y="1142138"/>
            <a:ext cx="3252917" cy="228686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98EB297-591D-D757-2C03-D4AE6D4A41DE}"/>
              </a:ext>
            </a:extLst>
          </p:cNvPr>
          <p:cNvSpPr txBox="1"/>
          <p:nvPr/>
        </p:nvSpPr>
        <p:spPr>
          <a:xfrm>
            <a:off x="4888033" y="699957"/>
            <a:ext cx="2669060" cy="369332"/>
          </a:xfrm>
          <a:prstGeom prst="rect">
            <a:avLst/>
          </a:prstGeom>
          <a:noFill/>
        </p:spPr>
        <p:txBody>
          <a:bodyPr wrap="square" rtlCol="0">
            <a:spAutoFit/>
          </a:bodyPr>
          <a:lstStyle/>
          <a:p>
            <a:r>
              <a:rPr lang="en-US" b="1"/>
              <a:t>Stop Words</a:t>
            </a:r>
          </a:p>
        </p:txBody>
      </p:sp>
      <p:pic>
        <p:nvPicPr>
          <p:cNvPr id="9228" name="Picture 12">
            <a:extLst>
              <a:ext uri="{FF2B5EF4-FFF2-40B4-BE49-F238E27FC236}">
                <a16:creationId xmlns:a16="http://schemas.microsoft.com/office/drawing/2014/main" id="{2B3342F3-E80D-C239-DDE1-9CE254B830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239" y="1142138"/>
            <a:ext cx="3388078" cy="239984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901F0EC1-7B0E-842D-E31D-62F21DED72F0}"/>
              </a:ext>
            </a:extLst>
          </p:cNvPr>
          <p:cNvSpPr txBox="1"/>
          <p:nvPr/>
        </p:nvSpPr>
        <p:spPr>
          <a:xfrm>
            <a:off x="490239" y="772806"/>
            <a:ext cx="3225357" cy="369332"/>
          </a:xfrm>
          <a:prstGeom prst="rect">
            <a:avLst/>
          </a:prstGeom>
          <a:noFill/>
        </p:spPr>
        <p:txBody>
          <a:bodyPr wrap="square">
            <a:spAutoFit/>
          </a:bodyPr>
          <a:lstStyle/>
          <a:p>
            <a:r>
              <a:rPr lang="en-US" b="1"/>
              <a:t>No Feature Engineering</a:t>
            </a:r>
          </a:p>
        </p:txBody>
      </p:sp>
      <p:pic>
        <p:nvPicPr>
          <p:cNvPr id="9230" name="Picture 14">
            <a:extLst>
              <a:ext uri="{FF2B5EF4-FFF2-40B4-BE49-F238E27FC236}">
                <a16:creationId xmlns:a16="http://schemas.microsoft.com/office/drawing/2014/main" id="{DBC34DF3-DC23-A6D9-3058-AF04970CFB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0806" y="1142138"/>
            <a:ext cx="3225357" cy="216387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EA7D5C5A-D66E-5784-46A6-9B19F1925BF9}"/>
              </a:ext>
            </a:extLst>
          </p:cNvPr>
          <p:cNvSpPr txBox="1"/>
          <p:nvPr/>
        </p:nvSpPr>
        <p:spPr>
          <a:xfrm>
            <a:off x="8229600" y="699957"/>
            <a:ext cx="3174125" cy="369332"/>
          </a:xfrm>
          <a:prstGeom prst="rect">
            <a:avLst/>
          </a:prstGeom>
          <a:noFill/>
        </p:spPr>
        <p:txBody>
          <a:bodyPr wrap="square" rtlCol="0">
            <a:spAutoFit/>
          </a:bodyPr>
          <a:lstStyle/>
          <a:p>
            <a:r>
              <a:rPr lang="en-US" b="1"/>
              <a:t>Stop Words &amp; Stemming</a:t>
            </a:r>
          </a:p>
        </p:txBody>
      </p:sp>
      <p:pic>
        <p:nvPicPr>
          <p:cNvPr id="9232" name="Picture 16">
            <a:extLst>
              <a:ext uri="{FF2B5EF4-FFF2-40B4-BE49-F238E27FC236}">
                <a16:creationId xmlns:a16="http://schemas.microsoft.com/office/drawing/2014/main" id="{B0DE4829-7A1E-4750-FD5F-58DDB710A9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599" y="4004441"/>
            <a:ext cx="3268717" cy="2774732"/>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B3DFE6AD-FE2D-3AFC-7E79-283EAD70D429}"/>
              </a:ext>
            </a:extLst>
          </p:cNvPr>
          <p:cNvSpPr txBox="1"/>
          <p:nvPr/>
        </p:nvSpPr>
        <p:spPr>
          <a:xfrm>
            <a:off x="609600" y="3706788"/>
            <a:ext cx="4645573" cy="369332"/>
          </a:xfrm>
          <a:prstGeom prst="rect">
            <a:avLst/>
          </a:prstGeom>
          <a:noFill/>
        </p:spPr>
        <p:txBody>
          <a:bodyPr wrap="square" rtlCol="0">
            <a:spAutoFit/>
          </a:bodyPr>
          <a:lstStyle/>
          <a:p>
            <a:r>
              <a:rPr lang="en-US" b="1"/>
              <a:t>Stop Words, Stemming, Lemmatization</a:t>
            </a:r>
          </a:p>
        </p:txBody>
      </p:sp>
    </p:spTree>
    <p:extLst>
      <p:ext uri="{BB962C8B-B14F-4D97-AF65-F5344CB8AC3E}">
        <p14:creationId xmlns:p14="http://schemas.microsoft.com/office/powerpoint/2010/main" val="263375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390" name="Rectangle: Rounded Corners 3389">
            <a:extLst>
              <a:ext uri="{FF2B5EF4-FFF2-40B4-BE49-F238E27FC236}">
                <a16:creationId xmlns:a16="http://schemas.microsoft.com/office/drawing/2014/main" id="{82E955F7-C9C9-D2EC-D369-958FFFDCF981}"/>
              </a:ext>
            </a:extLst>
          </p:cNvPr>
          <p:cNvSpPr/>
          <p:nvPr/>
        </p:nvSpPr>
        <p:spPr>
          <a:xfrm>
            <a:off x="7362422" y="1216096"/>
            <a:ext cx="4614929" cy="5178380"/>
          </a:xfrm>
          <a:prstGeom prst="round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EB8348-8454-7267-A29E-82D42EE953BA}"/>
              </a:ext>
            </a:extLst>
          </p:cNvPr>
          <p:cNvSpPr>
            <a:spLocks noGrp="1"/>
          </p:cNvSpPr>
          <p:nvPr>
            <p:ph type="title"/>
          </p:nvPr>
        </p:nvSpPr>
        <p:spPr>
          <a:xfrm>
            <a:off x="197297" y="349196"/>
            <a:ext cx="10972800" cy="515007"/>
          </a:xfrm>
        </p:spPr>
        <p:txBody>
          <a:bodyPr vert="horz" lIns="91440" tIns="45720" rIns="91440" bIns="45720" rtlCol="0" anchor="t">
            <a:noAutofit/>
          </a:bodyPr>
          <a:lstStyle/>
          <a:p>
            <a:r>
              <a:rPr lang="en-US">
                <a:latin typeface="Segoe UI"/>
                <a:cs typeface="Segoe UI"/>
              </a:rPr>
              <a:t>Overview of Training &amp; Validation Data </a:t>
            </a:r>
          </a:p>
          <a:p>
            <a:endParaRPr lang="en-US">
              <a:latin typeface="Segoe UI"/>
              <a:cs typeface="Segoe UI"/>
            </a:endParaRPr>
          </a:p>
        </p:txBody>
      </p:sp>
      <p:pic>
        <p:nvPicPr>
          <p:cNvPr id="1429" name="Picture 1428" descr="A cartoon of a person standing on a rug in a room&#10;&#10;Description automatically generated">
            <a:extLst>
              <a:ext uri="{FF2B5EF4-FFF2-40B4-BE49-F238E27FC236}">
                <a16:creationId xmlns:a16="http://schemas.microsoft.com/office/drawing/2014/main" id="{064CCB3F-308A-DAFB-339A-7CBF851C27B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7502582" y="1809157"/>
            <a:ext cx="4470042" cy="3830865"/>
          </a:xfrm>
          <a:prstGeom prst="rect">
            <a:avLst/>
          </a:prstGeom>
        </p:spPr>
      </p:pic>
      <p:graphicFrame>
        <p:nvGraphicFramePr>
          <p:cNvPr id="1444" name="Diagram 1443">
            <a:extLst>
              <a:ext uri="{FF2B5EF4-FFF2-40B4-BE49-F238E27FC236}">
                <a16:creationId xmlns:a16="http://schemas.microsoft.com/office/drawing/2014/main" id="{04B1F12B-C807-673A-C5BE-C29E800349A2}"/>
              </a:ext>
            </a:extLst>
          </p:cNvPr>
          <p:cNvGraphicFramePr/>
          <p:nvPr/>
        </p:nvGraphicFramePr>
        <p:xfrm>
          <a:off x="193182" y="1237764"/>
          <a:ext cx="7005952" cy="51616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2345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5B5A-B479-6550-828C-B629AEE2DE16}"/>
              </a:ext>
            </a:extLst>
          </p:cNvPr>
          <p:cNvSpPr>
            <a:spLocks noGrp="1"/>
          </p:cNvSpPr>
          <p:nvPr>
            <p:ph type="title"/>
          </p:nvPr>
        </p:nvSpPr>
        <p:spPr>
          <a:xfrm>
            <a:off x="177114" y="272630"/>
            <a:ext cx="10972800" cy="756745"/>
          </a:xfrm>
        </p:spPr>
        <p:txBody>
          <a:bodyPr>
            <a:normAutofit/>
          </a:bodyPr>
          <a:lstStyle/>
          <a:p>
            <a:r>
              <a:rPr lang="en-US" sz="3200" b="1" baseline="0">
                <a:latin typeface="Neue Haas Grotesk Text Pro"/>
              </a:rPr>
              <a:t>Exploratory Data Analysis </a:t>
            </a:r>
            <a:endParaRPr lang="en-US"/>
          </a:p>
        </p:txBody>
      </p:sp>
      <p:graphicFrame>
        <p:nvGraphicFramePr>
          <p:cNvPr id="72" name="Diagram 71">
            <a:extLst>
              <a:ext uri="{FF2B5EF4-FFF2-40B4-BE49-F238E27FC236}">
                <a16:creationId xmlns:a16="http://schemas.microsoft.com/office/drawing/2014/main" id="{2EDB56A8-0609-58EB-9670-17BD5E3D06F0}"/>
              </a:ext>
            </a:extLst>
          </p:cNvPr>
          <p:cNvGraphicFramePr/>
          <p:nvPr/>
        </p:nvGraphicFramePr>
        <p:xfrm>
          <a:off x="176318" y="1120605"/>
          <a:ext cx="7130142" cy="2859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8" name="Picture 77" descr="A graph of multiple choice answers&#10;&#10;Description automatically generated">
            <a:extLst>
              <a:ext uri="{FF2B5EF4-FFF2-40B4-BE49-F238E27FC236}">
                <a16:creationId xmlns:a16="http://schemas.microsoft.com/office/drawing/2014/main" id="{06C4F67B-73B1-D7DC-CDA9-C6DA887222FD}"/>
              </a:ext>
            </a:extLst>
          </p:cNvPr>
          <p:cNvPicPr>
            <a:picLocks noChangeAspect="1"/>
          </p:cNvPicPr>
          <p:nvPr/>
        </p:nvPicPr>
        <p:blipFill>
          <a:blip r:embed="rId7">
            <a:clrChange>
              <a:clrFrom>
                <a:srgbClr val="FFFFFF"/>
              </a:clrFrom>
              <a:clrTo>
                <a:srgbClr val="FFFFFF">
                  <a:alpha val="0"/>
                </a:srgbClr>
              </a:clrTo>
            </a:clrChange>
          </a:blip>
          <a:srcRect l="75" t="308" r="-76" b="-368"/>
          <a:stretch/>
        </p:blipFill>
        <p:spPr>
          <a:xfrm>
            <a:off x="7485046" y="1117566"/>
            <a:ext cx="4398819" cy="2858362"/>
          </a:xfrm>
          <a:prstGeom prst="rect">
            <a:avLst/>
          </a:prstGeom>
        </p:spPr>
      </p:pic>
      <p:cxnSp>
        <p:nvCxnSpPr>
          <p:cNvPr id="148" name="Straight Arrow Connector 147">
            <a:extLst>
              <a:ext uri="{FF2B5EF4-FFF2-40B4-BE49-F238E27FC236}">
                <a16:creationId xmlns:a16="http://schemas.microsoft.com/office/drawing/2014/main" id="{59F79AC5-2D48-F9F9-D8B6-761557E705F3}"/>
              </a:ext>
            </a:extLst>
          </p:cNvPr>
          <p:cNvCxnSpPr/>
          <p:nvPr/>
        </p:nvCxnSpPr>
        <p:spPr>
          <a:xfrm>
            <a:off x="10392229" y="1955799"/>
            <a:ext cx="914399" cy="914399"/>
          </a:xfrm>
          <a:prstGeom prst="straightConnector1">
            <a:avLst/>
          </a:prstGeom>
          <a:ln w="12700">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2DE5B6A1-FCB0-7DC4-C8B9-8093A4C13C0A}"/>
              </a:ext>
            </a:extLst>
          </p:cNvPr>
          <p:cNvSpPr txBox="1"/>
          <p:nvPr/>
        </p:nvSpPr>
        <p:spPr>
          <a:xfrm>
            <a:off x="8043662" y="1710576"/>
            <a:ext cx="320883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Segoe UI"/>
                <a:ea typeface="+mn-lt"/>
                <a:cs typeface="+mn-lt"/>
              </a:rPr>
              <a:t>Grouping Rare answers: 1% Threshold</a:t>
            </a:r>
            <a:endParaRPr lang="en-US" sz="1400">
              <a:latin typeface="Neue Haas Grotesk Text Pro"/>
            </a:endParaRPr>
          </a:p>
        </p:txBody>
      </p:sp>
      <p:pic>
        <p:nvPicPr>
          <p:cNvPr id="161" name="Picture 160" descr="A graph of different colored rectangular shapes&#10;&#10;Description automatically generated">
            <a:extLst>
              <a:ext uri="{FF2B5EF4-FFF2-40B4-BE49-F238E27FC236}">
                <a16:creationId xmlns:a16="http://schemas.microsoft.com/office/drawing/2014/main" id="{F8600D5D-20BF-E6CF-011E-93DC5ABE9FFF}"/>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7484836" y="4055800"/>
            <a:ext cx="4397830" cy="2628484"/>
          </a:xfrm>
          <a:prstGeom prst="rect">
            <a:avLst/>
          </a:prstGeom>
          <a:ln>
            <a:noFill/>
          </a:ln>
        </p:spPr>
      </p:pic>
      <p:pic>
        <p:nvPicPr>
          <p:cNvPr id="327" name="Picture 326" descr="A screenshot of a table&#10;&#10;Description automatically generated">
            <a:extLst>
              <a:ext uri="{FF2B5EF4-FFF2-40B4-BE49-F238E27FC236}">
                <a16:creationId xmlns:a16="http://schemas.microsoft.com/office/drawing/2014/main" id="{3A9103A9-5876-3896-D70E-C8F6223AC2C7}"/>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3391579" y="4055632"/>
            <a:ext cx="3993697" cy="2624158"/>
          </a:xfrm>
          <a:prstGeom prst="rect">
            <a:avLst/>
          </a:prstGeom>
          <a:ln>
            <a:noFill/>
          </a:ln>
        </p:spPr>
      </p:pic>
      <p:pic>
        <p:nvPicPr>
          <p:cNvPr id="383" name="Picture 382" descr="A graph of a number of questions&#10;&#10;Description automatically generated">
            <a:extLst>
              <a:ext uri="{FF2B5EF4-FFF2-40B4-BE49-F238E27FC236}">
                <a16:creationId xmlns:a16="http://schemas.microsoft.com/office/drawing/2014/main" id="{8DD24CED-9C17-33AD-9F46-17FB21AFA99F}"/>
              </a:ext>
            </a:extLst>
          </p:cNvPr>
          <p:cNvPicPr>
            <a:picLocks noChangeAspect="1"/>
          </p:cNvPicPr>
          <p:nvPr/>
        </p:nvPicPr>
        <p:blipFill>
          <a:blip r:embed="rId10">
            <a:clrChange>
              <a:clrFrom>
                <a:srgbClr val="FFFFFF"/>
              </a:clrFrom>
              <a:clrTo>
                <a:srgbClr val="FFFFFF">
                  <a:alpha val="0"/>
                </a:srgbClr>
              </a:clrTo>
            </a:clrChange>
          </a:blip>
          <a:srcRect t="-6" r="-665" b="6"/>
          <a:stretch/>
        </p:blipFill>
        <p:spPr>
          <a:xfrm>
            <a:off x="175758" y="4055632"/>
            <a:ext cx="3125337" cy="2696240"/>
          </a:xfrm>
          <a:prstGeom prst="rect">
            <a:avLst/>
          </a:prstGeom>
          <a:ln>
            <a:noFill/>
          </a:ln>
        </p:spPr>
      </p:pic>
    </p:spTree>
    <p:extLst>
      <p:ext uri="{BB962C8B-B14F-4D97-AF65-F5344CB8AC3E}">
        <p14:creationId xmlns:p14="http://schemas.microsoft.com/office/powerpoint/2010/main" val="2279658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70" name="Rectangle: Rounded Corners 169">
            <a:extLst>
              <a:ext uri="{FF2B5EF4-FFF2-40B4-BE49-F238E27FC236}">
                <a16:creationId xmlns:a16="http://schemas.microsoft.com/office/drawing/2014/main" id="{932AF8C7-9FB2-4F8E-FFDD-BF7AAF3B5CA4}"/>
              </a:ext>
            </a:extLst>
          </p:cNvPr>
          <p:cNvSpPr/>
          <p:nvPr/>
        </p:nvSpPr>
        <p:spPr>
          <a:xfrm>
            <a:off x="277379" y="4769908"/>
            <a:ext cx="11579487" cy="1862069"/>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Rounded Corners 168">
            <a:extLst>
              <a:ext uri="{FF2B5EF4-FFF2-40B4-BE49-F238E27FC236}">
                <a16:creationId xmlns:a16="http://schemas.microsoft.com/office/drawing/2014/main" id="{8C3A7484-5A7A-B780-F699-1E242084A9C6}"/>
              </a:ext>
            </a:extLst>
          </p:cNvPr>
          <p:cNvSpPr/>
          <p:nvPr/>
        </p:nvSpPr>
        <p:spPr>
          <a:xfrm>
            <a:off x="277379" y="3227766"/>
            <a:ext cx="11570416" cy="1399428"/>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Rounded Corners 167">
            <a:extLst>
              <a:ext uri="{FF2B5EF4-FFF2-40B4-BE49-F238E27FC236}">
                <a16:creationId xmlns:a16="http://schemas.microsoft.com/office/drawing/2014/main" id="{CDF1A756-20D5-8732-F2FA-F1E87BC1194B}"/>
              </a:ext>
            </a:extLst>
          </p:cNvPr>
          <p:cNvSpPr/>
          <p:nvPr/>
        </p:nvSpPr>
        <p:spPr>
          <a:xfrm>
            <a:off x="277380" y="896410"/>
            <a:ext cx="11633915" cy="2243070"/>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795B5A-B479-6550-828C-B629AEE2DE16}"/>
              </a:ext>
            </a:extLst>
          </p:cNvPr>
          <p:cNvSpPr>
            <a:spLocks noGrp="1"/>
          </p:cNvSpPr>
          <p:nvPr>
            <p:ph type="title"/>
          </p:nvPr>
        </p:nvSpPr>
        <p:spPr>
          <a:xfrm>
            <a:off x="177114" y="272630"/>
            <a:ext cx="10972800" cy="756745"/>
          </a:xfrm>
        </p:spPr>
        <p:txBody>
          <a:bodyPr>
            <a:normAutofit/>
          </a:bodyPr>
          <a:lstStyle/>
          <a:p>
            <a:r>
              <a:rPr lang="en-US" sz="3200" b="1" baseline="0">
                <a:latin typeface="Neue Haas Grotesk Text Pro"/>
              </a:rPr>
              <a:t>Exploratory Data Analysis </a:t>
            </a:r>
            <a:endParaRPr lang="en-US"/>
          </a:p>
        </p:txBody>
      </p:sp>
      <p:sp>
        <p:nvSpPr>
          <p:cNvPr id="162" name="TextBox 161">
            <a:extLst>
              <a:ext uri="{FF2B5EF4-FFF2-40B4-BE49-F238E27FC236}">
                <a16:creationId xmlns:a16="http://schemas.microsoft.com/office/drawing/2014/main" id="{28BE6C8E-7FB3-2A80-F229-22D7C2CA3A24}"/>
              </a:ext>
            </a:extLst>
          </p:cNvPr>
          <p:cNvSpPr txBox="1"/>
          <p:nvPr/>
        </p:nvSpPr>
        <p:spPr>
          <a:xfrm>
            <a:off x="3871687" y="1023258"/>
            <a:ext cx="7977412" cy="19843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sz="1200" b="1">
                <a:latin typeface="Aptos"/>
              </a:rPr>
              <a:t>Direct Questions</a:t>
            </a:r>
            <a:r>
              <a:rPr lang="en-US" sz="1200">
                <a:latin typeface="Aptos"/>
              </a:rPr>
              <a:t>: </a:t>
            </a:r>
            <a:endParaRPr lang="en-US">
              <a:latin typeface="Neue Haas Grotesk Text Pro"/>
            </a:endParaRPr>
          </a:p>
          <a:p>
            <a:pPr lvl="1">
              <a:buFont typeface="Courier New"/>
              <a:buChar char="o"/>
            </a:pPr>
            <a:r>
              <a:rPr lang="en-US" sz="1200">
                <a:latin typeface="Aptos"/>
              </a:rPr>
              <a:t>"Who looks happier?" or "Where is the woman sitting?". </a:t>
            </a:r>
            <a:endParaRPr lang="en-US">
              <a:latin typeface="Neue Haas Grotesk Text Pro"/>
            </a:endParaRPr>
          </a:p>
          <a:p>
            <a:pPr lvl="1">
              <a:buFont typeface="Courier New"/>
              <a:buChar char="o"/>
            </a:pPr>
            <a:r>
              <a:rPr lang="en-US" sz="1200">
                <a:latin typeface="Aptos"/>
              </a:rPr>
              <a:t>Identification tasks where the model just needs to find an object in the image and return a label.</a:t>
            </a:r>
            <a:endParaRPr lang="en-US"/>
          </a:p>
          <a:p>
            <a:pPr>
              <a:buFont typeface=""/>
              <a:buChar char="•"/>
            </a:pPr>
            <a:r>
              <a:rPr lang="en-US" sz="1200" b="1">
                <a:latin typeface="Aptos"/>
              </a:rPr>
              <a:t>Counting Questions</a:t>
            </a:r>
            <a:r>
              <a:rPr lang="en-US" sz="1200">
                <a:latin typeface="Aptos"/>
              </a:rPr>
              <a:t>: </a:t>
            </a:r>
          </a:p>
          <a:p>
            <a:pPr lvl="1">
              <a:buFont typeface="Courier New"/>
              <a:buChar char="o"/>
            </a:pPr>
            <a:r>
              <a:rPr lang="en-US" sz="1200">
                <a:latin typeface="Aptos"/>
              </a:rPr>
              <a:t> "How many people are sitting?"</a:t>
            </a:r>
            <a:endParaRPr lang="en-US">
              <a:latin typeface="Neue Haas Grotesk Text Pro"/>
            </a:endParaRPr>
          </a:p>
          <a:p>
            <a:pPr lvl="1">
              <a:buFont typeface="Courier New"/>
              <a:buChar char="o"/>
            </a:pPr>
            <a:r>
              <a:rPr lang="en-US" sz="1200">
                <a:latin typeface="Aptos"/>
              </a:rPr>
              <a:t>These are more complex because they require the model to first identify the relevant objects and then count them.</a:t>
            </a:r>
            <a:endParaRPr lang="en-US"/>
          </a:p>
          <a:p>
            <a:pPr>
              <a:buFont typeface=""/>
              <a:buChar char="•"/>
            </a:pPr>
            <a:r>
              <a:rPr lang="en-US" sz="1200" b="1">
                <a:latin typeface="Aptos"/>
              </a:rPr>
              <a:t>Temporal and Spatial Questions</a:t>
            </a:r>
            <a:r>
              <a:rPr lang="en-US" sz="1200">
                <a:latin typeface="Aptos"/>
              </a:rPr>
              <a:t>:  </a:t>
            </a:r>
          </a:p>
          <a:p>
            <a:pPr lvl="1">
              <a:buFont typeface="Courier New"/>
              <a:buChar char="o"/>
            </a:pPr>
            <a:r>
              <a:rPr lang="en-US" sz="1200">
                <a:latin typeface="Aptos"/>
              </a:rPr>
              <a:t>"What time is it?" or "Where is the table in relation to the chair?" </a:t>
            </a:r>
            <a:endParaRPr lang="en-US">
              <a:latin typeface="Neue Haas Grotesk Text Pro"/>
            </a:endParaRPr>
          </a:p>
          <a:p>
            <a:pPr lvl="1">
              <a:buFont typeface="Courier New"/>
              <a:buChar char="o"/>
            </a:pPr>
            <a:r>
              <a:rPr lang="en-US" sz="1200">
                <a:latin typeface="Aptos"/>
              </a:rPr>
              <a:t>Understanding spatial or temporal information from the image and pairing it with the textual question.</a:t>
            </a:r>
            <a:endParaRPr lang="en-US"/>
          </a:p>
        </p:txBody>
      </p:sp>
      <p:sp>
        <p:nvSpPr>
          <p:cNvPr id="163" name="TextBox 162">
            <a:extLst>
              <a:ext uri="{FF2B5EF4-FFF2-40B4-BE49-F238E27FC236}">
                <a16:creationId xmlns:a16="http://schemas.microsoft.com/office/drawing/2014/main" id="{A4CC53E0-283F-5646-D852-306E84887409}"/>
              </a:ext>
            </a:extLst>
          </p:cNvPr>
          <p:cNvSpPr txBox="1"/>
          <p:nvPr/>
        </p:nvSpPr>
        <p:spPr>
          <a:xfrm>
            <a:off x="3944258" y="3336472"/>
            <a:ext cx="770527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sz="1200" b="1">
                <a:latin typeface="Aptos"/>
              </a:rPr>
              <a:t>Simple Answers</a:t>
            </a:r>
            <a:r>
              <a:rPr lang="en-US" sz="1200">
                <a:latin typeface="Aptos"/>
              </a:rPr>
              <a:t>: </a:t>
            </a:r>
            <a:endParaRPr lang="en-US"/>
          </a:p>
          <a:p>
            <a:pPr lvl="1">
              <a:buFont typeface="Courier New"/>
              <a:buChar char="o"/>
            </a:pPr>
            <a:r>
              <a:rPr lang="en-US" sz="1200">
                <a:latin typeface="Aptos"/>
              </a:rPr>
              <a:t>These involve one-word or binary responses (e.g., "yes", "couch").</a:t>
            </a:r>
            <a:endParaRPr lang="en-US"/>
          </a:p>
          <a:p>
            <a:pPr>
              <a:buFont typeface=""/>
              <a:buChar char="•"/>
            </a:pPr>
            <a:r>
              <a:rPr lang="en-US" sz="1200" b="1">
                <a:latin typeface="Aptos"/>
              </a:rPr>
              <a:t>Complex Answers</a:t>
            </a:r>
            <a:r>
              <a:rPr lang="en-US" sz="1200">
                <a:latin typeface="Aptos"/>
              </a:rPr>
              <a:t>: </a:t>
            </a:r>
          </a:p>
          <a:p>
            <a:pPr lvl="1">
              <a:buFont typeface="Courier New"/>
              <a:buChar char="o"/>
            </a:pPr>
            <a:r>
              <a:rPr lang="en-US" sz="1200">
                <a:latin typeface="Aptos"/>
              </a:rPr>
              <a:t>These include quantitative, temporal, and spatial data (e.g., "5 feet", "3:00 PM", "2nd from bottom"). </a:t>
            </a:r>
            <a:endParaRPr lang="en-US">
              <a:latin typeface="Neue Haas Grotesk Text Pro"/>
            </a:endParaRPr>
          </a:p>
          <a:p>
            <a:pPr lvl="1">
              <a:buFont typeface="Courier New"/>
              <a:buChar char="o"/>
            </a:pPr>
            <a:r>
              <a:rPr lang="en-US" sz="1200">
                <a:latin typeface="Aptos"/>
              </a:rPr>
              <a:t>These answers require the model to understand both the numeric and qualitative aspects of the answer</a:t>
            </a:r>
          </a:p>
        </p:txBody>
      </p:sp>
      <p:sp>
        <p:nvSpPr>
          <p:cNvPr id="164" name="TextBox 163">
            <a:extLst>
              <a:ext uri="{FF2B5EF4-FFF2-40B4-BE49-F238E27FC236}">
                <a16:creationId xmlns:a16="http://schemas.microsoft.com/office/drawing/2014/main" id="{889E898F-105C-F88B-14F4-563511F3BECD}"/>
              </a:ext>
            </a:extLst>
          </p:cNvPr>
          <p:cNvSpPr txBox="1"/>
          <p:nvPr/>
        </p:nvSpPr>
        <p:spPr>
          <a:xfrm>
            <a:off x="3735615" y="4878614"/>
            <a:ext cx="828584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sz="1200" b="1">
                <a:latin typeface="Aptos"/>
              </a:rPr>
              <a:t>Compound Answers</a:t>
            </a:r>
            <a:r>
              <a:rPr lang="en-US" sz="1200">
                <a:latin typeface="Aptos"/>
              </a:rPr>
              <a:t>: </a:t>
            </a:r>
            <a:endParaRPr lang="en-US"/>
          </a:p>
          <a:p>
            <a:pPr lvl="1">
              <a:buFont typeface=""/>
              <a:buChar char="o"/>
            </a:pPr>
            <a:r>
              <a:rPr lang="en-US" sz="1200">
                <a:latin typeface="Aptos"/>
              </a:rPr>
              <a:t> These answers (e.g., "1 table", "5 feet") require careful tokenization to ensure both the numeric and qualitative parts are preserved.</a:t>
            </a:r>
            <a:endParaRPr lang="en-US"/>
          </a:p>
          <a:p>
            <a:pPr lvl="1">
              <a:buFont typeface=""/>
              <a:buChar char="o"/>
            </a:pPr>
            <a:r>
              <a:rPr lang="en-US" sz="1200">
                <a:latin typeface="Aptos"/>
              </a:rPr>
              <a:t> Ensuring proper tokenization of the numbers and units (e.g., "5 feet" as one token), so the model can learn to pair them appropriately.</a:t>
            </a:r>
          </a:p>
          <a:p>
            <a:pPr>
              <a:buFont typeface=""/>
              <a:buChar char="•"/>
            </a:pPr>
            <a:r>
              <a:rPr lang="en-US" sz="1200" b="1">
                <a:latin typeface="Aptos"/>
              </a:rPr>
              <a:t>Temporal and Spatial Answers</a:t>
            </a:r>
            <a:r>
              <a:rPr lang="en-US" sz="1200">
                <a:latin typeface="Aptos"/>
              </a:rPr>
              <a:t>:</a:t>
            </a:r>
          </a:p>
          <a:p>
            <a:pPr lvl="1">
              <a:buFont typeface=""/>
              <a:buChar char="o"/>
            </a:pPr>
            <a:r>
              <a:rPr lang="en-US" sz="1200">
                <a:latin typeface="Aptos"/>
              </a:rPr>
              <a:t> The model will need to learn from the dataset how to handle both numbers and units. </a:t>
            </a:r>
            <a:endParaRPr lang="en-US">
              <a:latin typeface="Neue Haas Grotesk Text Pro"/>
            </a:endParaRPr>
          </a:p>
          <a:p>
            <a:pPr lvl="1">
              <a:buFont typeface=""/>
              <a:buChar char="o"/>
            </a:pPr>
            <a:r>
              <a:rPr lang="en-US" sz="1200">
                <a:latin typeface="Aptos"/>
              </a:rPr>
              <a:t>Fine-tuning on questions involving temporal (e.g., "What time is it?") and spatial reasoning (e.g., "Where is the chair located?") will be critical.</a:t>
            </a:r>
            <a:endParaRPr lang="en-US"/>
          </a:p>
        </p:txBody>
      </p:sp>
      <p:sp>
        <p:nvSpPr>
          <p:cNvPr id="165" name="Rectangle: Rounded Corners 164">
            <a:extLst>
              <a:ext uri="{FF2B5EF4-FFF2-40B4-BE49-F238E27FC236}">
                <a16:creationId xmlns:a16="http://schemas.microsoft.com/office/drawing/2014/main" id="{5B4C39F5-49C0-6516-776B-65E53B91AEC8}"/>
              </a:ext>
            </a:extLst>
          </p:cNvPr>
          <p:cNvSpPr/>
          <p:nvPr/>
        </p:nvSpPr>
        <p:spPr>
          <a:xfrm>
            <a:off x="567028" y="1654067"/>
            <a:ext cx="3058732" cy="7190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latin typeface="Aptos"/>
              </a:rPr>
              <a:t>Types of Questions:</a:t>
            </a:r>
            <a:endParaRPr lang="en-US"/>
          </a:p>
        </p:txBody>
      </p:sp>
      <p:sp>
        <p:nvSpPr>
          <p:cNvPr id="166" name="Rectangle: Rounded Corners 165">
            <a:extLst>
              <a:ext uri="{FF2B5EF4-FFF2-40B4-BE49-F238E27FC236}">
                <a16:creationId xmlns:a16="http://schemas.microsoft.com/office/drawing/2014/main" id="{5DB2D374-8A5C-51FB-6F48-9A90FB80989B}"/>
              </a:ext>
            </a:extLst>
          </p:cNvPr>
          <p:cNvSpPr/>
          <p:nvPr/>
        </p:nvSpPr>
        <p:spPr>
          <a:xfrm>
            <a:off x="567027" y="3568136"/>
            <a:ext cx="3058732" cy="719070"/>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a:latin typeface="Aptos"/>
              </a:rPr>
              <a:t>Types of Answers</a:t>
            </a:r>
            <a:endParaRPr lang="en-US"/>
          </a:p>
        </p:txBody>
      </p:sp>
      <p:sp>
        <p:nvSpPr>
          <p:cNvPr id="167" name="Rectangle: Rounded Corners 166">
            <a:extLst>
              <a:ext uri="{FF2B5EF4-FFF2-40B4-BE49-F238E27FC236}">
                <a16:creationId xmlns:a16="http://schemas.microsoft.com/office/drawing/2014/main" id="{F7E75687-22A6-0D4A-666B-1B1C8B8654D5}"/>
              </a:ext>
            </a:extLst>
          </p:cNvPr>
          <p:cNvSpPr/>
          <p:nvPr/>
        </p:nvSpPr>
        <p:spPr>
          <a:xfrm>
            <a:off x="567027" y="5337066"/>
            <a:ext cx="3058732" cy="7190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a:latin typeface="Aptos"/>
              </a:rPr>
              <a:t>Handling of Answer Complexity:</a:t>
            </a:r>
            <a:endParaRPr lang="en-US"/>
          </a:p>
        </p:txBody>
      </p:sp>
    </p:spTree>
    <p:extLst>
      <p:ext uri="{BB962C8B-B14F-4D97-AF65-F5344CB8AC3E}">
        <p14:creationId xmlns:p14="http://schemas.microsoft.com/office/powerpoint/2010/main" val="2998107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8748A-D9C7-F871-89DA-3F1B72B60D5D}"/>
              </a:ext>
            </a:extLst>
          </p:cNvPr>
          <p:cNvSpPr>
            <a:spLocks noGrp="1"/>
          </p:cNvSpPr>
          <p:nvPr>
            <p:ph type="title"/>
          </p:nvPr>
        </p:nvSpPr>
        <p:spPr>
          <a:xfrm>
            <a:off x="283029" y="267500"/>
            <a:ext cx="10972800" cy="802930"/>
          </a:xfrm>
        </p:spPr>
        <p:txBody>
          <a:bodyPr/>
          <a:lstStyle/>
          <a:p>
            <a:r>
              <a:rPr lang="en-US" sz="3200"/>
              <a:t>Data Processing</a:t>
            </a:r>
            <a:r>
              <a:rPr lang="en-US"/>
              <a:t> </a:t>
            </a:r>
            <a:endParaRPr lang="en-US" b="0">
              <a:ea typeface="+mj-lt"/>
              <a:cs typeface="+mj-lt"/>
            </a:endParaRPr>
          </a:p>
        </p:txBody>
      </p:sp>
      <p:pic>
        <p:nvPicPr>
          <p:cNvPr id="5" name="Picture 4" descr="A diagram of a distribution of images&#10;&#10;Description automatically generated">
            <a:extLst>
              <a:ext uri="{FF2B5EF4-FFF2-40B4-BE49-F238E27FC236}">
                <a16:creationId xmlns:a16="http://schemas.microsoft.com/office/drawing/2014/main" id="{13657CF7-604C-AF51-9A5F-C07550E5058F}"/>
              </a:ext>
            </a:extLst>
          </p:cNvPr>
          <p:cNvPicPr>
            <a:picLocks noChangeAspect="1"/>
          </p:cNvPicPr>
          <p:nvPr/>
        </p:nvPicPr>
        <p:blipFill>
          <a:blip r:embed="rId2">
            <a:clrChange>
              <a:clrFrom>
                <a:srgbClr val="FFFFFF"/>
              </a:clrFrom>
              <a:clrTo>
                <a:srgbClr val="FFFFFF">
                  <a:alpha val="0"/>
                </a:srgbClr>
              </a:clrTo>
            </a:clrChange>
          </a:blip>
          <a:srcRect l="-133" t="2295" r="49337" b="9180"/>
          <a:stretch/>
        </p:blipFill>
        <p:spPr>
          <a:xfrm>
            <a:off x="7481990" y="535949"/>
            <a:ext cx="4112634" cy="2893051"/>
          </a:xfrm>
          <a:prstGeom prst="rect">
            <a:avLst/>
          </a:prstGeom>
        </p:spPr>
      </p:pic>
      <p:pic>
        <p:nvPicPr>
          <p:cNvPr id="116" name="Picture 115" descr="A diagram of a distribution of images&#10;&#10;Description automatically generated">
            <a:extLst>
              <a:ext uri="{FF2B5EF4-FFF2-40B4-BE49-F238E27FC236}">
                <a16:creationId xmlns:a16="http://schemas.microsoft.com/office/drawing/2014/main" id="{D82DADBD-B0D7-B026-4A02-85AEE9D124F2}"/>
              </a:ext>
            </a:extLst>
          </p:cNvPr>
          <p:cNvPicPr>
            <a:picLocks noChangeAspect="1"/>
          </p:cNvPicPr>
          <p:nvPr/>
        </p:nvPicPr>
        <p:blipFill>
          <a:blip r:embed="rId2">
            <a:clrChange>
              <a:clrFrom>
                <a:srgbClr val="FFFFFF"/>
              </a:clrFrom>
              <a:clrTo>
                <a:srgbClr val="FFFFFF">
                  <a:alpha val="0"/>
                </a:srgbClr>
              </a:clrTo>
            </a:clrChange>
          </a:blip>
          <a:srcRect l="50000" r="-133" b="9318"/>
          <a:stretch/>
        </p:blipFill>
        <p:spPr>
          <a:xfrm>
            <a:off x="7642611" y="3591300"/>
            <a:ext cx="4026805" cy="2888422"/>
          </a:xfrm>
          <a:prstGeom prst="rect">
            <a:avLst/>
          </a:prstGeom>
          <a:ln>
            <a:solidFill>
              <a:srgbClr val="F2F2F2"/>
            </a:solidFill>
          </a:ln>
        </p:spPr>
      </p:pic>
      <p:graphicFrame>
        <p:nvGraphicFramePr>
          <p:cNvPr id="172" name="Diagram 171">
            <a:extLst>
              <a:ext uri="{FF2B5EF4-FFF2-40B4-BE49-F238E27FC236}">
                <a16:creationId xmlns:a16="http://schemas.microsoft.com/office/drawing/2014/main" id="{62DDE926-6B02-CA75-36D7-6C4D3A25F0CC}"/>
              </a:ext>
            </a:extLst>
          </p:cNvPr>
          <p:cNvGraphicFramePr/>
          <p:nvPr/>
        </p:nvGraphicFramePr>
        <p:xfrm>
          <a:off x="-444499" y="1296627"/>
          <a:ext cx="8505165" cy="53453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98" name="Graphic 1697" descr="Images with solid fill">
            <a:extLst>
              <a:ext uri="{FF2B5EF4-FFF2-40B4-BE49-F238E27FC236}">
                <a16:creationId xmlns:a16="http://schemas.microsoft.com/office/drawing/2014/main" id="{6B6F4A2D-A00E-1030-1E11-B39C667F5D6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93157" y="3298372"/>
            <a:ext cx="1340757" cy="1340757"/>
          </a:xfrm>
          <a:prstGeom prst="rect">
            <a:avLst/>
          </a:prstGeom>
        </p:spPr>
      </p:pic>
    </p:spTree>
    <p:extLst>
      <p:ext uri="{BB962C8B-B14F-4D97-AF65-F5344CB8AC3E}">
        <p14:creationId xmlns:p14="http://schemas.microsoft.com/office/powerpoint/2010/main" val="1641779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5B5A-B479-6550-828C-B629AEE2DE16}"/>
              </a:ext>
            </a:extLst>
          </p:cNvPr>
          <p:cNvSpPr>
            <a:spLocks noGrp="1"/>
          </p:cNvSpPr>
          <p:nvPr>
            <p:ph type="title"/>
          </p:nvPr>
        </p:nvSpPr>
        <p:spPr>
          <a:xfrm>
            <a:off x="609600" y="241738"/>
            <a:ext cx="10972800" cy="756745"/>
          </a:xfrm>
        </p:spPr>
        <p:txBody>
          <a:bodyPr>
            <a:normAutofit/>
          </a:bodyPr>
          <a:lstStyle/>
          <a:p>
            <a:r>
              <a:rPr lang="en-US"/>
              <a:t>Stop Words, </a:t>
            </a:r>
            <a:r>
              <a:rPr lang="en-US">
                <a:ea typeface="+mj-lt"/>
                <a:cs typeface="+mj-lt"/>
              </a:rPr>
              <a:t>Lemmatization</a:t>
            </a:r>
            <a:r>
              <a:rPr lang="en-US"/>
              <a:t>, Stemming  </a:t>
            </a:r>
          </a:p>
        </p:txBody>
      </p:sp>
      <p:pic>
        <p:nvPicPr>
          <p:cNvPr id="31" name="Picture 30" descr="A graph of a character count&#10;&#10;Description automatically generated">
            <a:extLst>
              <a:ext uri="{FF2B5EF4-FFF2-40B4-BE49-F238E27FC236}">
                <a16:creationId xmlns:a16="http://schemas.microsoft.com/office/drawing/2014/main" id="{5F1F1455-2CDF-543B-C875-758E3153070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619067" y="865162"/>
            <a:ext cx="5575767" cy="3487461"/>
          </a:xfrm>
          <a:prstGeom prst="rect">
            <a:avLst/>
          </a:prstGeom>
        </p:spPr>
      </p:pic>
      <p:pic>
        <p:nvPicPr>
          <p:cNvPr id="6" name="Picture 5" descr="A screenshot of a phone&#10;&#10;Description automatically generated">
            <a:extLst>
              <a:ext uri="{FF2B5EF4-FFF2-40B4-BE49-F238E27FC236}">
                <a16:creationId xmlns:a16="http://schemas.microsoft.com/office/drawing/2014/main" id="{51631B3F-1A93-D24B-B824-5829713369EB}"/>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rcRect l="-637" t="1137" r="5732" b="50775"/>
          <a:stretch/>
        </p:blipFill>
        <p:spPr>
          <a:xfrm>
            <a:off x="8188722" y="4504085"/>
            <a:ext cx="1346925" cy="1126762"/>
          </a:xfrm>
          <a:prstGeom prst="rect">
            <a:avLst/>
          </a:prstGeom>
        </p:spPr>
      </p:pic>
      <p:pic>
        <p:nvPicPr>
          <p:cNvPr id="8" name="Picture 7" descr="A screenshot of a question&#10;&#10;Description automatically generated">
            <a:extLst>
              <a:ext uri="{FF2B5EF4-FFF2-40B4-BE49-F238E27FC236}">
                <a16:creationId xmlns:a16="http://schemas.microsoft.com/office/drawing/2014/main" id="{0B01143D-5F6E-9793-58CB-82D35C1437A1}"/>
              </a:ext>
            </a:extLst>
          </p:cNvPr>
          <p:cNvPicPr>
            <a:picLocks/>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rcRect t="1938" r="-1120" b="49934"/>
          <a:stretch/>
        </p:blipFill>
        <p:spPr>
          <a:xfrm>
            <a:off x="9620251" y="4493245"/>
            <a:ext cx="2456058" cy="1127718"/>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0AE7854B-A356-0ECE-5A68-314D9BFDD8FD}"/>
              </a:ext>
            </a:extLst>
          </p:cNvPr>
          <p:cNvPicPr>
            <a:picLocks noChangeAspect="1"/>
          </p:cNvPicPr>
          <p:nvPr/>
        </p:nvPicPr>
        <p:blipFill>
          <a:blip r:embed="rId7"/>
          <a:srcRect t="-144" r="-85" b="54332"/>
          <a:stretch/>
        </p:blipFill>
        <p:spPr>
          <a:xfrm>
            <a:off x="8428263" y="5726485"/>
            <a:ext cx="3635273" cy="1033976"/>
          </a:xfrm>
          <a:prstGeom prst="rect">
            <a:avLst/>
          </a:prstGeom>
        </p:spPr>
      </p:pic>
      <p:pic>
        <p:nvPicPr>
          <p:cNvPr id="12" name="Picture 11" descr="A screenshot of a computer program&#10;&#10;Description automatically generated">
            <a:extLst>
              <a:ext uri="{FF2B5EF4-FFF2-40B4-BE49-F238E27FC236}">
                <a16:creationId xmlns:a16="http://schemas.microsoft.com/office/drawing/2014/main" id="{90C630E3-CC74-B87F-9A23-5AB3500856CC}"/>
              </a:ext>
            </a:extLst>
          </p:cNvPr>
          <p:cNvPicPr>
            <a:picLocks noChangeAspect="1"/>
          </p:cNvPicPr>
          <p:nvPr/>
        </p:nvPicPr>
        <p:blipFill>
          <a:blip r:embed="rId8"/>
          <a:srcRect b="54127"/>
          <a:stretch/>
        </p:blipFill>
        <p:spPr>
          <a:xfrm>
            <a:off x="4672690" y="5725890"/>
            <a:ext cx="3641271" cy="1031174"/>
          </a:xfrm>
          <a:prstGeom prst="rect">
            <a:avLst/>
          </a:prstGeom>
        </p:spPr>
      </p:pic>
      <p:sp>
        <p:nvSpPr>
          <p:cNvPr id="14" name="TextBox 13">
            <a:extLst>
              <a:ext uri="{FF2B5EF4-FFF2-40B4-BE49-F238E27FC236}">
                <a16:creationId xmlns:a16="http://schemas.microsoft.com/office/drawing/2014/main" id="{036101B1-73A6-5AD7-56CD-A45B511927C1}"/>
              </a:ext>
            </a:extLst>
          </p:cNvPr>
          <p:cNvSpPr txBox="1"/>
          <p:nvPr/>
        </p:nvSpPr>
        <p:spPr>
          <a:xfrm>
            <a:off x="190255" y="1316337"/>
            <a:ext cx="608545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Segoe UI"/>
                <a:ea typeface="+mn-lt"/>
                <a:cs typeface="Segoe UI"/>
              </a:rPr>
              <a:t>Stop words</a:t>
            </a:r>
            <a:r>
              <a:rPr lang="en-US">
                <a:latin typeface="Segoe UI"/>
                <a:ea typeface="+mn-lt"/>
                <a:cs typeface="Segoe UI"/>
              </a:rPr>
              <a:t> are commonly used words (such as "the", "is", "in", "and") that are typically removed from text data during natural language processing because they do not add significant meaning or value to the analysis.</a:t>
            </a:r>
            <a:endParaRPr lang="en-US">
              <a:latin typeface="Segoe UI"/>
              <a:cs typeface="Segoe UI"/>
            </a:endParaRPr>
          </a:p>
        </p:txBody>
      </p:sp>
      <p:sp>
        <p:nvSpPr>
          <p:cNvPr id="16" name="TextBox 15">
            <a:extLst>
              <a:ext uri="{FF2B5EF4-FFF2-40B4-BE49-F238E27FC236}">
                <a16:creationId xmlns:a16="http://schemas.microsoft.com/office/drawing/2014/main" id="{F39EA11F-4D6B-FD0E-756E-9C94014ECEFB}"/>
              </a:ext>
            </a:extLst>
          </p:cNvPr>
          <p:cNvSpPr txBox="1"/>
          <p:nvPr/>
        </p:nvSpPr>
        <p:spPr>
          <a:xfrm>
            <a:off x="190254" y="2876622"/>
            <a:ext cx="650274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Segoe UI"/>
                <a:ea typeface="+mn-lt"/>
                <a:cs typeface="+mn-lt"/>
              </a:rPr>
              <a:t>Stemming  : </a:t>
            </a:r>
            <a:r>
              <a:rPr lang="en-US">
                <a:latin typeface="Segoe UI"/>
                <a:ea typeface="+mn-lt"/>
                <a:cs typeface="+mn-lt"/>
              </a:rPr>
              <a:t>Given rules to slice a string: Example: Removing "S", "es" that indicates that a word is a plural. Also removing past tense like "ed”</a:t>
            </a:r>
            <a:endParaRPr lang="en-US">
              <a:latin typeface="Segoe UI"/>
            </a:endParaRPr>
          </a:p>
          <a:p>
            <a:endParaRPr lang="en-US">
              <a:ea typeface="+mn-lt"/>
              <a:cs typeface="+mn-lt"/>
            </a:endParaRPr>
          </a:p>
          <a:p>
            <a:endParaRPr lang="en-US"/>
          </a:p>
        </p:txBody>
      </p:sp>
      <p:sp>
        <p:nvSpPr>
          <p:cNvPr id="17" name="TextBox 16">
            <a:extLst>
              <a:ext uri="{FF2B5EF4-FFF2-40B4-BE49-F238E27FC236}">
                <a16:creationId xmlns:a16="http://schemas.microsoft.com/office/drawing/2014/main" id="{C1CFC889-06DD-13FA-7BBC-0A3D34A6948A}"/>
              </a:ext>
            </a:extLst>
          </p:cNvPr>
          <p:cNvSpPr txBox="1"/>
          <p:nvPr/>
        </p:nvSpPr>
        <p:spPr>
          <a:xfrm>
            <a:off x="188685" y="4062185"/>
            <a:ext cx="666205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sz="1600" b="1">
                <a:latin typeface="Segoe UI"/>
                <a:cs typeface="Segoe UI"/>
              </a:rPr>
              <a:t>Lemmatization:</a:t>
            </a:r>
            <a:r>
              <a:rPr lang="en-CA" sz="1600">
                <a:latin typeface="Segoe UI"/>
                <a:cs typeface="Segoe UI"/>
              </a:rPr>
              <a:t> </a:t>
            </a:r>
            <a:endParaRPr lang="en-US">
              <a:latin typeface="Neue Haas Grotesk Text Pro"/>
              <a:cs typeface="Arial"/>
            </a:endParaRPr>
          </a:p>
          <a:p>
            <a:pPr marL="285750" indent="-285750">
              <a:buFont typeface="Arial"/>
              <a:buChar char="•"/>
            </a:pPr>
            <a:r>
              <a:rPr lang="en-CA" sz="1600">
                <a:latin typeface="Segoe UI"/>
                <a:cs typeface="Arial"/>
              </a:rPr>
              <a:t>May lose subtle differences in meaning (e.g., "running" vs. "ran")</a:t>
            </a:r>
            <a:r>
              <a:rPr lang="en-US" sz="1600">
                <a:latin typeface="Segoe UI"/>
                <a:cs typeface="Arial"/>
              </a:rPr>
              <a:t>​</a:t>
            </a:r>
            <a:endParaRPr lang="en-US"/>
          </a:p>
          <a:p>
            <a:pPr marL="285750" indent="-285750">
              <a:buFont typeface="Arial"/>
              <a:buChar char="•"/>
            </a:pPr>
            <a:r>
              <a:rPr lang="en-CA" sz="1600">
                <a:latin typeface="Segoe UI"/>
                <a:cs typeface="Arial"/>
              </a:rPr>
              <a:t>Lemmatization before Vectorization is common practice with traditional methods like TF-IDF or </a:t>
            </a:r>
            <a:r>
              <a:rPr lang="en-CA" sz="1600" err="1">
                <a:latin typeface="Segoe UI"/>
                <a:cs typeface="Arial"/>
              </a:rPr>
              <a:t>CountVectorizer</a:t>
            </a:r>
            <a:r>
              <a:rPr lang="en-CA" sz="1600">
                <a:latin typeface="Segoe UI"/>
                <a:cs typeface="Arial"/>
              </a:rPr>
              <a:t>​</a:t>
            </a:r>
          </a:p>
          <a:p>
            <a:pPr marL="285750" indent="-285750">
              <a:buFont typeface="Arial"/>
              <a:buChar char="•"/>
            </a:pPr>
            <a:r>
              <a:rPr lang="en-CA" sz="1600">
                <a:latin typeface="Segoe UI"/>
                <a:cs typeface="Arial"/>
              </a:rPr>
              <a:t>Lemmatization after Vectorization preserves contextual information from embeddings like Word2Vec or </a:t>
            </a:r>
            <a:r>
              <a:rPr lang="en-CA" sz="1600" err="1">
                <a:latin typeface="Segoe UI"/>
                <a:cs typeface="Arial"/>
              </a:rPr>
              <a:t>GloVe</a:t>
            </a:r>
            <a:r>
              <a:rPr lang="en-CA" sz="1600">
                <a:latin typeface="Segoe UI"/>
                <a:cs typeface="Arial"/>
              </a:rPr>
              <a:t>​</a:t>
            </a:r>
          </a:p>
        </p:txBody>
      </p:sp>
    </p:spTree>
    <p:extLst>
      <p:ext uri="{BB962C8B-B14F-4D97-AF65-F5344CB8AC3E}">
        <p14:creationId xmlns:p14="http://schemas.microsoft.com/office/powerpoint/2010/main" val="1586099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5B5A-B479-6550-828C-B629AEE2DE16}"/>
              </a:ext>
            </a:extLst>
          </p:cNvPr>
          <p:cNvSpPr>
            <a:spLocks noGrp="1"/>
          </p:cNvSpPr>
          <p:nvPr>
            <p:ph type="title"/>
          </p:nvPr>
        </p:nvSpPr>
        <p:spPr>
          <a:xfrm>
            <a:off x="255814" y="112989"/>
            <a:ext cx="10972800" cy="609854"/>
          </a:xfrm>
        </p:spPr>
        <p:txBody>
          <a:bodyPr>
            <a:normAutofit/>
          </a:bodyPr>
          <a:lstStyle/>
          <a:p>
            <a:r>
              <a:rPr lang="en-US"/>
              <a:t>Data Encoding &amp; Tokenization</a:t>
            </a:r>
          </a:p>
        </p:txBody>
      </p:sp>
      <p:cxnSp>
        <p:nvCxnSpPr>
          <p:cNvPr id="5" name="Straight Arrow Connector 4">
            <a:extLst>
              <a:ext uri="{FF2B5EF4-FFF2-40B4-BE49-F238E27FC236}">
                <a16:creationId xmlns:a16="http://schemas.microsoft.com/office/drawing/2014/main" id="{3A04B7BB-B52E-63AD-41A2-FA2A9C3B2F98}"/>
              </a:ext>
            </a:extLst>
          </p:cNvPr>
          <p:cNvCxnSpPr/>
          <p:nvPr/>
        </p:nvCxnSpPr>
        <p:spPr>
          <a:xfrm>
            <a:off x="6035898" y="1329744"/>
            <a:ext cx="2148" cy="527175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6393D117-9985-484F-7E9C-9B051EC30568}"/>
              </a:ext>
            </a:extLst>
          </p:cNvPr>
          <p:cNvSpPr/>
          <p:nvPr/>
        </p:nvSpPr>
        <p:spPr>
          <a:xfrm>
            <a:off x="933278" y="1083436"/>
            <a:ext cx="4239295" cy="4936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Transformers - (ex: BERT) Model</a:t>
            </a:r>
          </a:p>
        </p:txBody>
      </p:sp>
      <p:sp>
        <p:nvSpPr>
          <p:cNvPr id="67" name="Rectangle: Rounded Corners 66">
            <a:extLst>
              <a:ext uri="{FF2B5EF4-FFF2-40B4-BE49-F238E27FC236}">
                <a16:creationId xmlns:a16="http://schemas.microsoft.com/office/drawing/2014/main" id="{F1284DF9-70DA-AED7-549A-1E9D8524B6E2}"/>
              </a:ext>
            </a:extLst>
          </p:cNvPr>
          <p:cNvSpPr/>
          <p:nvPr/>
        </p:nvSpPr>
        <p:spPr>
          <a:xfrm>
            <a:off x="6980582" y="1081903"/>
            <a:ext cx="4239295" cy="4936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Classical (ex: RNN – LSTM) Model</a:t>
            </a:r>
          </a:p>
        </p:txBody>
      </p:sp>
      <p:graphicFrame>
        <p:nvGraphicFramePr>
          <p:cNvPr id="21" name="Diagram 20">
            <a:extLst>
              <a:ext uri="{FF2B5EF4-FFF2-40B4-BE49-F238E27FC236}">
                <a16:creationId xmlns:a16="http://schemas.microsoft.com/office/drawing/2014/main" id="{25A26709-F482-8C0B-B62F-9B2E0E94BDCE}"/>
              </a:ext>
            </a:extLst>
          </p:cNvPr>
          <p:cNvGraphicFramePr/>
          <p:nvPr>
            <p:extLst>
              <p:ext uri="{D42A27DB-BD31-4B8C-83A1-F6EECF244321}">
                <p14:modId xmlns:p14="http://schemas.microsoft.com/office/powerpoint/2010/main" val="2120373691"/>
              </p:ext>
            </p:extLst>
          </p:nvPr>
        </p:nvGraphicFramePr>
        <p:xfrm>
          <a:off x="493690" y="1718256"/>
          <a:ext cx="5355464" cy="48810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82" name="Diagram 381">
            <a:extLst>
              <a:ext uri="{FF2B5EF4-FFF2-40B4-BE49-F238E27FC236}">
                <a16:creationId xmlns:a16="http://schemas.microsoft.com/office/drawing/2014/main" id="{E6B10512-4C2D-C39B-2C9D-B462029DD809}"/>
              </a:ext>
            </a:extLst>
          </p:cNvPr>
          <p:cNvGraphicFramePr/>
          <p:nvPr/>
        </p:nvGraphicFramePr>
        <p:xfrm>
          <a:off x="6267718" y="1718256"/>
          <a:ext cx="5355464" cy="48810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438194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aphicFrame>
        <p:nvGraphicFramePr>
          <p:cNvPr id="65" name="Diagram 64">
            <a:extLst>
              <a:ext uri="{FF2B5EF4-FFF2-40B4-BE49-F238E27FC236}">
                <a16:creationId xmlns:a16="http://schemas.microsoft.com/office/drawing/2014/main" id="{BDF85A3C-BC4F-AA55-0A0E-BB9273FBB84C}"/>
              </a:ext>
            </a:extLst>
          </p:cNvPr>
          <p:cNvGraphicFramePr/>
          <p:nvPr/>
        </p:nvGraphicFramePr>
        <p:xfrm>
          <a:off x="521725" y="1149077"/>
          <a:ext cx="4326910" cy="2008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69" name="Rectangle: Rounded Corners 468">
            <a:extLst>
              <a:ext uri="{FF2B5EF4-FFF2-40B4-BE49-F238E27FC236}">
                <a16:creationId xmlns:a16="http://schemas.microsoft.com/office/drawing/2014/main" id="{BE2F2B9E-60D6-A303-DEE8-EA5A5B1CEE7E}"/>
              </a:ext>
            </a:extLst>
          </p:cNvPr>
          <p:cNvSpPr/>
          <p:nvPr/>
        </p:nvSpPr>
        <p:spPr>
          <a:xfrm>
            <a:off x="6811565" y="285151"/>
            <a:ext cx="4239295" cy="4936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Transformers - (ex: BERT) Model</a:t>
            </a:r>
          </a:p>
        </p:txBody>
      </p:sp>
      <p:sp>
        <p:nvSpPr>
          <p:cNvPr id="471" name="Rectangle: Rounded Corners 470">
            <a:extLst>
              <a:ext uri="{FF2B5EF4-FFF2-40B4-BE49-F238E27FC236}">
                <a16:creationId xmlns:a16="http://schemas.microsoft.com/office/drawing/2014/main" id="{55AA00AB-4016-DEAA-40C7-F14AAB9504EA}"/>
              </a:ext>
            </a:extLst>
          </p:cNvPr>
          <p:cNvSpPr/>
          <p:nvPr/>
        </p:nvSpPr>
        <p:spPr>
          <a:xfrm>
            <a:off x="521725" y="283618"/>
            <a:ext cx="4239295" cy="4936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FFFFFF"/>
                </a:solidFill>
                <a:ea typeface="+mn-lt"/>
                <a:cs typeface="+mn-lt"/>
              </a:rPr>
              <a:t>Tokenization, Padding &amp; Sequences</a:t>
            </a:r>
            <a:endParaRPr lang="en-US">
              <a:solidFill>
                <a:srgbClr val="FFFFFF"/>
              </a:solidFill>
            </a:endParaRPr>
          </a:p>
        </p:txBody>
      </p:sp>
      <p:cxnSp>
        <p:nvCxnSpPr>
          <p:cNvPr id="478" name="Straight Arrow Connector 477">
            <a:extLst>
              <a:ext uri="{FF2B5EF4-FFF2-40B4-BE49-F238E27FC236}">
                <a16:creationId xmlns:a16="http://schemas.microsoft.com/office/drawing/2014/main" id="{7A365CFA-5DB9-06A8-4976-A674A1A1051C}"/>
              </a:ext>
            </a:extLst>
          </p:cNvPr>
          <p:cNvCxnSpPr/>
          <p:nvPr/>
        </p:nvCxnSpPr>
        <p:spPr>
          <a:xfrm>
            <a:off x="5364612" y="86960"/>
            <a:ext cx="38435" cy="6850177"/>
          </a:xfrm>
          <a:prstGeom prst="straightConnector1">
            <a:avLst/>
          </a:prstGeom>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9A017886-6CAF-477D-E5B4-75A6A1D0A271}"/>
              </a:ext>
            </a:extLst>
          </p:cNvPr>
          <p:cNvGraphicFramePr>
            <a:graphicFrameLocks noGrp="1"/>
          </p:cNvGraphicFramePr>
          <p:nvPr/>
        </p:nvGraphicFramePr>
        <p:xfrm>
          <a:off x="5554068" y="955522"/>
          <a:ext cx="6488661" cy="1197610"/>
        </p:xfrm>
        <a:graphic>
          <a:graphicData uri="http://schemas.openxmlformats.org/drawingml/2006/table">
            <a:tbl>
              <a:tblPr firstRow="1" bandRow="1">
                <a:tableStyleId>{0E3FDE45-AF77-4B5C-9715-49D594BDF05E}</a:tableStyleId>
              </a:tblPr>
              <a:tblGrid>
                <a:gridCol w="3087708">
                  <a:extLst>
                    <a:ext uri="{9D8B030D-6E8A-4147-A177-3AD203B41FA5}">
                      <a16:colId xmlns:a16="http://schemas.microsoft.com/office/drawing/2014/main" val="2772428007"/>
                    </a:ext>
                  </a:extLst>
                </a:gridCol>
                <a:gridCol w="3400953">
                  <a:extLst>
                    <a:ext uri="{9D8B030D-6E8A-4147-A177-3AD203B41FA5}">
                      <a16:colId xmlns:a16="http://schemas.microsoft.com/office/drawing/2014/main" val="2502770796"/>
                    </a:ext>
                  </a:extLst>
                </a:gridCol>
              </a:tblGrid>
              <a:tr h="0">
                <a:tc>
                  <a:txBody>
                    <a:bodyPr/>
                    <a:lstStyle/>
                    <a:p>
                      <a:pPr algn="ctr" fontAlgn="b"/>
                      <a:r>
                        <a:rPr lang="en-CA" sz="1200" u="none" strike="noStrike">
                          <a:effectLst/>
                        </a:rPr>
                        <a:t>question</a:t>
                      </a:r>
                      <a:endParaRPr lang="en-CA"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CA" sz="1200" u="none" strike="noStrike" err="1">
                          <a:effectLst/>
                        </a:rPr>
                        <a:t>multiple_choices</a:t>
                      </a:r>
                      <a:endParaRPr lang="en-CA"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637173019"/>
                  </a:ext>
                </a:extLst>
              </a:tr>
              <a:tr h="203200">
                <a:tc>
                  <a:txBody>
                    <a:bodyPr/>
                    <a:lstStyle/>
                    <a:p>
                      <a:pPr algn="l" fontAlgn="b"/>
                      <a:r>
                        <a:rPr lang="en-CA" sz="1200" u="none" strike="noStrike">
                          <a:effectLst/>
                        </a:rPr>
                        <a:t>is the floor messy?</a:t>
                      </a:r>
                      <a:endParaRPr lang="en-CA"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1200" u="none" strike="noStrike">
                          <a:effectLst/>
                        </a:rPr>
                        <a:t>[wild, 1, white, blue, sofas, yellow, news, 4...]</a:t>
                      </a:r>
                      <a:endParaRPr lang="en-CA"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037357298"/>
                  </a:ext>
                </a:extLst>
              </a:tr>
              <a:tr h="203200">
                <a:tc>
                  <a:txBody>
                    <a:bodyPr/>
                    <a:lstStyle/>
                    <a:p>
                      <a:pPr algn="l" fontAlgn="b"/>
                      <a:r>
                        <a:rPr lang="en-CA" sz="1200" u="none" strike="noStrike">
                          <a:effectLst/>
                        </a:rPr>
                        <a:t>what color is the chair?</a:t>
                      </a:r>
                      <a:endParaRPr lang="en-CA"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1200" u="none" strike="noStrike">
                          <a:effectLst/>
                        </a:rPr>
                        <a:t>[cookie, black, yellow, to sit on, white, 4 y...]</a:t>
                      </a:r>
                      <a:endParaRPr lang="en-CA"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10404757"/>
                  </a:ext>
                </a:extLst>
              </a:tr>
              <a:tr h="203200">
                <a:tc>
                  <a:txBody>
                    <a:bodyPr/>
                    <a:lstStyle/>
                    <a:p>
                      <a:pPr algn="l" fontAlgn="b"/>
                      <a:r>
                        <a:rPr lang="en-CA" sz="1200" u="none" strike="noStrike">
                          <a:effectLst/>
                        </a:rPr>
                        <a:t>what food is being cooked on the grill?</a:t>
                      </a:r>
                      <a:endParaRPr lang="en-CA"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1200" u="none" strike="noStrike">
                          <a:effectLst/>
                        </a:rPr>
                        <a:t>[no, 3, breakfast, red, yes, 4 yellow, rocks,...]</a:t>
                      </a:r>
                      <a:endParaRPr lang="en-CA"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781274984"/>
                  </a:ext>
                </a:extLst>
              </a:tr>
              <a:tr h="203200">
                <a:tc>
                  <a:txBody>
                    <a:bodyPr/>
                    <a:lstStyle/>
                    <a:p>
                      <a:pPr algn="l" fontAlgn="b"/>
                      <a:r>
                        <a:rPr lang="en-CA" sz="1200" u="none" strike="noStrike">
                          <a:effectLst/>
                        </a:rPr>
                        <a:t>what is the door handle made of?</a:t>
                      </a:r>
                      <a:endParaRPr lang="en-CA"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1200" u="none" strike="noStrike">
                          <a:effectLst/>
                        </a:rPr>
                        <a:t>[red, yes, wood, blue, 3, metal, sideways, bra...]</a:t>
                      </a:r>
                      <a:endParaRPr lang="en-CA"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079131902"/>
                  </a:ext>
                </a:extLst>
              </a:tr>
              <a:tr h="0">
                <a:tc>
                  <a:txBody>
                    <a:bodyPr/>
                    <a:lstStyle/>
                    <a:p>
                      <a:pPr algn="l" fontAlgn="b"/>
                      <a:r>
                        <a:rPr lang="en-CA" sz="1200" u="none" strike="noStrike">
                          <a:effectLst/>
                        </a:rPr>
                        <a:t>what is walking on the edge of the pond?</a:t>
                      </a:r>
                      <a:endParaRPr lang="en-CA"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1200" u="none" strike="noStrike">
                          <a:effectLst/>
                        </a:rPr>
                        <a:t>[no, cat, 4, yes, benches, 3, yellow, blue, be...]</a:t>
                      </a:r>
                      <a:endParaRPr lang="en-CA"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712578660"/>
                  </a:ext>
                </a:extLst>
              </a:tr>
            </a:tbl>
          </a:graphicData>
        </a:graphic>
      </p:graphicFrame>
      <p:graphicFrame>
        <p:nvGraphicFramePr>
          <p:cNvPr id="5" name="Table 4">
            <a:extLst>
              <a:ext uri="{FF2B5EF4-FFF2-40B4-BE49-F238E27FC236}">
                <a16:creationId xmlns:a16="http://schemas.microsoft.com/office/drawing/2014/main" id="{94EB411A-3379-5850-2763-D7AC1D02353B}"/>
              </a:ext>
            </a:extLst>
          </p:cNvPr>
          <p:cNvGraphicFramePr>
            <a:graphicFrameLocks noGrp="1"/>
          </p:cNvGraphicFramePr>
          <p:nvPr/>
        </p:nvGraphicFramePr>
        <p:xfrm>
          <a:off x="5543357" y="2374900"/>
          <a:ext cx="6499371" cy="1208405"/>
        </p:xfrm>
        <a:graphic>
          <a:graphicData uri="http://schemas.openxmlformats.org/drawingml/2006/table">
            <a:tbl>
              <a:tblPr firstRow="1" bandRow="1">
                <a:tableStyleId>{0E3FDE45-AF77-4B5C-9715-49D594BDF05E}</a:tableStyleId>
              </a:tblPr>
              <a:tblGrid>
                <a:gridCol w="3643365">
                  <a:extLst>
                    <a:ext uri="{9D8B030D-6E8A-4147-A177-3AD203B41FA5}">
                      <a16:colId xmlns:a16="http://schemas.microsoft.com/office/drawing/2014/main" val="1406130345"/>
                    </a:ext>
                  </a:extLst>
                </a:gridCol>
                <a:gridCol w="2856006">
                  <a:extLst>
                    <a:ext uri="{9D8B030D-6E8A-4147-A177-3AD203B41FA5}">
                      <a16:colId xmlns:a16="http://schemas.microsoft.com/office/drawing/2014/main" val="1250875920"/>
                    </a:ext>
                  </a:extLst>
                </a:gridCol>
              </a:tblGrid>
              <a:tr h="121148">
                <a:tc>
                  <a:txBody>
                    <a:bodyPr/>
                    <a:lstStyle/>
                    <a:p>
                      <a:pPr algn="ctr" fontAlgn="b"/>
                      <a:r>
                        <a:rPr lang="en-CA" sz="1200" b="1" u="none" strike="noStrike" err="1">
                          <a:effectLst/>
                        </a:rPr>
                        <a:t>input_ids</a:t>
                      </a:r>
                      <a:endParaRPr lang="en-CA" sz="1200" b="1"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CA" sz="1200" b="1" u="none" strike="noStrike" err="1">
                          <a:effectLst/>
                        </a:rPr>
                        <a:t>attention_mask</a:t>
                      </a:r>
                      <a:endParaRPr lang="en-CA" sz="1200" b="1"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243836882"/>
                  </a:ext>
                </a:extLst>
              </a:tr>
              <a:tr h="203200">
                <a:tc>
                  <a:txBody>
                    <a:bodyPr/>
                    <a:lstStyle/>
                    <a:p>
                      <a:pPr algn="l" fontAlgn="b"/>
                      <a:r>
                        <a:rPr lang="en-CA" sz="1200" u="none" strike="noStrike">
                          <a:effectLst/>
                        </a:rPr>
                        <a:t>[[101, 2003, 1996, 2723, 18307, 1029, 102, 374...]]</a:t>
                      </a:r>
                      <a:endParaRPr lang="en-CA"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1200" u="none" strike="noStrike">
                          <a:effectLst/>
                        </a:rPr>
                        <a:t>[[1, 1, 1, 1, 1, 1, 1, 1, 1, 1, 1, 1, 0, 0, 0...]]</a:t>
                      </a:r>
                      <a:endParaRPr lang="en-CA"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0994010"/>
                  </a:ext>
                </a:extLst>
              </a:tr>
              <a:tr h="203200">
                <a:tc>
                  <a:txBody>
                    <a:bodyPr/>
                    <a:lstStyle/>
                    <a:p>
                      <a:pPr algn="l" fontAlgn="b"/>
                      <a:r>
                        <a:rPr lang="en-CA" sz="1200" u="none" strike="noStrike">
                          <a:effectLst/>
                        </a:rPr>
                        <a:t>[[101, 2054, 3609, 2003, 1996, 3242, 102, 102...]]</a:t>
                      </a:r>
                      <a:endParaRPr lang="en-CA"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1200" u="none" strike="noStrike">
                          <a:effectLst/>
                        </a:rPr>
                        <a:t>[[1, 1, 1, 1, 1, 1, 1, 1, 1, 1, 1, 1, 1, 1, 0...]]</a:t>
                      </a:r>
                      <a:endParaRPr lang="en-CA"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846663875"/>
                  </a:ext>
                </a:extLst>
              </a:tr>
              <a:tr h="203200">
                <a:tc>
                  <a:txBody>
                    <a:bodyPr/>
                    <a:lstStyle/>
                    <a:p>
                      <a:pPr algn="l" fontAlgn="b"/>
                      <a:r>
                        <a:rPr lang="en-CA" sz="1200" u="none" strike="noStrike">
                          <a:effectLst/>
                        </a:rPr>
                        <a:t>[[101, 2054, 2833, 2003, 2108, 12984, 2006, 1...]]</a:t>
                      </a:r>
                      <a:endParaRPr lang="en-CA"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1200" u="none" strike="noStrike">
                          <a:effectLst/>
                        </a:rPr>
                        <a:t>[[1, 1, 1, 1, 1, 1, 1, 1, 1, 1, 1, 1, 1, 0, 0...]]</a:t>
                      </a:r>
                      <a:endParaRPr lang="en-CA"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177925880"/>
                  </a:ext>
                </a:extLst>
              </a:tr>
              <a:tr h="203200">
                <a:tc>
                  <a:txBody>
                    <a:bodyPr/>
                    <a:lstStyle/>
                    <a:p>
                      <a:pPr algn="l" fontAlgn="b"/>
                      <a:r>
                        <a:rPr lang="en-CA" sz="1200" u="none" strike="noStrike">
                          <a:effectLst/>
                        </a:rPr>
                        <a:t>[[101, 2054, 2093, 1996, 2341, 5047, 2081, 19...]]</a:t>
                      </a:r>
                      <a:endParaRPr lang="en-CA"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1200" u="none" strike="noStrike">
                          <a:effectLst/>
                        </a:rPr>
                        <a:t>[[1, 1, 1, 1, 1, 1, 1, 1, 1, 1, 1, 1, 1, 0, 0...]]</a:t>
                      </a:r>
                      <a:endParaRPr lang="en-CA"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470227045"/>
                  </a:ext>
                </a:extLst>
              </a:tr>
              <a:tr h="203200">
                <a:tc>
                  <a:txBody>
                    <a:bodyPr/>
                    <a:lstStyle/>
                    <a:p>
                      <a:pPr algn="l" fontAlgn="b"/>
                      <a:r>
                        <a:rPr lang="en-CA" sz="1200" u="none" strike="noStrike">
                          <a:effectLst/>
                        </a:rPr>
                        <a:t>[[101, 2054, 2033, 3788, 2006, 1996, 3341, 199...]]</a:t>
                      </a:r>
                      <a:endParaRPr lang="en-CA"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1200" u="none" strike="noStrike">
                          <a:effectLst/>
                        </a:rPr>
                        <a:t>[[1, 1, 1, 1, 1, 1, 1, 1, 1, 1, 1, 1, 1, 1, 1...]]</a:t>
                      </a:r>
                      <a:endParaRPr lang="en-CA"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911924406"/>
                  </a:ext>
                </a:extLst>
              </a:tr>
            </a:tbl>
          </a:graphicData>
        </a:graphic>
      </p:graphicFrame>
      <p:graphicFrame>
        <p:nvGraphicFramePr>
          <p:cNvPr id="6" name="Table 5">
            <a:extLst>
              <a:ext uri="{FF2B5EF4-FFF2-40B4-BE49-F238E27FC236}">
                <a16:creationId xmlns:a16="http://schemas.microsoft.com/office/drawing/2014/main" id="{18D748D1-E7EF-7A5C-642C-15411EE292C0}"/>
              </a:ext>
            </a:extLst>
          </p:cNvPr>
          <p:cNvGraphicFramePr>
            <a:graphicFrameLocks noGrp="1"/>
          </p:cNvGraphicFramePr>
          <p:nvPr/>
        </p:nvGraphicFramePr>
        <p:xfrm>
          <a:off x="5543357" y="3696296"/>
          <a:ext cx="6499370" cy="634404"/>
        </p:xfrm>
        <a:graphic>
          <a:graphicData uri="http://schemas.openxmlformats.org/drawingml/2006/table">
            <a:tbl>
              <a:tblPr firstRow="1" bandRow="1">
                <a:tableStyleId>{0E3FDE45-AF77-4B5C-9715-49D594BDF05E}</a:tableStyleId>
              </a:tblPr>
              <a:tblGrid>
                <a:gridCol w="2317943">
                  <a:extLst>
                    <a:ext uri="{9D8B030D-6E8A-4147-A177-3AD203B41FA5}">
                      <a16:colId xmlns:a16="http://schemas.microsoft.com/office/drawing/2014/main" val="363545630"/>
                    </a:ext>
                  </a:extLst>
                </a:gridCol>
                <a:gridCol w="1930400">
                  <a:extLst>
                    <a:ext uri="{9D8B030D-6E8A-4147-A177-3AD203B41FA5}">
                      <a16:colId xmlns:a16="http://schemas.microsoft.com/office/drawing/2014/main" val="3262483461"/>
                    </a:ext>
                  </a:extLst>
                </a:gridCol>
                <a:gridCol w="1507998">
                  <a:extLst>
                    <a:ext uri="{9D8B030D-6E8A-4147-A177-3AD203B41FA5}">
                      <a16:colId xmlns:a16="http://schemas.microsoft.com/office/drawing/2014/main" val="3996428120"/>
                    </a:ext>
                  </a:extLst>
                </a:gridCol>
                <a:gridCol w="743029">
                  <a:extLst>
                    <a:ext uri="{9D8B030D-6E8A-4147-A177-3AD203B41FA5}">
                      <a16:colId xmlns:a16="http://schemas.microsoft.com/office/drawing/2014/main" val="3391791023"/>
                    </a:ext>
                  </a:extLst>
                </a:gridCol>
              </a:tblGrid>
              <a:tr h="228004">
                <a:tc>
                  <a:txBody>
                    <a:bodyPr/>
                    <a:lstStyle/>
                    <a:p>
                      <a:pPr algn="ctr" fontAlgn="b"/>
                      <a:r>
                        <a:rPr lang="en-CA" sz="1200" b="0" u="none" strike="noStrike" err="1">
                          <a:effectLst/>
                        </a:rPr>
                        <a:t>multiple_choice_answer</a:t>
                      </a:r>
                      <a:endParaRPr lang="en-CA"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CA" sz="1200" b="0" u="none" strike="noStrike" err="1">
                          <a:effectLst/>
                        </a:rPr>
                        <a:t>question_id</a:t>
                      </a:r>
                      <a:endParaRPr lang="en-CA"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CA" sz="1200" b="0" u="none" strike="noStrike" err="1">
                          <a:effectLst/>
                        </a:rPr>
                        <a:t>image_id</a:t>
                      </a:r>
                      <a:endParaRPr lang="en-CA"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CA" sz="1200" b="0" u="none" strike="noStrike">
                          <a:effectLst/>
                        </a:rPr>
                        <a:t>label</a:t>
                      </a:r>
                      <a:endParaRPr lang="en-CA"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932437330"/>
                  </a:ext>
                </a:extLst>
              </a:tr>
              <a:tr h="203200">
                <a:tc>
                  <a:txBody>
                    <a:bodyPr/>
                    <a:lstStyle/>
                    <a:p>
                      <a:pPr algn="ctr" fontAlgn="b"/>
                      <a:r>
                        <a:rPr lang="en-CA" sz="1200" u="none" strike="noStrike">
                          <a:effectLst/>
                        </a:rPr>
                        <a:t>yes</a:t>
                      </a:r>
                      <a:endParaRPr lang="en-CA"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CA" sz="1200" u="none" strike="noStrike">
                          <a:effectLst/>
                        </a:rPr>
                        <a:t>125242</a:t>
                      </a:r>
                      <a:endParaRPr lang="en-CA"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CA" sz="1200" u="none" strike="noStrike">
                          <a:effectLst/>
                        </a:rPr>
                        <a:t>12524</a:t>
                      </a:r>
                      <a:endParaRPr lang="en-CA"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CA" sz="1200" u="none" strike="noStrike">
                          <a:effectLst/>
                        </a:rPr>
                        <a:t>17</a:t>
                      </a:r>
                      <a:endParaRPr lang="en-CA"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94554733"/>
                  </a:ext>
                </a:extLst>
              </a:tr>
              <a:tr h="203200">
                <a:tc>
                  <a:txBody>
                    <a:bodyPr/>
                    <a:lstStyle/>
                    <a:p>
                      <a:pPr algn="ctr" fontAlgn="b"/>
                      <a:r>
                        <a:rPr lang="en-CA" sz="1200" u="none" strike="noStrike">
                          <a:effectLst/>
                        </a:rPr>
                        <a:t>blue</a:t>
                      </a:r>
                      <a:endParaRPr lang="en-CA"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CA" sz="1200" u="none" strike="noStrike">
                          <a:effectLst/>
                        </a:rPr>
                        <a:t>102012</a:t>
                      </a:r>
                      <a:endParaRPr lang="en-CA"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CA" sz="1200" u="none" strike="noStrike">
                          <a:effectLst/>
                        </a:rPr>
                        <a:t>10201</a:t>
                      </a:r>
                      <a:endParaRPr lang="en-CA"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CA" sz="1200" u="none" strike="noStrike">
                          <a:effectLst/>
                        </a:rPr>
                        <a:t>16</a:t>
                      </a:r>
                      <a:endParaRPr lang="en-CA"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875025576"/>
                  </a:ext>
                </a:extLst>
              </a:tr>
            </a:tbl>
          </a:graphicData>
        </a:graphic>
      </p:graphicFrame>
      <p:graphicFrame>
        <p:nvGraphicFramePr>
          <p:cNvPr id="7" name="Table 6">
            <a:extLst>
              <a:ext uri="{FF2B5EF4-FFF2-40B4-BE49-F238E27FC236}">
                <a16:creationId xmlns:a16="http://schemas.microsoft.com/office/drawing/2014/main" id="{70A10903-91C2-5932-8BA8-74A5C431CEA1}"/>
              </a:ext>
            </a:extLst>
          </p:cNvPr>
          <p:cNvGraphicFramePr>
            <a:graphicFrameLocks noGrp="1"/>
          </p:cNvGraphicFramePr>
          <p:nvPr/>
        </p:nvGraphicFramePr>
        <p:xfrm>
          <a:off x="5588743" y="4514948"/>
          <a:ext cx="6488661" cy="1980565"/>
        </p:xfrm>
        <a:graphic>
          <a:graphicData uri="http://schemas.openxmlformats.org/drawingml/2006/table">
            <a:tbl>
              <a:tblPr firstRow="1" bandRow="1">
                <a:tableStyleId>{0E3FDE45-AF77-4B5C-9715-49D594BDF05E}</a:tableStyleId>
              </a:tblPr>
              <a:tblGrid>
                <a:gridCol w="3087708">
                  <a:extLst>
                    <a:ext uri="{9D8B030D-6E8A-4147-A177-3AD203B41FA5}">
                      <a16:colId xmlns:a16="http://schemas.microsoft.com/office/drawing/2014/main" val="1267863100"/>
                    </a:ext>
                  </a:extLst>
                </a:gridCol>
                <a:gridCol w="3400953">
                  <a:extLst>
                    <a:ext uri="{9D8B030D-6E8A-4147-A177-3AD203B41FA5}">
                      <a16:colId xmlns:a16="http://schemas.microsoft.com/office/drawing/2014/main" val="3958763280"/>
                    </a:ext>
                  </a:extLst>
                </a:gridCol>
              </a:tblGrid>
              <a:tr h="203200">
                <a:tc>
                  <a:txBody>
                    <a:bodyPr/>
                    <a:lstStyle/>
                    <a:p>
                      <a:pPr algn="ctr" fontAlgn="b"/>
                      <a:r>
                        <a:rPr lang="en-CA" sz="1200" b="0" u="none" strike="noStrike">
                          <a:effectLst/>
                        </a:rPr>
                        <a:t>Choice Number</a:t>
                      </a:r>
                      <a:endParaRPr lang="en-CA"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CA" sz="1200" b="0" u="none" strike="noStrike">
                          <a:effectLst/>
                        </a:rPr>
                        <a:t>Decoded Text</a:t>
                      </a:r>
                      <a:endParaRPr lang="en-CA"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316105982"/>
                  </a:ext>
                </a:extLst>
              </a:tr>
              <a:tr h="203200">
                <a:tc>
                  <a:txBody>
                    <a:bodyPr/>
                    <a:lstStyle/>
                    <a:p>
                      <a:pPr algn="ctr" fontAlgn="b"/>
                      <a:r>
                        <a:rPr lang="en-CA" sz="1200" u="none" strike="noStrike">
                          <a:effectLst/>
                        </a:rPr>
                        <a:t>Choice 1</a:t>
                      </a:r>
                      <a:endParaRPr lang="en-CA"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CA" sz="1200" u="none" strike="noStrike">
                          <a:effectLst/>
                        </a:rPr>
                        <a:t>is the floor messy? wild</a:t>
                      </a:r>
                      <a:endParaRPr lang="en-CA"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301046046"/>
                  </a:ext>
                </a:extLst>
              </a:tr>
              <a:tr h="203200">
                <a:tc>
                  <a:txBody>
                    <a:bodyPr/>
                    <a:lstStyle/>
                    <a:p>
                      <a:pPr algn="ctr" fontAlgn="b"/>
                      <a:r>
                        <a:rPr lang="en-CA" sz="1200" u="none" strike="noStrike">
                          <a:effectLst/>
                        </a:rPr>
                        <a:t>Choice 2</a:t>
                      </a:r>
                      <a:endParaRPr lang="en-CA"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CA" sz="1200" u="none" strike="noStrike">
                          <a:effectLst/>
                        </a:rPr>
                        <a:t>is the floor messy? white</a:t>
                      </a:r>
                      <a:endParaRPr lang="en-CA"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271698397"/>
                  </a:ext>
                </a:extLst>
              </a:tr>
              <a:tr h="203200">
                <a:tc>
                  <a:txBody>
                    <a:bodyPr/>
                    <a:lstStyle/>
                    <a:p>
                      <a:pPr algn="ctr" fontAlgn="b"/>
                      <a:r>
                        <a:rPr lang="en-CA" sz="1200" u="none" strike="noStrike">
                          <a:effectLst/>
                        </a:rPr>
                        <a:t>Choice 3</a:t>
                      </a:r>
                      <a:endParaRPr lang="en-CA"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CA" sz="1200" u="none" strike="noStrike">
                          <a:effectLst/>
                        </a:rPr>
                        <a:t>is the floor messy? blue</a:t>
                      </a:r>
                      <a:endParaRPr lang="en-CA"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691978405"/>
                  </a:ext>
                </a:extLst>
              </a:tr>
              <a:tr h="0">
                <a:tc>
                  <a:txBody>
                    <a:bodyPr/>
                    <a:lstStyle/>
                    <a:p>
                      <a:pPr algn="ctr" fontAlgn="b"/>
                      <a:r>
                        <a:rPr lang="en-CA" sz="1200" b="0" u="none" strike="noStrike">
                          <a:solidFill>
                            <a:srgbClr val="000000"/>
                          </a:solidFill>
                          <a:effectLst/>
                        </a:rPr>
                        <a:t>.</a:t>
                      </a:r>
                    </a:p>
                    <a:p>
                      <a:pPr algn="ctr" fontAlgn="b"/>
                      <a:r>
                        <a:rPr lang="en-CA" sz="1200" b="0" u="none" strike="noStrike">
                          <a:solidFill>
                            <a:srgbClr val="000000"/>
                          </a:solidFill>
                          <a:effectLst/>
                        </a:rPr>
                        <a:t>.</a:t>
                      </a:r>
                    </a:p>
                    <a:p>
                      <a:pPr algn="ctr" fontAlgn="b"/>
                      <a:r>
                        <a:rPr lang="en-CA" sz="1200" b="0" u="none" strike="noStrike">
                          <a:solidFill>
                            <a:srgbClr val="000000"/>
                          </a:solidFill>
                          <a:effectLst/>
                        </a:rPr>
                        <a:t>.</a:t>
                      </a:r>
                      <a:endParaRPr lang="en-CA"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CA" sz="1200" b="0" u="none" strike="noStrike">
                          <a:solidFill>
                            <a:srgbClr val="000000"/>
                          </a:solidFill>
                          <a:effectLst/>
                        </a:rPr>
                        <a:t>.</a:t>
                      </a:r>
                    </a:p>
                    <a:p>
                      <a:pPr algn="ctr" fontAlgn="b"/>
                      <a:r>
                        <a:rPr lang="en-CA" sz="1200" b="0" u="none" strike="noStrike">
                          <a:solidFill>
                            <a:srgbClr val="000000"/>
                          </a:solidFill>
                          <a:effectLst/>
                        </a:rPr>
                        <a:t>.</a:t>
                      </a:r>
                    </a:p>
                    <a:p>
                      <a:pPr algn="ctr" fontAlgn="b"/>
                      <a:r>
                        <a:rPr lang="en-CA" sz="1200" b="0" u="none" strike="noStrike">
                          <a:solidFill>
                            <a:srgbClr val="000000"/>
                          </a:solidFill>
                          <a:effectLst/>
                        </a:rPr>
                        <a:t>.</a:t>
                      </a:r>
                      <a:endParaRPr lang="en-CA"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401580410"/>
                  </a:ext>
                </a:extLst>
              </a:tr>
              <a:tr h="203200">
                <a:tc>
                  <a:txBody>
                    <a:bodyPr/>
                    <a:lstStyle/>
                    <a:p>
                      <a:pPr algn="ctr" fontAlgn="b"/>
                      <a:r>
                        <a:rPr lang="en-CA" sz="1200" u="none" strike="noStrike">
                          <a:effectLst/>
                        </a:rPr>
                        <a:t>Choice 16</a:t>
                      </a:r>
                      <a:endParaRPr lang="en-CA"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CA" sz="1200" u="none" strike="noStrike">
                          <a:effectLst/>
                        </a:rPr>
                        <a:t>is the floor messy? its circled</a:t>
                      </a:r>
                      <a:endParaRPr lang="en-CA"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181437939"/>
                  </a:ext>
                </a:extLst>
              </a:tr>
              <a:tr h="203200">
                <a:tc>
                  <a:txBody>
                    <a:bodyPr/>
                    <a:lstStyle/>
                    <a:p>
                      <a:pPr algn="ctr" fontAlgn="b"/>
                      <a:r>
                        <a:rPr lang="en-CA" sz="1200" u="none" strike="noStrike">
                          <a:effectLst/>
                        </a:rPr>
                        <a:t>Choice 17</a:t>
                      </a:r>
                      <a:endParaRPr lang="en-CA"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CA" sz="1200" u="none" strike="noStrike">
                          <a:effectLst/>
                        </a:rPr>
                        <a:t>is the floor messy? yes</a:t>
                      </a:r>
                      <a:endParaRPr lang="en-CA"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991948307"/>
                  </a:ext>
                </a:extLst>
              </a:tr>
              <a:tr h="203200">
                <a:tc>
                  <a:txBody>
                    <a:bodyPr/>
                    <a:lstStyle/>
                    <a:p>
                      <a:pPr algn="ctr" fontAlgn="b"/>
                      <a:r>
                        <a:rPr lang="en-CA" sz="1200" u="none" strike="noStrike">
                          <a:effectLst/>
                        </a:rPr>
                        <a:t>Choice 18</a:t>
                      </a:r>
                      <a:endParaRPr lang="en-CA"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CA" sz="1200" u="none" strike="noStrike">
                          <a:effectLst/>
                        </a:rPr>
                        <a:t>is the floor messy? ?</a:t>
                      </a:r>
                      <a:endParaRPr lang="en-CA"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246609858"/>
                  </a:ext>
                </a:extLst>
              </a:tr>
            </a:tbl>
          </a:graphicData>
        </a:graphic>
      </p:graphicFrame>
      <p:pic>
        <p:nvPicPr>
          <p:cNvPr id="1030" name="Picture 6" descr="Understanding Tokenization in NLP! – ML Spring">
            <a:extLst>
              <a:ext uri="{FF2B5EF4-FFF2-40B4-BE49-F238E27FC236}">
                <a16:creationId xmlns:a16="http://schemas.microsoft.com/office/drawing/2014/main" id="{7E4FD738-CB43-4D84-1F5B-0DEEB87BB4EA}"/>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596" y="3312397"/>
            <a:ext cx="5000605" cy="3267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027785"/>
      </p:ext>
    </p:extLst>
  </p:cSld>
  <p:clrMapOvr>
    <a:masterClrMapping/>
  </p:clrMapOvr>
</p:sld>
</file>

<file path=ppt/theme/theme1.xml><?xml version="1.0" encoding="utf-8"?>
<a:theme xmlns:a="http://schemas.openxmlformats.org/drawingml/2006/main" name="VanillaVTI">
  <a:themeElements>
    <a:clrScheme name="VanillaVTI">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VanillaVTI">
      <a:majorFont>
        <a:latin typeface="Neue Haas Grotesk Text Pro"/>
        <a:ea typeface=""/>
        <a:cs typeface=""/>
      </a:majorFont>
      <a:minorFont>
        <a:latin typeface="Neue Haas Grotesk Text Pro"/>
        <a:ea typeface=""/>
        <a:cs typeface=""/>
      </a:minorFont>
    </a:fontScheme>
    <a:fmtScheme name="Vanilla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AACC6CF0-9F86-48CC-9C4E-CA578EE0A0A0}" vid="{3BDE51FE-56D6-4100-AFB5-5B4AEDCE2E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92</TotalTime>
  <Words>3442</Words>
  <Application>Microsoft Macintosh PowerPoint</Application>
  <PresentationFormat>Widescreen</PresentationFormat>
  <Paragraphs>524</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Aptos Narrow</vt:lpstr>
      <vt:lpstr>Arial</vt:lpstr>
      <vt:lpstr>Courier New</vt:lpstr>
      <vt:lpstr>Neue Haas Grotesk Text Pro</vt:lpstr>
      <vt:lpstr>Segoe UI</vt:lpstr>
      <vt:lpstr>VanillaVTI</vt:lpstr>
      <vt:lpstr>PowerPoint Presentation</vt:lpstr>
      <vt:lpstr>Plan</vt:lpstr>
      <vt:lpstr>Overview of Training &amp; Validation Data  </vt:lpstr>
      <vt:lpstr>Exploratory Data Analysis </vt:lpstr>
      <vt:lpstr>Exploratory Data Analysis </vt:lpstr>
      <vt:lpstr>Data Processing </vt:lpstr>
      <vt:lpstr>Stop Words, Lemmatization, Stemming  </vt:lpstr>
      <vt:lpstr>Data Encoding &amp; Tokenization</vt:lpstr>
      <vt:lpstr>PowerPoint Presentation</vt:lpstr>
      <vt:lpstr>Methodologies </vt:lpstr>
      <vt:lpstr>Model Architecture</vt:lpstr>
      <vt:lpstr>Model Architecture</vt:lpstr>
      <vt:lpstr>Visualizing the Process</vt:lpstr>
      <vt:lpstr>Training Flow </vt:lpstr>
      <vt:lpstr> Metrics</vt:lpstr>
      <vt:lpstr>Evaluation</vt:lpstr>
      <vt:lpstr>Next Steps and Limitation</vt:lpstr>
      <vt:lpstr>Challenges in Interpretability &amp; Production Deployment:</vt:lpstr>
      <vt:lpstr>Ethical Considerations in Deploying VQA Models:</vt:lpstr>
      <vt:lpstr>The End </vt:lpstr>
      <vt:lpstr>Relevant Business Metrics Combined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Zikora Orakwe</dc:creator>
  <cp:lastModifiedBy>Zikora Orakwe</cp:lastModifiedBy>
  <cp:revision>16</cp:revision>
  <dcterms:created xsi:type="dcterms:W3CDTF">2024-09-26T12:37:20Z</dcterms:created>
  <dcterms:modified xsi:type="dcterms:W3CDTF">2024-10-28T18:35:49Z</dcterms:modified>
</cp:coreProperties>
</file>