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92" r:id="rId2"/>
    <p:sldId id="4131" r:id="rId3"/>
    <p:sldId id="4094" r:id="rId4"/>
    <p:sldId id="4095" r:id="rId5"/>
    <p:sldId id="4125" r:id="rId6"/>
    <p:sldId id="4139" r:id="rId7"/>
    <p:sldId id="4136" r:id="rId8"/>
    <p:sldId id="4114" r:id="rId9"/>
    <p:sldId id="4141" r:id="rId10"/>
    <p:sldId id="4140" r:id="rId11"/>
    <p:sldId id="413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5FFE"/>
    <a:srgbClr val="66D166"/>
    <a:srgbClr val="FFFFFF"/>
    <a:srgbClr val="E2ECF1"/>
    <a:srgbClr val="F1F6F8"/>
    <a:srgbClr val="DBE9F0"/>
    <a:srgbClr val="073B4C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7E4BF-18D3-4A88-82E7-50726076D44E}" v="90" dt="2023-04-09T18:24:31.19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7155" autoAdjust="0"/>
  </p:normalViewPr>
  <p:slideViewPr>
    <p:cSldViewPr snapToGrid="0" snapToObjects="1">
      <p:cViewPr>
        <p:scale>
          <a:sx n="33" d="100"/>
          <a:sy n="33" d="100"/>
        </p:scale>
        <p:origin x="1210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Dosi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Dosis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Dosi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Dosis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B28AF1-2E2B-22D1-861B-44E96518D0DE}"/>
              </a:ext>
            </a:extLst>
          </p:cNvPr>
          <p:cNvGrpSpPr/>
          <p:nvPr userDrawn="1"/>
        </p:nvGrpSpPr>
        <p:grpSpPr>
          <a:xfrm>
            <a:off x="11141875" y="6657473"/>
            <a:ext cx="4819798" cy="9549717"/>
            <a:chOff x="19601840" y="3549898"/>
            <a:chExt cx="2357437" cy="4670913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48C60144-D756-4772-2E61-C68A005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9C474E7-4764-AE2C-385C-B46D5915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C98AF5D7-97D7-47AB-0322-BE7CC847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B0374869-0F27-C149-C4FD-BE0BBB62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DDE565CC-1D08-2A33-A809-44BDA6DE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78F38063-E610-FB38-40E9-C4011037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BFF3264F-7D4E-58EC-19F8-33FB5CC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</p:grpSp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456468" y="6904650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6B7510-70CF-38B6-4FBD-709CCE17AA80}"/>
              </a:ext>
            </a:extLst>
          </p:cNvPr>
          <p:cNvGrpSpPr/>
          <p:nvPr userDrawn="1"/>
        </p:nvGrpSpPr>
        <p:grpSpPr>
          <a:xfrm>
            <a:off x="16838447" y="4220543"/>
            <a:ext cx="4328161" cy="9180257"/>
            <a:chOff x="3039330" y="2192587"/>
            <a:chExt cx="2088173" cy="4429125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989CCDB-E9FF-850B-6C91-4A9A928E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2192587"/>
              <a:ext cx="2055202" cy="4429125"/>
            </a:xfrm>
            <a:custGeom>
              <a:avLst/>
              <a:gdLst>
                <a:gd name="T0" fmla="*/ 1572 w 1649"/>
                <a:gd name="T1" fmla="*/ 76 h 3553"/>
                <a:gd name="T2" fmla="*/ 1572 w 1649"/>
                <a:gd name="T3" fmla="*/ 76 h 3553"/>
                <a:gd name="T4" fmla="*/ 1386 w 1649"/>
                <a:gd name="T5" fmla="*/ 0 h 3553"/>
                <a:gd name="T6" fmla="*/ 847 w 1649"/>
                <a:gd name="T7" fmla="*/ 0 h 3553"/>
                <a:gd name="T8" fmla="*/ 309 w 1649"/>
                <a:gd name="T9" fmla="*/ 0 h 3553"/>
                <a:gd name="T10" fmla="*/ 309 w 1649"/>
                <a:gd name="T11" fmla="*/ 0 h 3553"/>
                <a:gd name="T12" fmla="*/ 90 w 1649"/>
                <a:gd name="T13" fmla="*/ 89 h 3553"/>
                <a:gd name="T14" fmla="*/ 90 w 1649"/>
                <a:gd name="T15" fmla="*/ 89 h 3553"/>
                <a:gd name="T16" fmla="*/ 0 w 1649"/>
                <a:gd name="T17" fmla="*/ 308 h 3553"/>
                <a:gd name="T18" fmla="*/ 0 w 1649"/>
                <a:gd name="T19" fmla="*/ 1791 h 3553"/>
                <a:gd name="T20" fmla="*/ 0 w 1649"/>
                <a:gd name="T21" fmla="*/ 3275 h 3553"/>
                <a:gd name="T22" fmla="*/ 0 w 1649"/>
                <a:gd name="T23" fmla="*/ 3275 h 3553"/>
                <a:gd name="T24" fmla="*/ 81 w 1649"/>
                <a:gd name="T25" fmla="*/ 3471 h 3553"/>
                <a:gd name="T26" fmla="*/ 81 w 1649"/>
                <a:gd name="T27" fmla="*/ 3471 h 3553"/>
                <a:gd name="T28" fmla="*/ 277 w 1649"/>
                <a:gd name="T29" fmla="*/ 3552 h 3553"/>
                <a:gd name="T30" fmla="*/ 830 w 1649"/>
                <a:gd name="T31" fmla="*/ 3552 h 3553"/>
                <a:gd name="T32" fmla="*/ 1384 w 1649"/>
                <a:gd name="T33" fmla="*/ 3552 h 3553"/>
                <a:gd name="T34" fmla="*/ 1384 w 1649"/>
                <a:gd name="T35" fmla="*/ 3552 h 3553"/>
                <a:gd name="T36" fmla="*/ 1571 w 1649"/>
                <a:gd name="T37" fmla="*/ 3474 h 3553"/>
                <a:gd name="T38" fmla="*/ 1571 w 1649"/>
                <a:gd name="T39" fmla="*/ 3474 h 3553"/>
                <a:gd name="T40" fmla="*/ 1648 w 1649"/>
                <a:gd name="T41" fmla="*/ 3287 h 3553"/>
                <a:gd name="T42" fmla="*/ 1648 w 1649"/>
                <a:gd name="T43" fmla="*/ 1774 h 3553"/>
                <a:gd name="T44" fmla="*/ 1648 w 1649"/>
                <a:gd name="T45" fmla="*/ 261 h 3553"/>
                <a:gd name="T46" fmla="*/ 1648 w 1649"/>
                <a:gd name="T47" fmla="*/ 261 h 3553"/>
                <a:gd name="T48" fmla="*/ 1572 w 1649"/>
                <a:gd name="T49" fmla="*/ 76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9" h="3553">
                  <a:moveTo>
                    <a:pt x="1572" y="76"/>
                  </a:moveTo>
                  <a:lnTo>
                    <a:pt x="1572" y="76"/>
                  </a:lnTo>
                  <a:cubicBezTo>
                    <a:pt x="1524" y="29"/>
                    <a:pt x="1458" y="0"/>
                    <a:pt x="1386" y="0"/>
                  </a:cubicBezTo>
                  <a:lnTo>
                    <a:pt x="847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224" y="0"/>
                    <a:pt x="146" y="34"/>
                    <a:pt x="90" y="89"/>
                  </a:cubicBezTo>
                  <a:lnTo>
                    <a:pt x="90" y="89"/>
                  </a:lnTo>
                  <a:cubicBezTo>
                    <a:pt x="35" y="146"/>
                    <a:pt x="0" y="223"/>
                    <a:pt x="0" y="308"/>
                  </a:cubicBezTo>
                  <a:lnTo>
                    <a:pt x="0" y="1791"/>
                  </a:lnTo>
                  <a:lnTo>
                    <a:pt x="0" y="3275"/>
                  </a:lnTo>
                  <a:lnTo>
                    <a:pt x="0" y="3275"/>
                  </a:lnTo>
                  <a:cubicBezTo>
                    <a:pt x="0" y="3352"/>
                    <a:pt x="31" y="3421"/>
                    <a:pt x="81" y="3471"/>
                  </a:cubicBezTo>
                  <a:lnTo>
                    <a:pt x="81" y="3471"/>
                  </a:lnTo>
                  <a:cubicBezTo>
                    <a:pt x="131" y="3520"/>
                    <a:pt x="200" y="3552"/>
                    <a:pt x="277" y="3552"/>
                  </a:cubicBezTo>
                  <a:lnTo>
                    <a:pt x="830" y="3552"/>
                  </a:lnTo>
                  <a:lnTo>
                    <a:pt x="1384" y="3552"/>
                  </a:lnTo>
                  <a:lnTo>
                    <a:pt x="1384" y="3552"/>
                  </a:lnTo>
                  <a:cubicBezTo>
                    <a:pt x="1457" y="3552"/>
                    <a:pt x="1523" y="3522"/>
                    <a:pt x="1571" y="3474"/>
                  </a:cubicBezTo>
                  <a:lnTo>
                    <a:pt x="1571" y="3474"/>
                  </a:lnTo>
                  <a:cubicBezTo>
                    <a:pt x="1619" y="3427"/>
                    <a:pt x="1648" y="3361"/>
                    <a:pt x="1648" y="3287"/>
                  </a:cubicBezTo>
                  <a:lnTo>
                    <a:pt x="1648" y="1774"/>
                  </a:lnTo>
                  <a:lnTo>
                    <a:pt x="1648" y="261"/>
                  </a:lnTo>
                  <a:lnTo>
                    <a:pt x="1648" y="261"/>
                  </a:lnTo>
                  <a:cubicBezTo>
                    <a:pt x="1648" y="189"/>
                    <a:pt x="1619" y="124"/>
                    <a:pt x="1572" y="76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F7C0044-7DC4-435F-A292-03D5BACF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985" y="2307984"/>
              <a:ext cx="291247" cy="38468"/>
            </a:xfrm>
            <a:custGeom>
              <a:avLst/>
              <a:gdLst>
                <a:gd name="T0" fmla="*/ 228 w 234"/>
                <a:gd name="T1" fmla="*/ 4 h 33"/>
                <a:gd name="T2" fmla="*/ 228 w 234"/>
                <a:gd name="T3" fmla="*/ 4 h 33"/>
                <a:gd name="T4" fmla="*/ 217 w 234"/>
                <a:gd name="T5" fmla="*/ 0 h 33"/>
                <a:gd name="T6" fmla="*/ 117 w 234"/>
                <a:gd name="T7" fmla="*/ 0 h 33"/>
                <a:gd name="T8" fmla="*/ 16 w 234"/>
                <a:gd name="T9" fmla="*/ 0 h 33"/>
                <a:gd name="T10" fmla="*/ 16 w 234"/>
                <a:gd name="T11" fmla="*/ 0 h 33"/>
                <a:gd name="T12" fmla="*/ 5 w 234"/>
                <a:gd name="T13" fmla="*/ 4 h 33"/>
                <a:gd name="T14" fmla="*/ 5 w 234"/>
                <a:gd name="T15" fmla="*/ 4 h 33"/>
                <a:gd name="T16" fmla="*/ 0 w 234"/>
                <a:gd name="T17" fmla="*/ 16 h 33"/>
                <a:gd name="T18" fmla="*/ 0 w 234"/>
                <a:gd name="T19" fmla="*/ 16 h 33"/>
                <a:gd name="T20" fmla="*/ 5 w 234"/>
                <a:gd name="T21" fmla="*/ 28 h 33"/>
                <a:gd name="T22" fmla="*/ 5 w 234"/>
                <a:gd name="T23" fmla="*/ 28 h 33"/>
                <a:gd name="T24" fmla="*/ 16 w 234"/>
                <a:gd name="T25" fmla="*/ 32 h 33"/>
                <a:gd name="T26" fmla="*/ 117 w 234"/>
                <a:gd name="T27" fmla="*/ 32 h 33"/>
                <a:gd name="T28" fmla="*/ 217 w 234"/>
                <a:gd name="T29" fmla="*/ 32 h 33"/>
                <a:gd name="T30" fmla="*/ 217 w 234"/>
                <a:gd name="T31" fmla="*/ 32 h 33"/>
                <a:gd name="T32" fmla="*/ 228 w 234"/>
                <a:gd name="T33" fmla="*/ 28 h 33"/>
                <a:gd name="T34" fmla="*/ 228 w 234"/>
                <a:gd name="T35" fmla="*/ 28 h 33"/>
                <a:gd name="T36" fmla="*/ 233 w 234"/>
                <a:gd name="T37" fmla="*/ 16 h 33"/>
                <a:gd name="T38" fmla="*/ 233 w 234"/>
                <a:gd name="T39" fmla="*/ 16 h 33"/>
                <a:gd name="T40" fmla="*/ 228 w 234"/>
                <a:gd name="T4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33">
                  <a:moveTo>
                    <a:pt x="228" y="4"/>
                  </a:moveTo>
                  <a:lnTo>
                    <a:pt x="228" y="4"/>
                  </a:lnTo>
                  <a:cubicBezTo>
                    <a:pt x="226" y="1"/>
                    <a:pt x="222" y="0"/>
                    <a:pt x="217" y="0"/>
                  </a:cubicBezTo>
                  <a:lnTo>
                    <a:pt x="117" y="0"/>
                  </a:ln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8" y="1"/>
                    <a:pt x="5" y="4"/>
                  </a:cubicBezTo>
                  <a:lnTo>
                    <a:pt x="5" y="4"/>
                  </a:lnTo>
                  <a:cubicBezTo>
                    <a:pt x="2" y="8"/>
                    <a:pt x="0" y="11"/>
                    <a:pt x="0" y="16"/>
                  </a:cubicBezTo>
                  <a:lnTo>
                    <a:pt x="0" y="16"/>
                  </a:lnTo>
                  <a:cubicBezTo>
                    <a:pt x="0" y="20"/>
                    <a:pt x="2" y="25"/>
                    <a:pt x="5" y="28"/>
                  </a:cubicBezTo>
                  <a:lnTo>
                    <a:pt x="5" y="28"/>
                  </a:lnTo>
                  <a:cubicBezTo>
                    <a:pt x="8" y="30"/>
                    <a:pt x="11" y="32"/>
                    <a:pt x="16" y="32"/>
                  </a:cubicBezTo>
                  <a:lnTo>
                    <a:pt x="117" y="32"/>
                  </a:lnTo>
                  <a:lnTo>
                    <a:pt x="217" y="32"/>
                  </a:lnTo>
                  <a:lnTo>
                    <a:pt x="217" y="32"/>
                  </a:lnTo>
                  <a:cubicBezTo>
                    <a:pt x="222" y="32"/>
                    <a:pt x="226" y="30"/>
                    <a:pt x="228" y="28"/>
                  </a:cubicBezTo>
                  <a:lnTo>
                    <a:pt x="228" y="28"/>
                  </a:lnTo>
                  <a:cubicBezTo>
                    <a:pt x="232" y="25"/>
                    <a:pt x="233" y="20"/>
                    <a:pt x="233" y="16"/>
                  </a:cubicBezTo>
                  <a:lnTo>
                    <a:pt x="233" y="16"/>
                  </a:lnTo>
                  <a:cubicBezTo>
                    <a:pt x="233" y="11"/>
                    <a:pt x="232" y="8"/>
                    <a:pt x="228" y="4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9D24FCA2-A390-6451-05C0-8B5A47A2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296191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2 h 181"/>
                <a:gd name="T16" fmla="*/ 0 w 28"/>
                <a:gd name="T17" fmla="*/ 162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2"/>
                  </a:lnTo>
                  <a:lnTo>
                    <a:pt x="0" y="162"/>
                  </a:lnTo>
                  <a:cubicBezTo>
                    <a:pt x="0" y="167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135F6A25-3800-2DBF-C72E-C634B874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328063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3 h 181"/>
                <a:gd name="T16" fmla="*/ 0 w 28"/>
                <a:gd name="T17" fmla="*/ 163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3"/>
                  </a:lnTo>
                  <a:lnTo>
                    <a:pt x="0" y="163"/>
                  </a:lnTo>
                  <a:cubicBezTo>
                    <a:pt x="0" y="168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C59C1BF-AE67-920F-79C6-12DDA252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274" y="2291498"/>
              <a:ext cx="65943" cy="65943"/>
            </a:xfrm>
            <a:custGeom>
              <a:avLst/>
              <a:gdLst>
                <a:gd name="T0" fmla="*/ 46 w 55"/>
                <a:gd name="T1" fmla="*/ 8 h 54"/>
                <a:gd name="T2" fmla="*/ 46 w 55"/>
                <a:gd name="T3" fmla="*/ 8 h 54"/>
                <a:gd name="T4" fmla="*/ 27 w 55"/>
                <a:gd name="T5" fmla="*/ 0 h 54"/>
                <a:gd name="T6" fmla="*/ 27 w 55"/>
                <a:gd name="T7" fmla="*/ 0 h 54"/>
                <a:gd name="T8" fmla="*/ 8 w 55"/>
                <a:gd name="T9" fmla="*/ 8 h 54"/>
                <a:gd name="T10" fmla="*/ 8 w 55"/>
                <a:gd name="T11" fmla="*/ 8 h 54"/>
                <a:gd name="T12" fmla="*/ 0 w 55"/>
                <a:gd name="T13" fmla="*/ 26 h 54"/>
                <a:gd name="T14" fmla="*/ 0 w 55"/>
                <a:gd name="T15" fmla="*/ 26 h 54"/>
                <a:gd name="T16" fmla="*/ 8 w 55"/>
                <a:gd name="T17" fmla="*/ 45 h 54"/>
                <a:gd name="T18" fmla="*/ 8 w 55"/>
                <a:gd name="T19" fmla="*/ 45 h 54"/>
                <a:gd name="T20" fmla="*/ 27 w 55"/>
                <a:gd name="T21" fmla="*/ 53 h 54"/>
                <a:gd name="T22" fmla="*/ 27 w 55"/>
                <a:gd name="T23" fmla="*/ 53 h 54"/>
                <a:gd name="T24" fmla="*/ 46 w 55"/>
                <a:gd name="T25" fmla="*/ 45 h 54"/>
                <a:gd name="T26" fmla="*/ 46 w 55"/>
                <a:gd name="T27" fmla="*/ 45 h 54"/>
                <a:gd name="T28" fmla="*/ 54 w 55"/>
                <a:gd name="T29" fmla="*/ 26 h 54"/>
                <a:gd name="T30" fmla="*/ 54 w 55"/>
                <a:gd name="T31" fmla="*/ 26 h 54"/>
                <a:gd name="T32" fmla="*/ 46 w 55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46" y="8"/>
                  </a:moveTo>
                  <a:lnTo>
                    <a:pt x="46" y="8"/>
                  </a:lnTo>
                  <a:cubicBezTo>
                    <a:pt x="41" y="3"/>
                    <a:pt x="34" y="0"/>
                    <a:pt x="27" y="0"/>
                  </a:cubicBezTo>
                  <a:lnTo>
                    <a:pt x="27" y="0"/>
                  </a:lnTo>
                  <a:cubicBezTo>
                    <a:pt x="20" y="0"/>
                    <a:pt x="12" y="3"/>
                    <a:pt x="8" y="8"/>
                  </a:cubicBezTo>
                  <a:lnTo>
                    <a:pt x="8" y="8"/>
                  </a:lnTo>
                  <a:cubicBezTo>
                    <a:pt x="3" y="12"/>
                    <a:pt x="0" y="19"/>
                    <a:pt x="0" y="26"/>
                  </a:cubicBezTo>
                  <a:lnTo>
                    <a:pt x="0" y="26"/>
                  </a:lnTo>
                  <a:cubicBezTo>
                    <a:pt x="0" y="34"/>
                    <a:pt x="3" y="40"/>
                    <a:pt x="8" y="45"/>
                  </a:cubicBezTo>
                  <a:lnTo>
                    <a:pt x="8" y="45"/>
                  </a:lnTo>
                  <a:cubicBezTo>
                    <a:pt x="12" y="49"/>
                    <a:pt x="20" y="53"/>
                    <a:pt x="27" y="53"/>
                  </a:cubicBezTo>
                  <a:lnTo>
                    <a:pt x="27" y="53"/>
                  </a:lnTo>
                  <a:cubicBezTo>
                    <a:pt x="34" y="53"/>
                    <a:pt x="41" y="49"/>
                    <a:pt x="46" y="45"/>
                  </a:cubicBezTo>
                  <a:lnTo>
                    <a:pt x="46" y="45"/>
                  </a:lnTo>
                  <a:cubicBezTo>
                    <a:pt x="51" y="40"/>
                    <a:pt x="54" y="34"/>
                    <a:pt x="54" y="26"/>
                  </a:cubicBezTo>
                  <a:lnTo>
                    <a:pt x="54" y="26"/>
                  </a:lnTo>
                  <a:cubicBezTo>
                    <a:pt x="54" y="19"/>
                    <a:pt x="51" y="12"/>
                    <a:pt x="46" y="8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01E8815-C856-B648-9796-74155061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265" y="2302489"/>
              <a:ext cx="43961" cy="43961"/>
            </a:xfrm>
            <a:custGeom>
              <a:avLst/>
              <a:gdLst>
                <a:gd name="T0" fmla="*/ 30 w 37"/>
                <a:gd name="T1" fmla="*/ 5 h 35"/>
                <a:gd name="T2" fmla="*/ 30 w 37"/>
                <a:gd name="T3" fmla="*/ 5 h 35"/>
                <a:gd name="T4" fmla="*/ 18 w 37"/>
                <a:gd name="T5" fmla="*/ 0 h 35"/>
                <a:gd name="T6" fmla="*/ 18 w 37"/>
                <a:gd name="T7" fmla="*/ 0 h 35"/>
                <a:gd name="T8" fmla="*/ 5 w 37"/>
                <a:gd name="T9" fmla="*/ 5 h 35"/>
                <a:gd name="T10" fmla="*/ 5 w 37"/>
                <a:gd name="T11" fmla="*/ 5 h 35"/>
                <a:gd name="T12" fmla="*/ 0 w 37"/>
                <a:gd name="T13" fmla="*/ 17 h 35"/>
                <a:gd name="T14" fmla="*/ 0 w 37"/>
                <a:gd name="T15" fmla="*/ 17 h 35"/>
                <a:gd name="T16" fmla="*/ 5 w 37"/>
                <a:gd name="T17" fmla="*/ 29 h 35"/>
                <a:gd name="T18" fmla="*/ 5 w 37"/>
                <a:gd name="T19" fmla="*/ 29 h 35"/>
                <a:gd name="T20" fmla="*/ 18 w 37"/>
                <a:gd name="T21" fmla="*/ 34 h 35"/>
                <a:gd name="T22" fmla="*/ 18 w 37"/>
                <a:gd name="T23" fmla="*/ 34 h 35"/>
                <a:gd name="T24" fmla="*/ 30 w 37"/>
                <a:gd name="T25" fmla="*/ 29 h 35"/>
                <a:gd name="T26" fmla="*/ 30 w 37"/>
                <a:gd name="T27" fmla="*/ 29 h 35"/>
                <a:gd name="T28" fmla="*/ 36 w 37"/>
                <a:gd name="T29" fmla="*/ 17 h 35"/>
                <a:gd name="T30" fmla="*/ 36 w 37"/>
                <a:gd name="T31" fmla="*/ 17 h 35"/>
                <a:gd name="T32" fmla="*/ 30 w 37"/>
                <a:gd name="T3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5">
                  <a:moveTo>
                    <a:pt x="30" y="5"/>
                  </a:moveTo>
                  <a:lnTo>
                    <a:pt x="30" y="5"/>
                  </a:lnTo>
                  <a:cubicBezTo>
                    <a:pt x="27" y="2"/>
                    <a:pt x="23" y="0"/>
                    <a:pt x="18" y="0"/>
                  </a:cubicBezTo>
                  <a:lnTo>
                    <a:pt x="18" y="0"/>
                  </a:lnTo>
                  <a:cubicBezTo>
                    <a:pt x="13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2"/>
                    <a:pt x="0" y="17"/>
                  </a:cubicBezTo>
                  <a:lnTo>
                    <a:pt x="0" y="17"/>
                  </a:lnTo>
                  <a:cubicBezTo>
                    <a:pt x="0" y="22"/>
                    <a:pt x="2" y="27"/>
                    <a:pt x="5" y="29"/>
                  </a:cubicBezTo>
                  <a:lnTo>
                    <a:pt x="5" y="29"/>
                  </a:lnTo>
                  <a:cubicBezTo>
                    <a:pt x="8" y="33"/>
                    <a:pt x="13" y="34"/>
                    <a:pt x="18" y="34"/>
                  </a:cubicBezTo>
                  <a:lnTo>
                    <a:pt x="18" y="34"/>
                  </a:lnTo>
                  <a:cubicBezTo>
                    <a:pt x="23" y="34"/>
                    <a:pt x="27" y="33"/>
                    <a:pt x="30" y="29"/>
                  </a:cubicBezTo>
                  <a:lnTo>
                    <a:pt x="30" y="29"/>
                  </a:lnTo>
                  <a:cubicBezTo>
                    <a:pt x="34" y="27"/>
                    <a:pt x="36" y="22"/>
                    <a:pt x="36" y="17"/>
                  </a:cubicBezTo>
                  <a:lnTo>
                    <a:pt x="36" y="17"/>
                  </a:lnTo>
                  <a:cubicBezTo>
                    <a:pt x="36" y="12"/>
                    <a:pt x="34" y="8"/>
                    <a:pt x="30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7C1D476-E17D-688C-A629-CCEB34F3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665" y="2296994"/>
              <a:ext cx="60445" cy="60448"/>
            </a:xfrm>
            <a:custGeom>
              <a:avLst/>
              <a:gdLst>
                <a:gd name="T0" fmla="*/ 42 w 50"/>
                <a:gd name="T1" fmla="*/ 6 h 48"/>
                <a:gd name="T2" fmla="*/ 42 w 50"/>
                <a:gd name="T3" fmla="*/ 6 h 48"/>
                <a:gd name="T4" fmla="*/ 24 w 50"/>
                <a:gd name="T5" fmla="*/ 0 h 48"/>
                <a:gd name="T6" fmla="*/ 24 w 50"/>
                <a:gd name="T7" fmla="*/ 0 h 48"/>
                <a:gd name="T8" fmla="*/ 7 w 50"/>
                <a:gd name="T9" fmla="*/ 6 h 48"/>
                <a:gd name="T10" fmla="*/ 7 w 50"/>
                <a:gd name="T11" fmla="*/ 6 h 48"/>
                <a:gd name="T12" fmla="*/ 0 w 50"/>
                <a:gd name="T13" fmla="*/ 23 h 48"/>
                <a:gd name="T14" fmla="*/ 0 w 50"/>
                <a:gd name="T15" fmla="*/ 23 h 48"/>
                <a:gd name="T16" fmla="*/ 7 w 50"/>
                <a:gd name="T17" fmla="*/ 40 h 48"/>
                <a:gd name="T18" fmla="*/ 7 w 50"/>
                <a:gd name="T19" fmla="*/ 40 h 48"/>
                <a:gd name="T20" fmla="*/ 24 w 50"/>
                <a:gd name="T21" fmla="*/ 47 h 48"/>
                <a:gd name="T22" fmla="*/ 24 w 50"/>
                <a:gd name="T23" fmla="*/ 47 h 48"/>
                <a:gd name="T24" fmla="*/ 42 w 50"/>
                <a:gd name="T25" fmla="*/ 40 h 48"/>
                <a:gd name="T26" fmla="*/ 42 w 50"/>
                <a:gd name="T27" fmla="*/ 40 h 48"/>
                <a:gd name="T28" fmla="*/ 49 w 50"/>
                <a:gd name="T29" fmla="*/ 23 h 48"/>
                <a:gd name="T30" fmla="*/ 49 w 50"/>
                <a:gd name="T31" fmla="*/ 23 h 48"/>
                <a:gd name="T32" fmla="*/ 42 w 50"/>
                <a:gd name="T3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42" y="6"/>
                  </a:moveTo>
                  <a:lnTo>
                    <a:pt x="42" y="6"/>
                  </a:lnTo>
                  <a:cubicBezTo>
                    <a:pt x="37" y="2"/>
                    <a:pt x="31" y="0"/>
                    <a:pt x="24" y="0"/>
                  </a:cubicBezTo>
                  <a:lnTo>
                    <a:pt x="24" y="0"/>
                  </a:lnTo>
                  <a:cubicBezTo>
                    <a:pt x="18" y="0"/>
                    <a:pt x="11" y="2"/>
                    <a:pt x="7" y="6"/>
                  </a:cubicBezTo>
                  <a:lnTo>
                    <a:pt x="7" y="6"/>
                  </a:lnTo>
                  <a:cubicBezTo>
                    <a:pt x="3" y="11"/>
                    <a:pt x="0" y="17"/>
                    <a:pt x="0" y="23"/>
                  </a:cubicBezTo>
                  <a:lnTo>
                    <a:pt x="0" y="23"/>
                  </a:lnTo>
                  <a:cubicBezTo>
                    <a:pt x="0" y="30"/>
                    <a:pt x="3" y="36"/>
                    <a:pt x="7" y="40"/>
                  </a:cubicBezTo>
                  <a:lnTo>
                    <a:pt x="7" y="40"/>
                  </a:lnTo>
                  <a:cubicBezTo>
                    <a:pt x="11" y="45"/>
                    <a:pt x="18" y="47"/>
                    <a:pt x="24" y="47"/>
                  </a:cubicBezTo>
                  <a:lnTo>
                    <a:pt x="24" y="47"/>
                  </a:lnTo>
                  <a:cubicBezTo>
                    <a:pt x="31" y="47"/>
                    <a:pt x="37" y="45"/>
                    <a:pt x="42" y="40"/>
                  </a:cubicBezTo>
                  <a:lnTo>
                    <a:pt x="42" y="40"/>
                  </a:lnTo>
                  <a:cubicBezTo>
                    <a:pt x="46" y="36"/>
                    <a:pt x="49" y="30"/>
                    <a:pt x="49" y="23"/>
                  </a:cubicBezTo>
                  <a:lnTo>
                    <a:pt x="49" y="23"/>
                  </a:lnTo>
                  <a:cubicBezTo>
                    <a:pt x="49" y="17"/>
                    <a:pt x="46" y="11"/>
                    <a:pt x="42" y="6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2D9D591-5B24-177E-8536-E51FDEB1A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51" y="2307984"/>
              <a:ext cx="38468" cy="38468"/>
            </a:xfrm>
            <a:custGeom>
              <a:avLst/>
              <a:gdLst>
                <a:gd name="T0" fmla="*/ 24 w 29"/>
                <a:gd name="T1" fmla="*/ 5 h 30"/>
                <a:gd name="T2" fmla="*/ 24 w 29"/>
                <a:gd name="T3" fmla="*/ 5 h 30"/>
                <a:gd name="T4" fmla="*/ 14 w 29"/>
                <a:gd name="T5" fmla="*/ 0 h 30"/>
                <a:gd name="T6" fmla="*/ 14 w 29"/>
                <a:gd name="T7" fmla="*/ 0 h 30"/>
                <a:gd name="T8" fmla="*/ 4 w 29"/>
                <a:gd name="T9" fmla="*/ 5 h 30"/>
                <a:gd name="T10" fmla="*/ 4 w 29"/>
                <a:gd name="T11" fmla="*/ 5 h 30"/>
                <a:gd name="T12" fmla="*/ 0 w 29"/>
                <a:gd name="T13" fmla="*/ 14 h 30"/>
                <a:gd name="T14" fmla="*/ 0 w 29"/>
                <a:gd name="T15" fmla="*/ 14 h 30"/>
                <a:gd name="T16" fmla="*/ 4 w 29"/>
                <a:gd name="T17" fmla="*/ 24 h 30"/>
                <a:gd name="T18" fmla="*/ 4 w 29"/>
                <a:gd name="T19" fmla="*/ 24 h 30"/>
                <a:gd name="T20" fmla="*/ 14 w 29"/>
                <a:gd name="T21" fmla="*/ 29 h 30"/>
                <a:gd name="T22" fmla="*/ 14 w 29"/>
                <a:gd name="T23" fmla="*/ 29 h 30"/>
                <a:gd name="T24" fmla="*/ 24 w 29"/>
                <a:gd name="T25" fmla="*/ 24 h 30"/>
                <a:gd name="T26" fmla="*/ 24 w 29"/>
                <a:gd name="T27" fmla="*/ 24 h 30"/>
                <a:gd name="T28" fmla="*/ 28 w 29"/>
                <a:gd name="T29" fmla="*/ 14 h 30"/>
                <a:gd name="T30" fmla="*/ 28 w 29"/>
                <a:gd name="T31" fmla="*/ 14 h 30"/>
                <a:gd name="T32" fmla="*/ 24 w 29"/>
                <a:gd name="T3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24" y="5"/>
                  </a:moveTo>
                  <a:lnTo>
                    <a:pt x="24" y="5"/>
                  </a:lnTo>
                  <a:cubicBezTo>
                    <a:pt x="22" y="2"/>
                    <a:pt x="18" y="0"/>
                    <a:pt x="14" y="0"/>
                  </a:cubicBezTo>
                  <a:lnTo>
                    <a:pt x="14" y="0"/>
                  </a:lnTo>
                  <a:cubicBezTo>
                    <a:pt x="10" y="0"/>
                    <a:pt x="7" y="2"/>
                    <a:pt x="4" y="5"/>
                  </a:cubicBezTo>
                  <a:lnTo>
                    <a:pt x="4" y="5"/>
                  </a:lnTo>
                  <a:cubicBezTo>
                    <a:pt x="1" y="7"/>
                    <a:pt x="0" y="11"/>
                    <a:pt x="0" y="14"/>
                  </a:cubicBezTo>
                  <a:lnTo>
                    <a:pt x="0" y="14"/>
                  </a:lnTo>
                  <a:cubicBezTo>
                    <a:pt x="0" y="18"/>
                    <a:pt x="1" y="22"/>
                    <a:pt x="4" y="24"/>
                  </a:cubicBezTo>
                  <a:lnTo>
                    <a:pt x="4" y="24"/>
                  </a:lnTo>
                  <a:cubicBezTo>
                    <a:pt x="7" y="27"/>
                    <a:pt x="10" y="29"/>
                    <a:pt x="14" y="29"/>
                  </a:cubicBezTo>
                  <a:lnTo>
                    <a:pt x="14" y="29"/>
                  </a:lnTo>
                  <a:cubicBezTo>
                    <a:pt x="18" y="29"/>
                    <a:pt x="22" y="27"/>
                    <a:pt x="24" y="24"/>
                  </a:cubicBezTo>
                  <a:lnTo>
                    <a:pt x="24" y="24"/>
                  </a:lnTo>
                  <a:cubicBezTo>
                    <a:pt x="27" y="22"/>
                    <a:pt x="28" y="18"/>
                    <a:pt x="28" y="14"/>
                  </a:cubicBezTo>
                  <a:lnTo>
                    <a:pt x="28" y="14"/>
                  </a:lnTo>
                  <a:cubicBezTo>
                    <a:pt x="28" y="11"/>
                    <a:pt x="27" y="7"/>
                    <a:pt x="24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8BC7510F-F5ED-A27B-EB05-4E3A2CC0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737" y="2445364"/>
              <a:ext cx="1928814" cy="3951042"/>
            </a:xfrm>
            <a:custGeom>
              <a:avLst/>
              <a:gdLst>
                <a:gd name="T0" fmla="*/ 1458 w 1549"/>
                <a:gd name="T1" fmla="*/ 0 h 3170"/>
                <a:gd name="T2" fmla="*/ 90 w 1549"/>
                <a:gd name="T3" fmla="*/ 0 h 3170"/>
                <a:gd name="T4" fmla="*/ 90 w 1549"/>
                <a:gd name="T5" fmla="*/ 0 h 3170"/>
                <a:gd name="T6" fmla="*/ 0 w 1549"/>
                <a:gd name="T7" fmla="*/ 89 h 3170"/>
                <a:gd name="T8" fmla="*/ 0 w 1549"/>
                <a:gd name="T9" fmla="*/ 3079 h 3170"/>
                <a:gd name="T10" fmla="*/ 0 w 1549"/>
                <a:gd name="T11" fmla="*/ 3079 h 3170"/>
                <a:gd name="T12" fmla="*/ 90 w 1549"/>
                <a:gd name="T13" fmla="*/ 3169 h 3170"/>
                <a:gd name="T14" fmla="*/ 1458 w 1549"/>
                <a:gd name="T15" fmla="*/ 3169 h 3170"/>
                <a:gd name="T16" fmla="*/ 1458 w 1549"/>
                <a:gd name="T17" fmla="*/ 3169 h 3170"/>
                <a:gd name="T18" fmla="*/ 1548 w 1549"/>
                <a:gd name="T19" fmla="*/ 3079 h 3170"/>
                <a:gd name="T20" fmla="*/ 1548 w 1549"/>
                <a:gd name="T21" fmla="*/ 89 h 3170"/>
                <a:gd name="T22" fmla="*/ 1548 w 1549"/>
                <a:gd name="T23" fmla="*/ 89 h 3170"/>
                <a:gd name="T24" fmla="*/ 1458 w 1549"/>
                <a:gd name="T25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9" h="3170">
                  <a:moveTo>
                    <a:pt x="1458" y="0"/>
                  </a:moveTo>
                  <a:lnTo>
                    <a:pt x="90" y="0"/>
                  </a:lnTo>
                  <a:lnTo>
                    <a:pt x="90" y="0"/>
                  </a:lnTo>
                  <a:cubicBezTo>
                    <a:pt x="41" y="0"/>
                    <a:pt x="0" y="40"/>
                    <a:pt x="0" y="89"/>
                  </a:cubicBezTo>
                  <a:lnTo>
                    <a:pt x="0" y="3079"/>
                  </a:lnTo>
                  <a:lnTo>
                    <a:pt x="0" y="3079"/>
                  </a:lnTo>
                  <a:cubicBezTo>
                    <a:pt x="0" y="3128"/>
                    <a:pt x="41" y="3169"/>
                    <a:pt x="90" y="3169"/>
                  </a:cubicBezTo>
                  <a:lnTo>
                    <a:pt x="1458" y="3169"/>
                  </a:lnTo>
                  <a:lnTo>
                    <a:pt x="1458" y="3169"/>
                  </a:lnTo>
                  <a:cubicBezTo>
                    <a:pt x="1508" y="3169"/>
                    <a:pt x="1548" y="3128"/>
                    <a:pt x="1548" y="3079"/>
                  </a:cubicBezTo>
                  <a:lnTo>
                    <a:pt x="1548" y="89"/>
                  </a:lnTo>
                  <a:lnTo>
                    <a:pt x="1548" y="89"/>
                  </a:lnTo>
                  <a:cubicBezTo>
                    <a:pt x="1548" y="40"/>
                    <a:pt x="1508" y="0"/>
                    <a:pt x="1458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</p:grpSp>
      <p:sp>
        <p:nvSpPr>
          <p:cNvPr id="21" name="Picture Placeholder 127">
            <a:extLst>
              <a:ext uri="{FF2B5EF4-FFF2-40B4-BE49-F238E27FC236}">
                <a16:creationId xmlns:a16="http://schemas.microsoft.com/office/drawing/2014/main" id="{ECDCF693-5A21-9329-E84D-BB3193369E9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7057430" y="4744469"/>
            <a:ext cx="3995279" cy="8186751"/>
          </a:xfrm>
          <a:custGeom>
            <a:avLst/>
            <a:gdLst>
              <a:gd name="connsiteX0" fmla="*/ 112068 w 1927570"/>
              <a:gd name="connsiteY0" fmla="*/ 0 h 3949796"/>
              <a:gd name="connsiteX1" fmla="*/ 1815502 w 1927570"/>
              <a:gd name="connsiteY1" fmla="*/ 0 h 3949796"/>
              <a:gd name="connsiteX2" fmla="*/ 1927570 w 1927570"/>
              <a:gd name="connsiteY2" fmla="*/ 110929 h 3949796"/>
              <a:gd name="connsiteX3" fmla="*/ 1927570 w 1927570"/>
              <a:gd name="connsiteY3" fmla="*/ 3837621 h 3949796"/>
              <a:gd name="connsiteX4" fmla="*/ 1815502 w 1927570"/>
              <a:gd name="connsiteY4" fmla="*/ 3949796 h 3949796"/>
              <a:gd name="connsiteX5" fmla="*/ 112068 w 1927570"/>
              <a:gd name="connsiteY5" fmla="*/ 3949796 h 3949796"/>
              <a:gd name="connsiteX6" fmla="*/ 0 w 1927570"/>
              <a:gd name="connsiteY6" fmla="*/ 3837621 h 3949796"/>
              <a:gd name="connsiteX7" fmla="*/ 0 w 1927570"/>
              <a:gd name="connsiteY7" fmla="*/ 110929 h 3949796"/>
              <a:gd name="connsiteX8" fmla="*/ 112068 w 1927570"/>
              <a:gd name="connsiteY8" fmla="*/ 0 h 39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570" h="3949796">
                <a:moveTo>
                  <a:pt x="112068" y="0"/>
                </a:moveTo>
                <a:lnTo>
                  <a:pt x="1815502" y="0"/>
                </a:lnTo>
                <a:cubicBezTo>
                  <a:pt x="1877762" y="0"/>
                  <a:pt x="1927570" y="49856"/>
                  <a:pt x="1927570" y="110929"/>
                </a:cubicBezTo>
                <a:lnTo>
                  <a:pt x="1927570" y="3837621"/>
                </a:lnTo>
                <a:cubicBezTo>
                  <a:pt x="1927570" y="3898694"/>
                  <a:pt x="1877762" y="3949796"/>
                  <a:pt x="1815502" y="3949796"/>
                </a:cubicBezTo>
                <a:lnTo>
                  <a:pt x="112068" y="3949796"/>
                </a:lnTo>
                <a:cubicBezTo>
                  <a:pt x="51054" y="3949796"/>
                  <a:pt x="0" y="3898694"/>
                  <a:pt x="0" y="3837621"/>
                </a:cubicBezTo>
                <a:lnTo>
                  <a:pt x="0" y="110929"/>
                </a:lnTo>
                <a:cubicBezTo>
                  <a:pt x="0" y="49856"/>
                  <a:pt x="51054" y="0"/>
                  <a:pt x="112068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5A72D-1F03-1E92-8996-DBA1599ACD08}"/>
              </a:ext>
            </a:extLst>
          </p:cNvPr>
          <p:cNvGrpSpPr/>
          <p:nvPr userDrawn="1"/>
        </p:nvGrpSpPr>
        <p:grpSpPr>
          <a:xfrm>
            <a:off x="871219" y="3856384"/>
            <a:ext cx="12835290" cy="6505712"/>
            <a:chOff x="890706" y="8720875"/>
            <a:chExt cx="6006247" cy="3044335"/>
          </a:xfrm>
        </p:grpSpPr>
        <p:sp>
          <p:nvSpPr>
            <p:cNvPr id="3" name="Freeform 40">
              <a:extLst>
                <a:ext uri="{FF2B5EF4-FFF2-40B4-BE49-F238E27FC236}">
                  <a16:creationId xmlns:a16="http://schemas.microsoft.com/office/drawing/2014/main" id="{FB17B997-5E70-6F54-C107-E4C9AED1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607" y="8720875"/>
              <a:ext cx="4637942" cy="2709128"/>
            </a:xfrm>
            <a:custGeom>
              <a:avLst/>
              <a:gdLst>
                <a:gd name="T0" fmla="*/ 3721 w 3722"/>
                <a:gd name="T1" fmla="*/ 49 h 2174"/>
                <a:gd name="T2" fmla="*/ 3721 w 3722"/>
                <a:gd name="T3" fmla="*/ 49 h 2174"/>
                <a:gd name="T4" fmla="*/ 3672 w 3722"/>
                <a:gd name="T5" fmla="*/ 0 h 2174"/>
                <a:gd name="T6" fmla="*/ 49 w 3722"/>
                <a:gd name="T7" fmla="*/ 0 h 2174"/>
                <a:gd name="T8" fmla="*/ 49 w 3722"/>
                <a:gd name="T9" fmla="*/ 0 h 2174"/>
                <a:gd name="T10" fmla="*/ 0 w 3722"/>
                <a:gd name="T11" fmla="*/ 49 h 2174"/>
                <a:gd name="T12" fmla="*/ 0 w 3722"/>
                <a:gd name="T13" fmla="*/ 2173 h 2174"/>
                <a:gd name="T14" fmla="*/ 3721 w 3722"/>
                <a:gd name="T15" fmla="*/ 2173 h 2174"/>
                <a:gd name="T16" fmla="*/ 3721 w 3722"/>
                <a:gd name="T17" fmla="*/ 49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2" h="2174">
                  <a:moveTo>
                    <a:pt x="3721" y="49"/>
                  </a:moveTo>
                  <a:lnTo>
                    <a:pt x="3721" y="49"/>
                  </a:lnTo>
                  <a:cubicBezTo>
                    <a:pt x="3721" y="21"/>
                    <a:pt x="3699" y="0"/>
                    <a:pt x="3672" y="0"/>
                  </a:cubicBezTo>
                  <a:lnTo>
                    <a:pt x="49" y="0"/>
                  </a:lnTo>
                  <a:lnTo>
                    <a:pt x="49" y="0"/>
                  </a:lnTo>
                  <a:cubicBezTo>
                    <a:pt x="22" y="0"/>
                    <a:pt x="0" y="21"/>
                    <a:pt x="0" y="49"/>
                  </a:cubicBezTo>
                  <a:lnTo>
                    <a:pt x="0" y="2173"/>
                  </a:lnTo>
                  <a:lnTo>
                    <a:pt x="3721" y="2173"/>
                  </a:lnTo>
                  <a:lnTo>
                    <a:pt x="3721" y="49"/>
                  </a:ln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D6E6185-D538-515F-7C09-EE472AE0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706" y="11457479"/>
              <a:ext cx="6006247" cy="307731"/>
            </a:xfrm>
            <a:custGeom>
              <a:avLst/>
              <a:gdLst>
                <a:gd name="T0" fmla="*/ 240 w 4821"/>
                <a:gd name="T1" fmla="*/ 247 h 248"/>
                <a:gd name="T2" fmla="*/ 4580 w 4821"/>
                <a:gd name="T3" fmla="*/ 247 h 248"/>
                <a:gd name="T4" fmla="*/ 4580 w 4821"/>
                <a:gd name="T5" fmla="*/ 247 h 248"/>
                <a:gd name="T6" fmla="*/ 4820 w 4821"/>
                <a:gd name="T7" fmla="*/ 0 h 248"/>
                <a:gd name="T8" fmla="*/ 0 w 4821"/>
                <a:gd name="T9" fmla="*/ 0 h 248"/>
                <a:gd name="T10" fmla="*/ 0 w 4821"/>
                <a:gd name="T11" fmla="*/ 0 h 248"/>
                <a:gd name="T12" fmla="*/ 240 w 4821"/>
                <a:gd name="T13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1" h="248">
                  <a:moveTo>
                    <a:pt x="240" y="247"/>
                  </a:moveTo>
                  <a:lnTo>
                    <a:pt x="4580" y="247"/>
                  </a:lnTo>
                  <a:lnTo>
                    <a:pt x="4580" y="247"/>
                  </a:lnTo>
                  <a:cubicBezTo>
                    <a:pt x="4709" y="247"/>
                    <a:pt x="4815" y="137"/>
                    <a:pt x="482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5" y="137"/>
                    <a:pt x="110" y="247"/>
                    <a:pt x="240" y="247"/>
                  </a:cubicBezTo>
                </a:path>
              </a:pathLst>
            </a:custGeom>
            <a:solidFill>
              <a:srgbClr val="2D2D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3EBF8F91-50D1-57BB-0526-74B04E9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706" y="11430003"/>
              <a:ext cx="6006247" cy="27477"/>
            </a:xfrm>
            <a:custGeom>
              <a:avLst/>
              <a:gdLst>
                <a:gd name="T0" fmla="*/ 4821 w 4822"/>
                <a:gd name="T1" fmla="*/ 0 h 22"/>
                <a:gd name="T2" fmla="*/ 0 w 4822"/>
                <a:gd name="T3" fmla="*/ 0 h 22"/>
                <a:gd name="T4" fmla="*/ 0 w 4822"/>
                <a:gd name="T5" fmla="*/ 11 h 22"/>
                <a:gd name="T6" fmla="*/ 0 w 4822"/>
                <a:gd name="T7" fmla="*/ 11 h 22"/>
                <a:gd name="T8" fmla="*/ 0 w 4822"/>
                <a:gd name="T9" fmla="*/ 21 h 22"/>
                <a:gd name="T10" fmla="*/ 4820 w 4822"/>
                <a:gd name="T11" fmla="*/ 21 h 22"/>
                <a:gd name="T12" fmla="*/ 4820 w 4822"/>
                <a:gd name="T13" fmla="*/ 21 h 22"/>
                <a:gd name="T14" fmla="*/ 4821 w 4822"/>
                <a:gd name="T15" fmla="*/ 11 h 22"/>
                <a:gd name="T16" fmla="*/ 4821 w 48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2" h="22">
                  <a:moveTo>
                    <a:pt x="48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cubicBezTo>
                    <a:pt x="0" y="14"/>
                    <a:pt x="0" y="18"/>
                    <a:pt x="0" y="21"/>
                  </a:cubicBezTo>
                  <a:lnTo>
                    <a:pt x="4820" y="21"/>
                  </a:lnTo>
                  <a:lnTo>
                    <a:pt x="4820" y="21"/>
                  </a:lnTo>
                  <a:cubicBezTo>
                    <a:pt x="4820" y="18"/>
                    <a:pt x="4821" y="14"/>
                    <a:pt x="4821" y="11"/>
                  </a:cubicBezTo>
                  <a:lnTo>
                    <a:pt x="4821" y="0"/>
                  </a:lnTo>
                </a:path>
              </a:pathLst>
            </a:custGeom>
            <a:solidFill>
              <a:srgbClr val="9596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3CF02FE-0BCD-CEE3-7A4A-F7E7A766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099" y="8748348"/>
              <a:ext cx="49459" cy="49459"/>
            </a:xfrm>
            <a:custGeom>
              <a:avLst/>
              <a:gdLst>
                <a:gd name="T0" fmla="*/ 19 w 39"/>
                <a:gd name="T1" fmla="*/ 0 h 39"/>
                <a:gd name="T2" fmla="*/ 19 w 39"/>
                <a:gd name="T3" fmla="*/ 0 h 39"/>
                <a:gd name="T4" fmla="*/ 0 w 39"/>
                <a:gd name="T5" fmla="*/ 19 h 39"/>
                <a:gd name="T6" fmla="*/ 0 w 39"/>
                <a:gd name="T7" fmla="*/ 19 h 39"/>
                <a:gd name="T8" fmla="*/ 19 w 39"/>
                <a:gd name="T9" fmla="*/ 38 h 39"/>
                <a:gd name="T10" fmla="*/ 19 w 39"/>
                <a:gd name="T11" fmla="*/ 38 h 39"/>
                <a:gd name="T12" fmla="*/ 38 w 39"/>
                <a:gd name="T13" fmla="*/ 19 h 39"/>
                <a:gd name="T14" fmla="*/ 38 w 39"/>
                <a:gd name="T15" fmla="*/ 19 h 39"/>
                <a:gd name="T16" fmla="*/ 19 w 39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19"/>
                  </a:lnTo>
                  <a:cubicBezTo>
                    <a:pt x="0" y="30"/>
                    <a:pt x="9" y="38"/>
                    <a:pt x="19" y="38"/>
                  </a:cubicBezTo>
                  <a:lnTo>
                    <a:pt x="19" y="38"/>
                  </a:lnTo>
                  <a:cubicBezTo>
                    <a:pt x="29" y="38"/>
                    <a:pt x="38" y="30"/>
                    <a:pt x="38" y="19"/>
                  </a:cubicBezTo>
                  <a:lnTo>
                    <a:pt x="38" y="19"/>
                  </a:ln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070AE06D-FE57-C3B1-5DB0-1A03D1F5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090" y="8753846"/>
              <a:ext cx="27477" cy="27475"/>
            </a:xfrm>
            <a:custGeom>
              <a:avLst/>
              <a:gdLst>
                <a:gd name="T0" fmla="*/ 11 w 23"/>
                <a:gd name="T1" fmla="*/ 0 h 23"/>
                <a:gd name="T2" fmla="*/ 11 w 23"/>
                <a:gd name="T3" fmla="*/ 0 h 23"/>
                <a:gd name="T4" fmla="*/ 0 w 23"/>
                <a:gd name="T5" fmla="*/ 11 h 23"/>
                <a:gd name="T6" fmla="*/ 0 w 23"/>
                <a:gd name="T7" fmla="*/ 11 h 23"/>
                <a:gd name="T8" fmla="*/ 11 w 23"/>
                <a:gd name="T9" fmla="*/ 22 h 23"/>
                <a:gd name="T10" fmla="*/ 11 w 23"/>
                <a:gd name="T11" fmla="*/ 22 h 23"/>
                <a:gd name="T12" fmla="*/ 22 w 23"/>
                <a:gd name="T13" fmla="*/ 11 h 23"/>
                <a:gd name="T14" fmla="*/ 22 w 23"/>
                <a:gd name="T15" fmla="*/ 11 h 23"/>
                <a:gd name="T16" fmla="*/ 11 w 2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8"/>
                    <a:pt x="5" y="22"/>
                    <a:pt x="11" y="22"/>
                  </a:cubicBezTo>
                  <a:lnTo>
                    <a:pt x="11" y="22"/>
                  </a:lnTo>
                  <a:cubicBezTo>
                    <a:pt x="17" y="22"/>
                    <a:pt x="22" y="18"/>
                    <a:pt x="22" y="11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B375069-1238-BF39-2D86-25E7D3F2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223" y="11457481"/>
              <a:ext cx="1472712" cy="98913"/>
            </a:xfrm>
            <a:custGeom>
              <a:avLst/>
              <a:gdLst>
                <a:gd name="T0" fmla="*/ 0 w 1181"/>
                <a:gd name="T1" fmla="*/ 0 h 80"/>
                <a:gd name="T2" fmla="*/ 0 w 1181"/>
                <a:gd name="T3" fmla="*/ 0 h 80"/>
                <a:gd name="T4" fmla="*/ 80 w 1181"/>
                <a:gd name="T5" fmla="*/ 79 h 80"/>
                <a:gd name="T6" fmla="*/ 1100 w 1181"/>
                <a:gd name="T7" fmla="*/ 79 h 80"/>
                <a:gd name="T8" fmla="*/ 1100 w 1181"/>
                <a:gd name="T9" fmla="*/ 79 h 80"/>
                <a:gd name="T10" fmla="*/ 1180 w 1181"/>
                <a:gd name="T11" fmla="*/ 0 h 80"/>
                <a:gd name="T12" fmla="*/ 0 w 1181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1" h="80">
                  <a:moveTo>
                    <a:pt x="0" y="0"/>
                  </a:moveTo>
                  <a:lnTo>
                    <a:pt x="0" y="0"/>
                  </a:lnTo>
                  <a:cubicBezTo>
                    <a:pt x="0" y="43"/>
                    <a:pt x="36" y="79"/>
                    <a:pt x="80" y="79"/>
                  </a:cubicBezTo>
                  <a:lnTo>
                    <a:pt x="1100" y="79"/>
                  </a:lnTo>
                  <a:lnTo>
                    <a:pt x="1100" y="79"/>
                  </a:lnTo>
                  <a:cubicBezTo>
                    <a:pt x="1144" y="79"/>
                    <a:pt x="1180" y="43"/>
                    <a:pt x="1180" y="0"/>
                  </a:cubicBezTo>
                  <a:lnTo>
                    <a:pt x="0" y="0"/>
                  </a:lnTo>
                </a:path>
              </a:pathLst>
            </a:custGeom>
            <a:solidFill>
              <a:srgbClr val="686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575BE2A2-1091-0112-E2B7-4C24E4BC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034" y="8836271"/>
              <a:ext cx="4473087" cy="2505808"/>
            </a:xfrm>
            <a:custGeom>
              <a:avLst/>
              <a:gdLst>
                <a:gd name="T0" fmla="*/ 0 w 3591"/>
                <a:gd name="T1" fmla="*/ 2009 h 2010"/>
                <a:gd name="T2" fmla="*/ 3590 w 3591"/>
                <a:gd name="T3" fmla="*/ 2009 h 2010"/>
                <a:gd name="T4" fmla="*/ 3590 w 3591"/>
                <a:gd name="T5" fmla="*/ 0 h 2010"/>
                <a:gd name="T6" fmla="*/ 0 w 3591"/>
                <a:gd name="T7" fmla="*/ 0 h 2010"/>
                <a:gd name="T8" fmla="*/ 0 w 3591"/>
                <a:gd name="T9" fmla="*/ 2009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1" h="2010">
                  <a:moveTo>
                    <a:pt x="0" y="2009"/>
                  </a:moveTo>
                  <a:lnTo>
                    <a:pt x="3590" y="2009"/>
                  </a:lnTo>
                  <a:lnTo>
                    <a:pt x="3590" y="0"/>
                  </a:lnTo>
                  <a:lnTo>
                    <a:pt x="0" y="0"/>
                  </a:lnTo>
                  <a:lnTo>
                    <a:pt x="0" y="2009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</p:grpSp>
      <p:sp>
        <p:nvSpPr>
          <p:cNvPr id="18" name="Picture Placeholder 131">
            <a:extLst>
              <a:ext uri="{FF2B5EF4-FFF2-40B4-BE49-F238E27FC236}">
                <a16:creationId xmlns:a16="http://schemas.microsoft.com/office/drawing/2014/main" id="{56C6B44A-05F2-F481-ACFC-C36485DED64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17925" y="4102982"/>
            <a:ext cx="9556282" cy="5352222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Dosis" pitchFamily="2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6">
            <a:extLst>
              <a:ext uri="{FF2B5EF4-FFF2-40B4-BE49-F238E27FC236}">
                <a16:creationId xmlns:a16="http://schemas.microsoft.com/office/drawing/2014/main" id="{43A419EC-3979-1994-66B6-E23FC904EA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7918" y="-1318851"/>
            <a:ext cx="13971787" cy="14013399"/>
          </a:xfrm>
          <a:custGeom>
            <a:avLst/>
            <a:gdLst>
              <a:gd name="connsiteX0" fmla="*/ 2152083 w 3784359"/>
              <a:gd name="connsiteY0" fmla="*/ 18 h 3795630"/>
              <a:gd name="connsiteX1" fmla="*/ 2928012 w 3784359"/>
              <a:gd name="connsiteY1" fmla="*/ 194015 h 3795630"/>
              <a:gd name="connsiteX2" fmla="*/ 3589618 w 3784359"/>
              <a:gd name="connsiteY2" fmla="*/ 2398119 h 3795630"/>
              <a:gd name="connsiteX3" fmla="*/ 3553485 w 3784359"/>
              <a:gd name="connsiteY3" fmla="*/ 2466685 h 3795630"/>
              <a:gd name="connsiteX4" fmla="*/ 2843286 w 3784359"/>
              <a:gd name="connsiteY4" fmla="*/ 2083959 h 3795630"/>
              <a:gd name="connsiteX5" fmla="*/ 2903092 w 3784359"/>
              <a:gd name="connsiteY5" fmla="*/ 3728310 h 3795630"/>
              <a:gd name="connsiteX6" fmla="*/ 2865714 w 3784359"/>
              <a:gd name="connsiteY6" fmla="*/ 3795630 h 3795630"/>
              <a:gd name="connsiteX7" fmla="*/ 0 w 3784359"/>
              <a:gd name="connsiteY7" fmla="*/ 2253506 h 3795630"/>
              <a:gd name="connsiteX8" fmla="*/ 36133 w 3784359"/>
              <a:gd name="connsiteY8" fmla="*/ 2186186 h 3795630"/>
              <a:gd name="connsiteX9" fmla="*/ 1439086 w 3784359"/>
              <a:gd name="connsiteY9" fmla="*/ 1329727 h 3795630"/>
              <a:gd name="connsiteX10" fmla="*/ 687770 w 3784359"/>
              <a:gd name="connsiteY10" fmla="*/ 924561 h 3795630"/>
              <a:gd name="connsiteX11" fmla="*/ 725149 w 3784359"/>
              <a:gd name="connsiteY11" fmla="*/ 857241 h 3795630"/>
              <a:gd name="connsiteX12" fmla="*/ 2152083 w 3784359"/>
              <a:gd name="connsiteY12" fmla="*/ 18 h 37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4359" h="3795630">
                <a:moveTo>
                  <a:pt x="2152083" y="18"/>
                </a:moveTo>
                <a:cubicBezTo>
                  <a:pt x="2414417" y="-1190"/>
                  <a:pt x="2680766" y="61169"/>
                  <a:pt x="2928012" y="194015"/>
                </a:cubicBezTo>
                <a:cubicBezTo>
                  <a:pt x="3719198" y="620374"/>
                  <a:pt x="4015737" y="1607733"/>
                  <a:pt x="3589618" y="2398119"/>
                </a:cubicBezTo>
                <a:lnTo>
                  <a:pt x="3553485" y="2466685"/>
                </a:lnTo>
                <a:lnTo>
                  <a:pt x="2843286" y="2083959"/>
                </a:lnTo>
                <a:cubicBezTo>
                  <a:pt x="3147301" y="2565172"/>
                  <a:pt x="3190910" y="3190998"/>
                  <a:pt x="2903092" y="3728310"/>
                </a:cubicBezTo>
                <a:lnTo>
                  <a:pt x="2865714" y="3795630"/>
                </a:lnTo>
                <a:lnTo>
                  <a:pt x="0" y="2253506"/>
                </a:lnTo>
                <a:lnTo>
                  <a:pt x="36133" y="2186186"/>
                </a:lnTo>
                <a:cubicBezTo>
                  <a:pt x="325195" y="1650121"/>
                  <a:pt x="870927" y="1340948"/>
                  <a:pt x="1439086" y="1329727"/>
                </a:cubicBezTo>
                <a:lnTo>
                  <a:pt x="687770" y="924561"/>
                </a:lnTo>
                <a:lnTo>
                  <a:pt x="725149" y="857241"/>
                </a:lnTo>
                <a:cubicBezTo>
                  <a:pt x="1017250" y="312995"/>
                  <a:pt x="1574950" y="2676"/>
                  <a:pt x="2152083" y="18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A842BE55-2835-ACD6-FBB8-5B59B49B6E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07220" y="2627180"/>
            <a:ext cx="9675927" cy="8506243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7">
            <a:extLst>
              <a:ext uri="{FF2B5EF4-FFF2-40B4-BE49-F238E27FC236}">
                <a16:creationId xmlns:a16="http://schemas.microsoft.com/office/drawing/2014/main" id="{6BCC722B-26C7-6421-A254-21FE9B2ADD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92881" y="2187337"/>
            <a:ext cx="10041642" cy="9385940"/>
          </a:xfrm>
          <a:custGeom>
            <a:avLst/>
            <a:gdLst>
              <a:gd name="connsiteX0" fmla="*/ 0 w 3955293"/>
              <a:gd name="connsiteY0" fmla="*/ 0 h 3697019"/>
              <a:gd name="connsiteX1" fmla="*/ 161949 w 3955293"/>
              <a:gd name="connsiteY1" fmla="*/ 0 h 3697019"/>
              <a:gd name="connsiteX2" fmla="*/ 1944634 w 3955293"/>
              <a:gd name="connsiteY2" fmla="*/ 1361929 h 3697019"/>
              <a:gd name="connsiteX3" fmla="*/ 1944634 w 3955293"/>
              <a:gd name="connsiteY3" fmla="*/ 0 h 3697019"/>
              <a:gd name="connsiteX4" fmla="*/ 2106583 w 3955293"/>
              <a:gd name="connsiteY4" fmla="*/ 0 h 3697019"/>
              <a:gd name="connsiteX5" fmla="*/ 3955293 w 3955293"/>
              <a:gd name="connsiteY5" fmla="*/ 1847887 h 3697019"/>
              <a:gd name="connsiteX6" fmla="*/ 2106583 w 3955293"/>
              <a:gd name="connsiteY6" fmla="*/ 3697019 h 3697019"/>
              <a:gd name="connsiteX7" fmla="*/ 1944634 w 3955293"/>
              <a:gd name="connsiteY7" fmla="*/ 3697019 h 3697019"/>
              <a:gd name="connsiteX8" fmla="*/ 1944634 w 3955293"/>
              <a:gd name="connsiteY8" fmla="*/ 2335091 h 3697019"/>
              <a:gd name="connsiteX9" fmla="*/ 161949 w 3955293"/>
              <a:gd name="connsiteY9" fmla="*/ 3697019 h 3697019"/>
              <a:gd name="connsiteX10" fmla="*/ 0 w 3955293"/>
              <a:gd name="connsiteY10" fmla="*/ 3697019 h 36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5293" h="3697019">
                <a:moveTo>
                  <a:pt x="0" y="0"/>
                </a:moveTo>
                <a:lnTo>
                  <a:pt x="161949" y="0"/>
                </a:lnTo>
                <a:cubicBezTo>
                  <a:pt x="1015296" y="0"/>
                  <a:pt x="1731609" y="576919"/>
                  <a:pt x="1944634" y="1361929"/>
                </a:cubicBezTo>
                <a:lnTo>
                  <a:pt x="1944634" y="0"/>
                </a:lnTo>
                <a:lnTo>
                  <a:pt x="2106583" y="0"/>
                </a:lnTo>
                <a:cubicBezTo>
                  <a:pt x="3128107" y="0"/>
                  <a:pt x="3955293" y="827375"/>
                  <a:pt x="3955293" y="1847887"/>
                </a:cubicBezTo>
                <a:cubicBezTo>
                  <a:pt x="3955293" y="2869644"/>
                  <a:pt x="3128107" y="3697019"/>
                  <a:pt x="2106583" y="3697019"/>
                </a:cubicBezTo>
                <a:lnTo>
                  <a:pt x="1944634" y="3697019"/>
                </a:lnTo>
                <a:lnTo>
                  <a:pt x="1944634" y="2335091"/>
                </a:lnTo>
                <a:cubicBezTo>
                  <a:pt x="1731609" y="3120099"/>
                  <a:pt x="1015296" y="3697019"/>
                  <a:pt x="161949" y="3697019"/>
                </a:cubicBezTo>
                <a:lnTo>
                  <a:pt x="0" y="3697019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B26388A3-FABD-BA75-EDFB-A85056D9C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9024" y="3610742"/>
            <a:ext cx="7387570" cy="6494516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57DB673C-1CF6-28A9-7365-E63F2551C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25386" y="3132366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58">
            <a:extLst>
              <a:ext uri="{FF2B5EF4-FFF2-40B4-BE49-F238E27FC236}">
                <a16:creationId xmlns:a16="http://schemas.microsoft.com/office/drawing/2014/main" id="{C3FCD55B-FE85-C810-B6ED-07F80D9BC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2098" y="3132365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58">
            <a:extLst>
              <a:ext uri="{FF2B5EF4-FFF2-40B4-BE49-F238E27FC236}">
                <a16:creationId xmlns:a16="http://schemas.microsoft.com/office/drawing/2014/main" id="{AFE95735-F947-BCE2-CCDB-C51935E703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78810" y="3132364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6">
            <a:extLst>
              <a:ext uri="{FF2B5EF4-FFF2-40B4-BE49-F238E27FC236}">
                <a16:creationId xmlns:a16="http://schemas.microsoft.com/office/drawing/2014/main" id="{43A419EC-3979-1994-66B6-E23FC904EA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7404" y="2666097"/>
            <a:ext cx="8358911" cy="8383806"/>
          </a:xfrm>
          <a:custGeom>
            <a:avLst/>
            <a:gdLst>
              <a:gd name="connsiteX0" fmla="*/ 2152083 w 3784359"/>
              <a:gd name="connsiteY0" fmla="*/ 18 h 3795630"/>
              <a:gd name="connsiteX1" fmla="*/ 2928012 w 3784359"/>
              <a:gd name="connsiteY1" fmla="*/ 194015 h 3795630"/>
              <a:gd name="connsiteX2" fmla="*/ 3589618 w 3784359"/>
              <a:gd name="connsiteY2" fmla="*/ 2398119 h 3795630"/>
              <a:gd name="connsiteX3" fmla="*/ 3553485 w 3784359"/>
              <a:gd name="connsiteY3" fmla="*/ 2466685 h 3795630"/>
              <a:gd name="connsiteX4" fmla="*/ 2843286 w 3784359"/>
              <a:gd name="connsiteY4" fmla="*/ 2083959 h 3795630"/>
              <a:gd name="connsiteX5" fmla="*/ 2903092 w 3784359"/>
              <a:gd name="connsiteY5" fmla="*/ 3728310 h 3795630"/>
              <a:gd name="connsiteX6" fmla="*/ 2865714 w 3784359"/>
              <a:gd name="connsiteY6" fmla="*/ 3795630 h 3795630"/>
              <a:gd name="connsiteX7" fmla="*/ 0 w 3784359"/>
              <a:gd name="connsiteY7" fmla="*/ 2253506 h 3795630"/>
              <a:gd name="connsiteX8" fmla="*/ 36133 w 3784359"/>
              <a:gd name="connsiteY8" fmla="*/ 2186186 h 3795630"/>
              <a:gd name="connsiteX9" fmla="*/ 1439086 w 3784359"/>
              <a:gd name="connsiteY9" fmla="*/ 1329727 h 3795630"/>
              <a:gd name="connsiteX10" fmla="*/ 687770 w 3784359"/>
              <a:gd name="connsiteY10" fmla="*/ 924561 h 3795630"/>
              <a:gd name="connsiteX11" fmla="*/ 725149 w 3784359"/>
              <a:gd name="connsiteY11" fmla="*/ 857241 h 3795630"/>
              <a:gd name="connsiteX12" fmla="*/ 2152083 w 3784359"/>
              <a:gd name="connsiteY12" fmla="*/ 18 h 37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4359" h="3795630">
                <a:moveTo>
                  <a:pt x="2152083" y="18"/>
                </a:moveTo>
                <a:cubicBezTo>
                  <a:pt x="2414417" y="-1190"/>
                  <a:pt x="2680766" y="61169"/>
                  <a:pt x="2928012" y="194015"/>
                </a:cubicBezTo>
                <a:cubicBezTo>
                  <a:pt x="3719198" y="620374"/>
                  <a:pt x="4015737" y="1607733"/>
                  <a:pt x="3589618" y="2398119"/>
                </a:cubicBezTo>
                <a:lnTo>
                  <a:pt x="3553485" y="2466685"/>
                </a:lnTo>
                <a:lnTo>
                  <a:pt x="2843286" y="2083959"/>
                </a:lnTo>
                <a:cubicBezTo>
                  <a:pt x="3147301" y="2565172"/>
                  <a:pt x="3190910" y="3190998"/>
                  <a:pt x="2903092" y="3728310"/>
                </a:cubicBezTo>
                <a:lnTo>
                  <a:pt x="2865714" y="3795630"/>
                </a:lnTo>
                <a:lnTo>
                  <a:pt x="0" y="2253506"/>
                </a:lnTo>
                <a:lnTo>
                  <a:pt x="36133" y="2186186"/>
                </a:lnTo>
                <a:cubicBezTo>
                  <a:pt x="325195" y="1650121"/>
                  <a:pt x="870927" y="1340948"/>
                  <a:pt x="1439086" y="1329727"/>
                </a:cubicBezTo>
                <a:lnTo>
                  <a:pt x="687770" y="924561"/>
                </a:lnTo>
                <a:lnTo>
                  <a:pt x="725149" y="857241"/>
                </a:lnTo>
                <a:cubicBezTo>
                  <a:pt x="1017250" y="312995"/>
                  <a:pt x="1574950" y="2676"/>
                  <a:pt x="2152083" y="18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1">
            <a:extLst>
              <a:ext uri="{FF2B5EF4-FFF2-40B4-BE49-F238E27FC236}">
                <a16:creationId xmlns:a16="http://schemas.microsoft.com/office/drawing/2014/main" id="{2E8B98AD-D159-94FE-EFF0-CB00442D21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-1"/>
            <a:ext cx="24377650" cy="13716001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1">
            <a:extLst>
              <a:ext uri="{FF2B5EF4-FFF2-40B4-BE49-F238E27FC236}">
                <a16:creationId xmlns:a16="http://schemas.microsoft.com/office/drawing/2014/main" id="{2E8B98AD-D159-94FE-EFF0-CB00442D21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-1"/>
            <a:ext cx="24377650" cy="13716001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23" r:id="rId4"/>
    <p:sldLayoutId id="2147484024" r:id="rId5"/>
    <p:sldLayoutId id="2147484031" r:id="rId6"/>
    <p:sldLayoutId id="2147484033" r:id="rId7"/>
    <p:sldLayoutId id="2147484032" r:id="rId8"/>
    <p:sldLayoutId id="2147484034" r:id="rId9"/>
    <p:sldLayoutId id="2147484027" r:id="rId10"/>
    <p:sldLayoutId id="2147484029" r:id="rId1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Silkscreen" pitchFamily="2" charset="0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9D4BC2-D3D0-671A-996E-500B49917B34}"/>
              </a:ext>
            </a:extLst>
          </p:cNvPr>
          <p:cNvSpPr/>
          <p:nvPr/>
        </p:nvSpPr>
        <p:spPr>
          <a:xfrm>
            <a:off x="3047588" y="4958437"/>
            <a:ext cx="1022393" cy="1830842"/>
          </a:xfrm>
          <a:custGeom>
            <a:avLst/>
            <a:gdLst>
              <a:gd name="connsiteX0" fmla="*/ 340726 w 1022393"/>
              <a:gd name="connsiteY0" fmla="*/ 1103083 h 1830842"/>
              <a:gd name="connsiteX1" fmla="*/ 683626 w 1022393"/>
              <a:gd name="connsiteY1" fmla="*/ 1103083 h 1830842"/>
              <a:gd name="connsiteX2" fmla="*/ 683626 w 1022393"/>
              <a:gd name="connsiteY2" fmla="*/ 1468843 h 1830842"/>
              <a:gd name="connsiteX3" fmla="*/ 342900 w 1022393"/>
              <a:gd name="connsiteY3" fmla="*/ 1468843 h 1830842"/>
              <a:gd name="connsiteX4" fmla="*/ 342900 w 1022393"/>
              <a:gd name="connsiteY4" fmla="*/ 1830842 h 1830842"/>
              <a:gd name="connsiteX5" fmla="*/ 0 w 1022393"/>
              <a:gd name="connsiteY5" fmla="*/ 1830842 h 1830842"/>
              <a:gd name="connsiteX6" fmla="*/ 0 w 1022393"/>
              <a:gd name="connsiteY6" fmla="*/ 1465082 h 1830842"/>
              <a:gd name="connsiteX7" fmla="*/ 340726 w 1022393"/>
              <a:gd name="connsiteY7" fmla="*/ 1465082 h 1830842"/>
              <a:gd name="connsiteX8" fmla="*/ 679493 w 1022393"/>
              <a:gd name="connsiteY8" fmla="*/ 736070 h 1830842"/>
              <a:gd name="connsiteX9" fmla="*/ 1022393 w 1022393"/>
              <a:gd name="connsiteY9" fmla="*/ 736070 h 1830842"/>
              <a:gd name="connsiteX10" fmla="*/ 1022393 w 1022393"/>
              <a:gd name="connsiteY10" fmla="*/ 1101830 h 1830842"/>
              <a:gd name="connsiteX11" fmla="*/ 679493 w 1022393"/>
              <a:gd name="connsiteY11" fmla="*/ 1101830 h 1830842"/>
              <a:gd name="connsiteX12" fmla="*/ 7883 w 1022393"/>
              <a:gd name="connsiteY12" fmla="*/ 0 h 1830842"/>
              <a:gd name="connsiteX13" fmla="*/ 350783 w 1022393"/>
              <a:gd name="connsiteY13" fmla="*/ 0 h 1830842"/>
              <a:gd name="connsiteX14" fmla="*/ 350783 w 1022393"/>
              <a:gd name="connsiteY14" fmla="*/ 363879 h 1830842"/>
              <a:gd name="connsiteX15" fmla="*/ 693683 w 1022393"/>
              <a:gd name="connsiteY15" fmla="*/ 363879 h 1830842"/>
              <a:gd name="connsiteX16" fmla="*/ 693683 w 1022393"/>
              <a:gd name="connsiteY16" fmla="*/ 729639 h 1830842"/>
              <a:gd name="connsiteX17" fmla="*/ 350783 w 1022393"/>
              <a:gd name="connsiteY17" fmla="*/ 729639 h 1830842"/>
              <a:gd name="connsiteX18" fmla="*/ 350783 w 1022393"/>
              <a:gd name="connsiteY18" fmla="*/ 365760 h 1830842"/>
              <a:gd name="connsiteX19" fmla="*/ 7883 w 1022393"/>
              <a:gd name="connsiteY19" fmla="*/ 365760 h 183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22393" h="1830842">
                <a:moveTo>
                  <a:pt x="340726" y="1103083"/>
                </a:moveTo>
                <a:lnTo>
                  <a:pt x="683626" y="1103083"/>
                </a:lnTo>
                <a:lnTo>
                  <a:pt x="683626" y="1468843"/>
                </a:lnTo>
                <a:lnTo>
                  <a:pt x="342900" y="1468843"/>
                </a:lnTo>
                <a:lnTo>
                  <a:pt x="342900" y="1830842"/>
                </a:lnTo>
                <a:lnTo>
                  <a:pt x="0" y="1830842"/>
                </a:lnTo>
                <a:lnTo>
                  <a:pt x="0" y="1465082"/>
                </a:lnTo>
                <a:lnTo>
                  <a:pt x="340726" y="1465082"/>
                </a:lnTo>
                <a:close/>
                <a:moveTo>
                  <a:pt x="679493" y="736070"/>
                </a:moveTo>
                <a:lnTo>
                  <a:pt x="1022393" y="736070"/>
                </a:lnTo>
                <a:lnTo>
                  <a:pt x="1022393" y="1101830"/>
                </a:lnTo>
                <a:lnTo>
                  <a:pt x="679493" y="1101830"/>
                </a:lnTo>
                <a:close/>
                <a:moveTo>
                  <a:pt x="7883" y="0"/>
                </a:moveTo>
                <a:lnTo>
                  <a:pt x="350783" y="0"/>
                </a:lnTo>
                <a:lnTo>
                  <a:pt x="350783" y="363879"/>
                </a:lnTo>
                <a:lnTo>
                  <a:pt x="693683" y="363879"/>
                </a:lnTo>
                <a:lnTo>
                  <a:pt x="693683" y="729639"/>
                </a:lnTo>
                <a:lnTo>
                  <a:pt x="350783" y="729639"/>
                </a:lnTo>
                <a:lnTo>
                  <a:pt x="350783" y="365760"/>
                </a:lnTo>
                <a:lnTo>
                  <a:pt x="7883" y="3657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A149299-10B7-CA25-97E2-C64939BAC178}"/>
              </a:ext>
            </a:extLst>
          </p:cNvPr>
          <p:cNvSpPr/>
          <p:nvPr/>
        </p:nvSpPr>
        <p:spPr>
          <a:xfrm>
            <a:off x="4283701" y="4958437"/>
            <a:ext cx="1022393" cy="1830842"/>
          </a:xfrm>
          <a:custGeom>
            <a:avLst/>
            <a:gdLst>
              <a:gd name="connsiteX0" fmla="*/ 340726 w 1022393"/>
              <a:gd name="connsiteY0" fmla="*/ 1103083 h 1830842"/>
              <a:gd name="connsiteX1" fmla="*/ 683626 w 1022393"/>
              <a:gd name="connsiteY1" fmla="*/ 1103083 h 1830842"/>
              <a:gd name="connsiteX2" fmla="*/ 683626 w 1022393"/>
              <a:gd name="connsiteY2" fmla="*/ 1468843 h 1830842"/>
              <a:gd name="connsiteX3" fmla="*/ 342900 w 1022393"/>
              <a:gd name="connsiteY3" fmla="*/ 1468843 h 1830842"/>
              <a:gd name="connsiteX4" fmla="*/ 342900 w 1022393"/>
              <a:gd name="connsiteY4" fmla="*/ 1830842 h 1830842"/>
              <a:gd name="connsiteX5" fmla="*/ 0 w 1022393"/>
              <a:gd name="connsiteY5" fmla="*/ 1830842 h 1830842"/>
              <a:gd name="connsiteX6" fmla="*/ 0 w 1022393"/>
              <a:gd name="connsiteY6" fmla="*/ 1465082 h 1830842"/>
              <a:gd name="connsiteX7" fmla="*/ 340726 w 1022393"/>
              <a:gd name="connsiteY7" fmla="*/ 1465082 h 1830842"/>
              <a:gd name="connsiteX8" fmla="*/ 679493 w 1022393"/>
              <a:gd name="connsiteY8" fmla="*/ 736070 h 1830842"/>
              <a:gd name="connsiteX9" fmla="*/ 1022393 w 1022393"/>
              <a:gd name="connsiteY9" fmla="*/ 736070 h 1830842"/>
              <a:gd name="connsiteX10" fmla="*/ 1022393 w 1022393"/>
              <a:gd name="connsiteY10" fmla="*/ 1101830 h 1830842"/>
              <a:gd name="connsiteX11" fmla="*/ 679493 w 1022393"/>
              <a:gd name="connsiteY11" fmla="*/ 1101830 h 1830842"/>
              <a:gd name="connsiteX12" fmla="*/ 7883 w 1022393"/>
              <a:gd name="connsiteY12" fmla="*/ 0 h 1830842"/>
              <a:gd name="connsiteX13" fmla="*/ 350783 w 1022393"/>
              <a:gd name="connsiteY13" fmla="*/ 0 h 1830842"/>
              <a:gd name="connsiteX14" fmla="*/ 350783 w 1022393"/>
              <a:gd name="connsiteY14" fmla="*/ 363879 h 1830842"/>
              <a:gd name="connsiteX15" fmla="*/ 693683 w 1022393"/>
              <a:gd name="connsiteY15" fmla="*/ 363879 h 1830842"/>
              <a:gd name="connsiteX16" fmla="*/ 693683 w 1022393"/>
              <a:gd name="connsiteY16" fmla="*/ 729639 h 1830842"/>
              <a:gd name="connsiteX17" fmla="*/ 350783 w 1022393"/>
              <a:gd name="connsiteY17" fmla="*/ 729639 h 1830842"/>
              <a:gd name="connsiteX18" fmla="*/ 350783 w 1022393"/>
              <a:gd name="connsiteY18" fmla="*/ 365760 h 1830842"/>
              <a:gd name="connsiteX19" fmla="*/ 7883 w 1022393"/>
              <a:gd name="connsiteY19" fmla="*/ 365760 h 183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22393" h="1830842">
                <a:moveTo>
                  <a:pt x="340726" y="1103083"/>
                </a:moveTo>
                <a:lnTo>
                  <a:pt x="683626" y="1103083"/>
                </a:lnTo>
                <a:lnTo>
                  <a:pt x="683626" y="1468843"/>
                </a:lnTo>
                <a:lnTo>
                  <a:pt x="342900" y="1468843"/>
                </a:lnTo>
                <a:lnTo>
                  <a:pt x="342900" y="1830842"/>
                </a:lnTo>
                <a:lnTo>
                  <a:pt x="0" y="1830842"/>
                </a:lnTo>
                <a:lnTo>
                  <a:pt x="0" y="1465082"/>
                </a:lnTo>
                <a:lnTo>
                  <a:pt x="340726" y="1465082"/>
                </a:lnTo>
                <a:close/>
                <a:moveTo>
                  <a:pt x="679493" y="736070"/>
                </a:moveTo>
                <a:lnTo>
                  <a:pt x="1022393" y="736070"/>
                </a:lnTo>
                <a:lnTo>
                  <a:pt x="1022393" y="1101830"/>
                </a:lnTo>
                <a:lnTo>
                  <a:pt x="679493" y="1101830"/>
                </a:lnTo>
                <a:close/>
                <a:moveTo>
                  <a:pt x="7883" y="0"/>
                </a:moveTo>
                <a:lnTo>
                  <a:pt x="350783" y="0"/>
                </a:lnTo>
                <a:lnTo>
                  <a:pt x="350783" y="363879"/>
                </a:lnTo>
                <a:lnTo>
                  <a:pt x="693683" y="363879"/>
                </a:lnTo>
                <a:lnTo>
                  <a:pt x="693683" y="729639"/>
                </a:lnTo>
                <a:lnTo>
                  <a:pt x="350783" y="729639"/>
                </a:lnTo>
                <a:lnTo>
                  <a:pt x="350783" y="365760"/>
                </a:lnTo>
                <a:lnTo>
                  <a:pt x="7883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0" name="Graphic 8">
            <a:extLst>
              <a:ext uri="{FF2B5EF4-FFF2-40B4-BE49-F238E27FC236}">
                <a16:creationId xmlns:a16="http://schemas.microsoft.com/office/drawing/2014/main" id="{B19D3FE2-0A9D-68B7-BE03-CDC32A8E2FB1}"/>
              </a:ext>
            </a:extLst>
          </p:cNvPr>
          <p:cNvSpPr/>
          <p:nvPr/>
        </p:nvSpPr>
        <p:spPr>
          <a:xfrm>
            <a:off x="21041871" y="10768759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8C08F64F-C09C-995B-E0F0-83BC14E49597}"/>
              </a:ext>
            </a:extLst>
          </p:cNvPr>
          <p:cNvSpPr/>
          <p:nvPr/>
        </p:nvSpPr>
        <p:spPr>
          <a:xfrm rot="10800000">
            <a:off x="-1191242" y="-5236554"/>
            <a:ext cx="9763742" cy="9065604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B52EF-66A0-40BE-73F4-128D0FC76C3C}"/>
              </a:ext>
            </a:extLst>
          </p:cNvPr>
          <p:cNvSpPr txBox="1"/>
          <p:nvPr/>
        </p:nvSpPr>
        <p:spPr>
          <a:xfrm>
            <a:off x="495300" y="6698694"/>
            <a:ext cx="24803099" cy="70173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A FUTURISITIC APPROACH TO DETECT ANKYLOSING SPONDYLITIS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95C433-4FBC-F5A9-5D30-63A650F4F7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0" t="23195" r="34312"/>
          <a:stretch/>
        </p:blipFill>
        <p:spPr>
          <a:xfrm rot="16200000">
            <a:off x="17221169" y="38126"/>
            <a:ext cx="7017305" cy="758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58F40-ADA3-F1FB-257C-F531E3C65141}"/>
              </a:ext>
            </a:extLst>
          </p:cNvPr>
          <p:cNvSpPr txBox="1"/>
          <p:nvPr/>
        </p:nvSpPr>
        <p:spPr>
          <a:xfrm>
            <a:off x="517156" y="1064606"/>
            <a:ext cx="71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osis" pitchFamily="2" charset="0"/>
              </a:rPr>
              <a:t>SHAIKH FALAK QAMAR-211249</a:t>
            </a:r>
          </a:p>
          <a:p>
            <a:r>
              <a:rPr lang="en-US" dirty="0">
                <a:solidFill>
                  <a:schemeClr val="bg1"/>
                </a:solidFill>
                <a:latin typeface="Dosis" pitchFamily="2" charset="0"/>
              </a:rPr>
              <a:t>SHAIKH FIRDOS BASHIR-211250</a:t>
            </a:r>
          </a:p>
          <a:p>
            <a:r>
              <a:rPr lang="en-US" dirty="0">
                <a:solidFill>
                  <a:schemeClr val="bg1"/>
                </a:solidFill>
                <a:latin typeface="Dosis" pitchFamily="2" charset="0"/>
              </a:rPr>
              <a:t>YASMEEN ZUBER -211261</a:t>
            </a:r>
            <a:endParaRPr lang="en-IN" dirty="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67A-5502-D436-2479-56CC9FD32C1F}"/>
              </a:ext>
            </a:extLst>
          </p:cNvPr>
          <p:cNvSpPr txBox="1"/>
          <p:nvPr/>
        </p:nvSpPr>
        <p:spPr>
          <a:xfrm>
            <a:off x="15380326" y="12292667"/>
            <a:ext cx="950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osis" pitchFamily="2" charset="0"/>
              </a:rPr>
              <a:t>SE COMPS </a:t>
            </a:r>
            <a:r>
              <a:rPr lang="en-US" dirty="0">
                <a:solidFill>
                  <a:schemeClr val="bg1"/>
                </a:solidFill>
                <a:latin typeface="Dosis" pitchFamily="2" charset="0"/>
              </a:rPr>
              <a:t>Mini</a:t>
            </a:r>
            <a:r>
              <a:rPr lang="en-US" dirty="0">
                <a:latin typeface="Dosis" pitchFamily="2" charset="0"/>
              </a:rPr>
              <a:t> Project 1B</a:t>
            </a:r>
            <a:endParaRPr lang="en-IN" dirty="0">
              <a:latin typeface="Dosi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FA9E-361A-7580-26C0-E9877776F5FA}"/>
              </a:ext>
            </a:extLst>
          </p:cNvPr>
          <p:cNvSpPr txBox="1"/>
          <p:nvPr/>
        </p:nvSpPr>
        <p:spPr>
          <a:xfrm flipH="1">
            <a:off x="14966933" y="12935123"/>
            <a:ext cx="804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osis" pitchFamily="2" charset="0"/>
              </a:rPr>
              <a:t>Mentor : Prof. Asadullah Shaikh </a:t>
            </a:r>
            <a:endParaRPr lang="en-IN" dirty="0">
              <a:latin typeface="Dosi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BEBF4-8CB9-40D0-BFC7-EF7253B8C200}"/>
              </a:ext>
            </a:extLst>
          </p:cNvPr>
          <p:cNvSpPr txBox="1"/>
          <p:nvPr/>
        </p:nvSpPr>
        <p:spPr>
          <a:xfrm>
            <a:off x="1771650" y="3048000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EE052-0FEA-48F2-F02A-DD782347B203}"/>
              </a:ext>
            </a:extLst>
          </p:cNvPr>
          <p:cNvSpPr txBox="1"/>
          <p:nvPr/>
        </p:nvSpPr>
        <p:spPr>
          <a:xfrm flipH="1">
            <a:off x="517156" y="453875"/>
            <a:ext cx="718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PROJECT CONTRIBUTORS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Dosis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B05A8A-3479-7986-93F2-EC69CEB0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19" y="5869134"/>
            <a:ext cx="14616427" cy="732345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B0A5DD-3C19-16E3-17FB-D29CFA796C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solidFill>
            <a:schemeClr val="bg2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A485CB-DDBF-6AAE-9707-D2D7EEA2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7" y="798516"/>
            <a:ext cx="14616427" cy="7582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87619F-3BF8-FBA7-8663-91A3BA1B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169" y="8311487"/>
            <a:ext cx="11087603" cy="50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CC84AC-95C7-79F8-04E3-20FADC7F25A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r="6581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3F69A-EE5B-E3AB-A2DD-1183D8523B66}"/>
              </a:ext>
            </a:extLst>
          </p:cNvPr>
          <p:cNvSpPr txBox="1"/>
          <p:nvPr/>
        </p:nvSpPr>
        <p:spPr>
          <a:xfrm>
            <a:off x="11784563" y="6093974"/>
            <a:ext cx="1218577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3672ED-6D79-7E6E-8B0F-1D17BF7B0320}"/>
              </a:ext>
            </a:extLst>
          </p:cNvPr>
          <p:cNvSpPr/>
          <p:nvPr/>
        </p:nvSpPr>
        <p:spPr>
          <a:xfrm>
            <a:off x="21859725" y="5401266"/>
            <a:ext cx="1379482" cy="1456734"/>
          </a:xfrm>
          <a:custGeom>
            <a:avLst/>
            <a:gdLst>
              <a:gd name="connsiteX0" fmla="*/ 1036582 w 1379482"/>
              <a:gd name="connsiteY0" fmla="*/ 1090974 h 1456734"/>
              <a:gd name="connsiteX1" fmla="*/ 1379482 w 1379482"/>
              <a:gd name="connsiteY1" fmla="*/ 1090974 h 1456734"/>
              <a:gd name="connsiteX2" fmla="*/ 1379482 w 1379482"/>
              <a:gd name="connsiteY2" fmla="*/ 1456734 h 1456734"/>
              <a:gd name="connsiteX3" fmla="*/ 1036582 w 1379482"/>
              <a:gd name="connsiteY3" fmla="*/ 1456734 h 1456734"/>
              <a:gd name="connsiteX4" fmla="*/ 693682 w 1379482"/>
              <a:gd name="connsiteY4" fmla="*/ 725214 h 1456734"/>
              <a:gd name="connsiteX5" fmla="*/ 1036582 w 1379482"/>
              <a:gd name="connsiteY5" fmla="*/ 725214 h 1456734"/>
              <a:gd name="connsiteX6" fmla="*/ 1036582 w 1379482"/>
              <a:gd name="connsiteY6" fmla="*/ 1090974 h 1456734"/>
              <a:gd name="connsiteX7" fmla="*/ 693682 w 1379482"/>
              <a:gd name="connsiteY7" fmla="*/ 1090974 h 1456734"/>
              <a:gd name="connsiteX8" fmla="*/ 342900 w 1379482"/>
              <a:gd name="connsiteY8" fmla="*/ 365760 h 1456734"/>
              <a:gd name="connsiteX9" fmla="*/ 685800 w 1379482"/>
              <a:gd name="connsiteY9" fmla="*/ 365760 h 1456734"/>
              <a:gd name="connsiteX10" fmla="*/ 685800 w 1379482"/>
              <a:gd name="connsiteY10" fmla="*/ 731520 h 1456734"/>
              <a:gd name="connsiteX11" fmla="*/ 342900 w 1379482"/>
              <a:gd name="connsiteY11" fmla="*/ 731520 h 1456734"/>
              <a:gd name="connsiteX12" fmla="*/ 0 w 1379482"/>
              <a:gd name="connsiteY12" fmla="*/ 0 h 1456734"/>
              <a:gd name="connsiteX13" fmla="*/ 342900 w 1379482"/>
              <a:gd name="connsiteY13" fmla="*/ 0 h 1456734"/>
              <a:gd name="connsiteX14" fmla="*/ 342900 w 1379482"/>
              <a:gd name="connsiteY14" fmla="*/ 365760 h 1456734"/>
              <a:gd name="connsiteX15" fmla="*/ 0 w 1379482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2" h="1456734">
                <a:moveTo>
                  <a:pt x="1036582" y="1090974"/>
                </a:moveTo>
                <a:lnTo>
                  <a:pt x="1379482" y="1090974"/>
                </a:lnTo>
                <a:lnTo>
                  <a:pt x="1379482" y="1456734"/>
                </a:lnTo>
                <a:lnTo>
                  <a:pt x="1036582" y="1456734"/>
                </a:lnTo>
                <a:close/>
                <a:moveTo>
                  <a:pt x="693682" y="725214"/>
                </a:moveTo>
                <a:lnTo>
                  <a:pt x="1036582" y="725214"/>
                </a:lnTo>
                <a:lnTo>
                  <a:pt x="1036582" y="1090974"/>
                </a:lnTo>
                <a:lnTo>
                  <a:pt x="693682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6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raphic 70">
            <a:extLst>
              <a:ext uri="{FF2B5EF4-FFF2-40B4-BE49-F238E27FC236}">
                <a16:creationId xmlns:a16="http://schemas.microsoft.com/office/drawing/2014/main" id="{D265EE78-17B1-E954-E5B3-685F2314F6B5}"/>
              </a:ext>
            </a:extLst>
          </p:cNvPr>
          <p:cNvSpPr/>
          <p:nvPr/>
        </p:nvSpPr>
        <p:spPr>
          <a:xfrm>
            <a:off x="-2474558" y="-2949168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4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72" name="Graphic 3">
            <a:extLst>
              <a:ext uri="{FF2B5EF4-FFF2-40B4-BE49-F238E27FC236}">
                <a16:creationId xmlns:a16="http://schemas.microsoft.com/office/drawing/2014/main" id="{185B396E-88CC-DBDF-6FFC-3727F12B1901}"/>
              </a:ext>
            </a:extLst>
          </p:cNvPr>
          <p:cNvSpPr/>
          <p:nvPr/>
        </p:nvSpPr>
        <p:spPr>
          <a:xfrm>
            <a:off x="826653" y="745861"/>
            <a:ext cx="22724345" cy="12224278"/>
          </a:xfrm>
          <a:custGeom>
            <a:avLst/>
            <a:gdLst>
              <a:gd name="connsiteX0" fmla="*/ 17084196 w 22724345"/>
              <a:gd name="connsiteY0" fmla="*/ 1417345 h 12224278"/>
              <a:gd name="connsiteX1" fmla="*/ 17084196 w 22724345"/>
              <a:gd name="connsiteY1" fmla="*/ 885516 h 12224278"/>
              <a:gd name="connsiteX2" fmla="*/ 15879491 w 22724345"/>
              <a:gd name="connsiteY2" fmla="*/ 885516 h 12224278"/>
              <a:gd name="connsiteX3" fmla="*/ 15879491 w 22724345"/>
              <a:gd name="connsiteY3" fmla="*/ 430405 h 12224278"/>
              <a:gd name="connsiteX4" fmla="*/ 14712474 w 22724345"/>
              <a:gd name="connsiteY4" fmla="*/ 430405 h 12224278"/>
              <a:gd name="connsiteX5" fmla="*/ 14712474 w 22724345"/>
              <a:gd name="connsiteY5" fmla="*/ 0 h 12224278"/>
              <a:gd name="connsiteX6" fmla="*/ 0 w 22724345"/>
              <a:gd name="connsiteY6" fmla="*/ 0 h 12224278"/>
              <a:gd name="connsiteX7" fmla="*/ 0 w 22724345"/>
              <a:gd name="connsiteY7" fmla="*/ 10266002 h 12224278"/>
              <a:gd name="connsiteX8" fmla="*/ 1337261 w 22724345"/>
              <a:gd name="connsiteY8" fmla="*/ 10266002 h 12224278"/>
              <a:gd name="connsiteX9" fmla="*/ 1337261 w 22724345"/>
              <a:gd name="connsiteY9" fmla="*/ 11795174 h 12224278"/>
              <a:gd name="connsiteX10" fmla="*/ 8013171 w 22724345"/>
              <a:gd name="connsiteY10" fmla="*/ 11795174 h 12224278"/>
              <a:gd name="connsiteX11" fmla="*/ 8013171 w 22724345"/>
              <a:gd name="connsiteY11" fmla="*/ 12224279 h 12224278"/>
              <a:gd name="connsiteX12" fmla="*/ 22724346 w 22724345"/>
              <a:gd name="connsiteY12" fmla="*/ 12224279 h 12224278"/>
              <a:gd name="connsiteX13" fmla="*/ 22724346 w 22724345"/>
              <a:gd name="connsiteY13" fmla="*/ 1417345 h 1222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24345" h="12224278">
                <a:moveTo>
                  <a:pt x="17084196" y="1417345"/>
                </a:moveTo>
                <a:lnTo>
                  <a:pt x="17084196" y="885516"/>
                </a:lnTo>
                <a:lnTo>
                  <a:pt x="15879491" y="885516"/>
                </a:lnTo>
                <a:lnTo>
                  <a:pt x="15879491" y="430405"/>
                </a:lnTo>
                <a:lnTo>
                  <a:pt x="14712474" y="430405"/>
                </a:lnTo>
                <a:lnTo>
                  <a:pt x="14712474" y="0"/>
                </a:lnTo>
                <a:lnTo>
                  <a:pt x="0" y="0"/>
                </a:lnTo>
                <a:lnTo>
                  <a:pt x="0" y="10266002"/>
                </a:lnTo>
                <a:lnTo>
                  <a:pt x="1337261" y="10266002"/>
                </a:lnTo>
                <a:lnTo>
                  <a:pt x="1337261" y="11795174"/>
                </a:lnTo>
                <a:lnTo>
                  <a:pt x="8013171" y="11795174"/>
                </a:lnTo>
                <a:lnTo>
                  <a:pt x="8013171" y="12224279"/>
                </a:lnTo>
                <a:lnTo>
                  <a:pt x="22724346" y="12224279"/>
                </a:lnTo>
                <a:lnTo>
                  <a:pt x="22724346" y="1417345"/>
                </a:lnTo>
                <a:close/>
              </a:path>
            </a:pathLst>
          </a:custGeom>
          <a:solidFill>
            <a:schemeClr val="accent6"/>
          </a:solidFill>
          <a:ln w="129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67" name="Graphic 1">
            <a:extLst>
              <a:ext uri="{FF2B5EF4-FFF2-40B4-BE49-F238E27FC236}">
                <a16:creationId xmlns:a16="http://schemas.microsoft.com/office/drawing/2014/main" id="{4AB7AC0D-FC11-F18C-7A72-161427519532}"/>
              </a:ext>
            </a:extLst>
          </p:cNvPr>
          <p:cNvSpPr/>
          <p:nvPr/>
        </p:nvSpPr>
        <p:spPr>
          <a:xfrm>
            <a:off x="18213678" y="11500688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4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B718588-FB28-1076-A647-2F4B345C16AB}"/>
              </a:ext>
            </a:extLst>
          </p:cNvPr>
          <p:cNvSpPr/>
          <p:nvPr/>
        </p:nvSpPr>
        <p:spPr>
          <a:xfrm rot="5400000">
            <a:off x="550254" y="11727708"/>
            <a:ext cx="1381152" cy="1103710"/>
          </a:xfrm>
          <a:custGeom>
            <a:avLst/>
            <a:gdLst>
              <a:gd name="connsiteX0" fmla="*/ 695858 w 1381152"/>
              <a:gd name="connsiteY0" fmla="*/ 1090973 h 1103710"/>
              <a:gd name="connsiteX1" fmla="*/ 695858 w 1381152"/>
              <a:gd name="connsiteY1" fmla="*/ 725213 h 1103710"/>
              <a:gd name="connsiteX2" fmla="*/ 1038252 w 1381152"/>
              <a:gd name="connsiteY2" fmla="*/ 725213 h 1103710"/>
              <a:gd name="connsiteX3" fmla="*/ 1038252 w 1381152"/>
              <a:gd name="connsiteY3" fmla="*/ 364487 h 1103710"/>
              <a:gd name="connsiteX4" fmla="*/ 1381152 w 1381152"/>
              <a:gd name="connsiteY4" fmla="*/ 364487 h 1103710"/>
              <a:gd name="connsiteX5" fmla="*/ 1381152 w 1381152"/>
              <a:gd name="connsiteY5" fmla="*/ 730247 h 1103710"/>
              <a:gd name="connsiteX6" fmla="*/ 1038758 w 1381152"/>
              <a:gd name="connsiteY6" fmla="*/ 730247 h 1103710"/>
              <a:gd name="connsiteX7" fmla="*/ 1038758 w 1381152"/>
              <a:gd name="connsiteY7" fmla="*/ 1090973 h 1103710"/>
              <a:gd name="connsiteX8" fmla="*/ 694193 w 1381152"/>
              <a:gd name="connsiteY8" fmla="*/ 369521 h 1103710"/>
              <a:gd name="connsiteX9" fmla="*/ 694193 w 1381152"/>
              <a:gd name="connsiteY9" fmla="*/ 3761 h 1103710"/>
              <a:gd name="connsiteX10" fmla="*/ 1037093 w 1381152"/>
              <a:gd name="connsiteY10" fmla="*/ 3761 h 1103710"/>
              <a:gd name="connsiteX11" fmla="*/ 1037093 w 1381152"/>
              <a:gd name="connsiteY11" fmla="*/ 369521 h 1103710"/>
              <a:gd name="connsiteX12" fmla="*/ 2175 w 1381152"/>
              <a:gd name="connsiteY12" fmla="*/ 365760 h 1103710"/>
              <a:gd name="connsiteX13" fmla="*/ 2175 w 1381152"/>
              <a:gd name="connsiteY13" fmla="*/ 0 h 1103710"/>
              <a:gd name="connsiteX14" fmla="*/ 345075 w 1381152"/>
              <a:gd name="connsiteY14" fmla="*/ 0 h 1103710"/>
              <a:gd name="connsiteX15" fmla="*/ 345075 w 1381152"/>
              <a:gd name="connsiteY15" fmla="*/ 365759 h 1103710"/>
              <a:gd name="connsiteX16" fmla="*/ 687975 w 1381152"/>
              <a:gd name="connsiteY16" fmla="*/ 365759 h 1103710"/>
              <a:gd name="connsiteX17" fmla="*/ 687975 w 1381152"/>
              <a:gd name="connsiteY17" fmla="*/ 731519 h 1103710"/>
              <a:gd name="connsiteX18" fmla="*/ 345075 w 1381152"/>
              <a:gd name="connsiteY18" fmla="*/ 731519 h 1103710"/>
              <a:gd name="connsiteX19" fmla="*/ 345075 w 1381152"/>
              <a:gd name="connsiteY19" fmla="*/ 365760 h 1103710"/>
              <a:gd name="connsiteX20" fmla="*/ 0 w 1381152"/>
              <a:gd name="connsiteY20" fmla="*/ 1103710 h 1103710"/>
              <a:gd name="connsiteX21" fmla="*/ 0 w 1381152"/>
              <a:gd name="connsiteY21" fmla="*/ 737950 h 1103710"/>
              <a:gd name="connsiteX22" fmla="*/ 342900 w 1381152"/>
              <a:gd name="connsiteY22" fmla="*/ 737950 h 1103710"/>
              <a:gd name="connsiteX23" fmla="*/ 342900 w 1381152"/>
              <a:gd name="connsiteY23" fmla="*/ 1103710 h 110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1152" h="1103710">
                <a:moveTo>
                  <a:pt x="695858" y="1090973"/>
                </a:moveTo>
                <a:lnTo>
                  <a:pt x="695858" y="725213"/>
                </a:lnTo>
                <a:lnTo>
                  <a:pt x="1038252" y="725213"/>
                </a:lnTo>
                <a:lnTo>
                  <a:pt x="1038252" y="364487"/>
                </a:lnTo>
                <a:lnTo>
                  <a:pt x="1381152" y="364487"/>
                </a:lnTo>
                <a:lnTo>
                  <a:pt x="1381152" y="730247"/>
                </a:lnTo>
                <a:lnTo>
                  <a:pt x="1038758" y="730247"/>
                </a:lnTo>
                <a:lnTo>
                  <a:pt x="1038758" y="1090973"/>
                </a:lnTo>
                <a:close/>
                <a:moveTo>
                  <a:pt x="694193" y="369521"/>
                </a:moveTo>
                <a:lnTo>
                  <a:pt x="694193" y="3761"/>
                </a:lnTo>
                <a:lnTo>
                  <a:pt x="1037093" y="3761"/>
                </a:lnTo>
                <a:lnTo>
                  <a:pt x="1037093" y="369521"/>
                </a:lnTo>
                <a:close/>
                <a:moveTo>
                  <a:pt x="2175" y="365760"/>
                </a:moveTo>
                <a:lnTo>
                  <a:pt x="2175" y="0"/>
                </a:lnTo>
                <a:lnTo>
                  <a:pt x="345075" y="0"/>
                </a:lnTo>
                <a:lnTo>
                  <a:pt x="345075" y="365759"/>
                </a:lnTo>
                <a:lnTo>
                  <a:pt x="687975" y="365759"/>
                </a:lnTo>
                <a:lnTo>
                  <a:pt x="687975" y="731519"/>
                </a:lnTo>
                <a:lnTo>
                  <a:pt x="345075" y="731519"/>
                </a:lnTo>
                <a:lnTo>
                  <a:pt x="345075" y="365760"/>
                </a:lnTo>
                <a:close/>
                <a:moveTo>
                  <a:pt x="0" y="1103710"/>
                </a:moveTo>
                <a:lnTo>
                  <a:pt x="0" y="737950"/>
                </a:lnTo>
                <a:lnTo>
                  <a:pt x="342900" y="737950"/>
                </a:lnTo>
                <a:lnTo>
                  <a:pt x="342900" y="11037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819A42C-A938-03B9-A47F-A36CE0F2BCCB}"/>
              </a:ext>
            </a:extLst>
          </p:cNvPr>
          <p:cNvSpPr/>
          <p:nvPr/>
        </p:nvSpPr>
        <p:spPr>
          <a:xfrm rot="10800000">
            <a:off x="21572828" y="762000"/>
            <a:ext cx="2072916" cy="1107902"/>
          </a:xfrm>
          <a:custGeom>
            <a:avLst/>
            <a:gdLst>
              <a:gd name="connsiteX0" fmla="*/ 1728856 w 2072916"/>
              <a:gd name="connsiteY0" fmla="*/ 365760 h 1107902"/>
              <a:gd name="connsiteX1" fmla="*/ 1385956 w 2072916"/>
              <a:gd name="connsiteY1" fmla="*/ 365760 h 1107902"/>
              <a:gd name="connsiteX2" fmla="*/ 1385956 w 2072916"/>
              <a:gd name="connsiteY2" fmla="*/ 0 h 1107902"/>
              <a:gd name="connsiteX3" fmla="*/ 1728856 w 2072916"/>
              <a:gd name="connsiteY3" fmla="*/ 0 h 1107902"/>
              <a:gd name="connsiteX4" fmla="*/ 345076 w 2072916"/>
              <a:gd name="connsiteY4" fmla="*/ 369951 h 1107902"/>
              <a:gd name="connsiteX5" fmla="*/ 2176 w 2072916"/>
              <a:gd name="connsiteY5" fmla="*/ 369951 h 1107902"/>
              <a:gd name="connsiteX6" fmla="*/ 2176 w 2072916"/>
              <a:gd name="connsiteY6" fmla="*/ 4191 h 1107902"/>
              <a:gd name="connsiteX7" fmla="*/ 345076 w 2072916"/>
              <a:gd name="connsiteY7" fmla="*/ 4191 h 1107902"/>
              <a:gd name="connsiteX8" fmla="*/ 1037094 w 2072916"/>
              <a:gd name="connsiteY8" fmla="*/ 373712 h 1107902"/>
              <a:gd name="connsiteX9" fmla="*/ 694194 w 2072916"/>
              <a:gd name="connsiteY9" fmla="*/ 373712 h 1107902"/>
              <a:gd name="connsiteX10" fmla="*/ 694194 w 2072916"/>
              <a:gd name="connsiteY10" fmla="*/ 7952 h 1107902"/>
              <a:gd name="connsiteX11" fmla="*/ 1037094 w 2072916"/>
              <a:gd name="connsiteY11" fmla="*/ 7952 h 1107902"/>
              <a:gd name="connsiteX12" fmla="*/ 687976 w 2072916"/>
              <a:gd name="connsiteY12" fmla="*/ 735711 h 1107902"/>
              <a:gd name="connsiteX13" fmla="*/ 345076 w 2072916"/>
              <a:gd name="connsiteY13" fmla="*/ 735711 h 1107902"/>
              <a:gd name="connsiteX14" fmla="*/ 345076 w 2072916"/>
              <a:gd name="connsiteY14" fmla="*/ 369951 h 1107902"/>
              <a:gd name="connsiteX15" fmla="*/ 687976 w 2072916"/>
              <a:gd name="connsiteY15" fmla="*/ 369951 h 1107902"/>
              <a:gd name="connsiteX16" fmla="*/ 1730522 w 2072916"/>
              <a:gd name="connsiteY16" fmla="*/ 1087213 h 1107902"/>
              <a:gd name="connsiteX17" fmla="*/ 1387622 w 2072916"/>
              <a:gd name="connsiteY17" fmla="*/ 1087213 h 1107902"/>
              <a:gd name="connsiteX18" fmla="*/ 1387622 w 2072916"/>
              <a:gd name="connsiteY18" fmla="*/ 721453 h 1107902"/>
              <a:gd name="connsiteX19" fmla="*/ 1730016 w 2072916"/>
              <a:gd name="connsiteY19" fmla="*/ 721453 h 1107902"/>
              <a:gd name="connsiteX20" fmla="*/ 1730016 w 2072916"/>
              <a:gd name="connsiteY20" fmla="*/ 360727 h 1107902"/>
              <a:gd name="connsiteX21" fmla="*/ 2072916 w 2072916"/>
              <a:gd name="connsiteY21" fmla="*/ 360727 h 1107902"/>
              <a:gd name="connsiteX22" fmla="*/ 2072916 w 2072916"/>
              <a:gd name="connsiteY22" fmla="*/ 726487 h 1107902"/>
              <a:gd name="connsiteX23" fmla="*/ 1730522 w 2072916"/>
              <a:gd name="connsiteY23" fmla="*/ 726487 h 1107902"/>
              <a:gd name="connsiteX24" fmla="*/ 1038760 w 2072916"/>
              <a:gd name="connsiteY24" fmla="*/ 1095165 h 1107902"/>
              <a:gd name="connsiteX25" fmla="*/ 695860 w 2072916"/>
              <a:gd name="connsiteY25" fmla="*/ 1095165 h 1107902"/>
              <a:gd name="connsiteX26" fmla="*/ 695860 w 2072916"/>
              <a:gd name="connsiteY26" fmla="*/ 729405 h 1107902"/>
              <a:gd name="connsiteX27" fmla="*/ 1038252 w 2072916"/>
              <a:gd name="connsiteY27" fmla="*/ 729405 h 1107902"/>
              <a:gd name="connsiteX28" fmla="*/ 1038252 w 2072916"/>
              <a:gd name="connsiteY28" fmla="*/ 368679 h 1107902"/>
              <a:gd name="connsiteX29" fmla="*/ 1381152 w 2072916"/>
              <a:gd name="connsiteY29" fmla="*/ 368679 h 1107902"/>
              <a:gd name="connsiteX30" fmla="*/ 1381152 w 2072916"/>
              <a:gd name="connsiteY30" fmla="*/ 734439 h 1107902"/>
              <a:gd name="connsiteX31" fmla="*/ 1038760 w 2072916"/>
              <a:gd name="connsiteY31" fmla="*/ 734439 h 1107902"/>
              <a:gd name="connsiteX32" fmla="*/ 342900 w 2072916"/>
              <a:gd name="connsiteY32" fmla="*/ 1107902 h 1107902"/>
              <a:gd name="connsiteX33" fmla="*/ 0 w 2072916"/>
              <a:gd name="connsiteY33" fmla="*/ 1107902 h 1107902"/>
              <a:gd name="connsiteX34" fmla="*/ 0 w 2072916"/>
              <a:gd name="connsiteY34" fmla="*/ 742142 h 1107902"/>
              <a:gd name="connsiteX35" fmla="*/ 342900 w 2072916"/>
              <a:gd name="connsiteY35" fmla="*/ 742142 h 110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72916" h="1107902">
                <a:moveTo>
                  <a:pt x="1728856" y="365760"/>
                </a:moveTo>
                <a:lnTo>
                  <a:pt x="1385956" y="365760"/>
                </a:lnTo>
                <a:lnTo>
                  <a:pt x="1385956" y="0"/>
                </a:lnTo>
                <a:lnTo>
                  <a:pt x="1728856" y="0"/>
                </a:lnTo>
                <a:close/>
                <a:moveTo>
                  <a:pt x="345076" y="369951"/>
                </a:moveTo>
                <a:lnTo>
                  <a:pt x="2176" y="369951"/>
                </a:lnTo>
                <a:lnTo>
                  <a:pt x="2176" y="4191"/>
                </a:lnTo>
                <a:lnTo>
                  <a:pt x="345076" y="4191"/>
                </a:lnTo>
                <a:close/>
                <a:moveTo>
                  <a:pt x="1037094" y="373712"/>
                </a:moveTo>
                <a:lnTo>
                  <a:pt x="694194" y="373712"/>
                </a:lnTo>
                <a:lnTo>
                  <a:pt x="694194" y="7952"/>
                </a:lnTo>
                <a:lnTo>
                  <a:pt x="1037094" y="7952"/>
                </a:lnTo>
                <a:close/>
                <a:moveTo>
                  <a:pt x="687976" y="735711"/>
                </a:moveTo>
                <a:lnTo>
                  <a:pt x="345076" y="735711"/>
                </a:lnTo>
                <a:lnTo>
                  <a:pt x="345076" y="369951"/>
                </a:lnTo>
                <a:lnTo>
                  <a:pt x="687976" y="369951"/>
                </a:lnTo>
                <a:close/>
                <a:moveTo>
                  <a:pt x="1730522" y="1087213"/>
                </a:moveTo>
                <a:lnTo>
                  <a:pt x="1387622" y="1087213"/>
                </a:lnTo>
                <a:lnTo>
                  <a:pt x="1387622" y="721453"/>
                </a:lnTo>
                <a:lnTo>
                  <a:pt x="1730016" y="721453"/>
                </a:lnTo>
                <a:lnTo>
                  <a:pt x="1730016" y="360727"/>
                </a:lnTo>
                <a:lnTo>
                  <a:pt x="2072916" y="360727"/>
                </a:lnTo>
                <a:lnTo>
                  <a:pt x="2072916" y="726487"/>
                </a:lnTo>
                <a:lnTo>
                  <a:pt x="1730522" y="726487"/>
                </a:lnTo>
                <a:close/>
                <a:moveTo>
                  <a:pt x="1038760" y="1095165"/>
                </a:moveTo>
                <a:lnTo>
                  <a:pt x="695860" y="1095165"/>
                </a:lnTo>
                <a:lnTo>
                  <a:pt x="695860" y="729405"/>
                </a:lnTo>
                <a:lnTo>
                  <a:pt x="1038252" y="729405"/>
                </a:lnTo>
                <a:lnTo>
                  <a:pt x="1038252" y="368679"/>
                </a:lnTo>
                <a:lnTo>
                  <a:pt x="1381152" y="368679"/>
                </a:lnTo>
                <a:lnTo>
                  <a:pt x="1381152" y="734439"/>
                </a:lnTo>
                <a:lnTo>
                  <a:pt x="1038760" y="734439"/>
                </a:lnTo>
                <a:close/>
                <a:moveTo>
                  <a:pt x="342900" y="1107902"/>
                </a:moveTo>
                <a:lnTo>
                  <a:pt x="0" y="1107902"/>
                </a:lnTo>
                <a:lnTo>
                  <a:pt x="0" y="742142"/>
                </a:lnTo>
                <a:lnTo>
                  <a:pt x="342900" y="7421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929A48-BD0E-9787-AAFB-CEC9331AA8FF}"/>
              </a:ext>
            </a:extLst>
          </p:cNvPr>
          <p:cNvGrpSpPr/>
          <p:nvPr/>
        </p:nvGrpSpPr>
        <p:grpSpPr>
          <a:xfrm rot="1633580">
            <a:off x="19101575" y="1524451"/>
            <a:ext cx="1592983" cy="1950029"/>
            <a:chOff x="10194851" y="4325707"/>
            <a:chExt cx="1592983" cy="1950029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85F3D73-7C81-7FBF-43F8-6468BE3F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851" y="4397118"/>
              <a:ext cx="1591739" cy="1742040"/>
            </a:xfrm>
            <a:custGeom>
              <a:avLst/>
              <a:gdLst>
                <a:gd name="connsiteX0" fmla="*/ 565011 w 1591739"/>
                <a:gd name="connsiteY0" fmla="*/ 0 h 1742040"/>
                <a:gd name="connsiteX1" fmla="*/ 1329145 w 1591739"/>
                <a:gd name="connsiteY1" fmla="*/ 165657 h 1742040"/>
                <a:gd name="connsiteX2" fmla="*/ 1591739 w 1591739"/>
                <a:gd name="connsiteY2" fmla="*/ 1094828 h 1742040"/>
                <a:gd name="connsiteX3" fmla="*/ 1050373 w 1591739"/>
                <a:gd name="connsiteY3" fmla="*/ 1720088 h 1742040"/>
                <a:gd name="connsiteX4" fmla="*/ 262593 w 1591739"/>
                <a:gd name="connsiteY4" fmla="*/ 1470980 h 1742040"/>
                <a:gd name="connsiteX5" fmla="*/ 0 w 1591739"/>
                <a:gd name="connsiteY5" fmla="*/ 541809 h 174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739" h="1742040">
                  <a:moveTo>
                    <a:pt x="565011" y="0"/>
                  </a:moveTo>
                  <a:lnTo>
                    <a:pt x="1329145" y="165657"/>
                  </a:lnTo>
                  <a:lnTo>
                    <a:pt x="1591739" y="1094828"/>
                  </a:lnTo>
                  <a:cubicBezTo>
                    <a:pt x="1591739" y="1094828"/>
                    <a:pt x="1451108" y="1607989"/>
                    <a:pt x="1050373" y="1720088"/>
                  </a:cubicBezTo>
                  <a:cubicBezTo>
                    <a:pt x="650883" y="1833432"/>
                    <a:pt x="262593" y="1470980"/>
                    <a:pt x="262593" y="1470980"/>
                  </a:cubicBezTo>
                  <a:lnTo>
                    <a:pt x="0" y="5418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6C3B4B4D-7A94-BC90-A4E3-F16103ECC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851" y="4397118"/>
              <a:ext cx="1592983" cy="1834677"/>
            </a:xfrm>
            <a:custGeom>
              <a:avLst/>
              <a:gdLst>
                <a:gd name="T0" fmla="*/ 454 w 1280"/>
                <a:gd name="T1" fmla="*/ 0 h 1473"/>
                <a:gd name="T2" fmla="*/ 0 w 1280"/>
                <a:gd name="T3" fmla="*/ 435 h 1473"/>
                <a:gd name="T4" fmla="*/ 211 w 1280"/>
                <a:gd name="T5" fmla="*/ 1181 h 1473"/>
                <a:gd name="T6" fmla="*/ 211 w 1280"/>
                <a:gd name="T7" fmla="*/ 1181 h 1473"/>
                <a:gd name="T8" fmla="*/ 844 w 1280"/>
                <a:gd name="T9" fmla="*/ 1381 h 1473"/>
                <a:gd name="T10" fmla="*/ 844 w 1280"/>
                <a:gd name="T11" fmla="*/ 1381 h 1473"/>
                <a:gd name="T12" fmla="*/ 1279 w 1280"/>
                <a:gd name="T13" fmla="*/ 879 h 1473"/>
                <a:gd name="T14" fmla="*/ 1068 w 1280"/>
                <a:gd name="T15" fmla="*/ 133 h 1473"/>
                <a:gd name="T16" fmla="*/ 454 w 1280"/>
                <a:gd name="T17" fmla="*/ 0 h 1473"/>
                <a:gd name="T18" fmla="*/ 489 w 1280"/>
                <a:gd name="T19" fmla="*/ 123 h 1473"/>
                <a:gd name="T20" fmla="*/ 978 w 1280"/>
                <a:gd name="T21" fmla="*/ 229 h 1473"/>
                <a:gd name="T22" fmla="*/ 1161 w 1280"/>
                <a:gd name="T23" fmla="*/ 877 h 1473"/>
                <a:gd name="T24" fmla="*/ 1161 w 1280"/>
                <a:gd name="T25" fmla="*/ 877 h 1473"/>
                <a:gd name="T26" fmla="*/ 1085 w 1280"/>
                <a:gd name="T27" fmla="*/ 1038 h 1473"/>
                <a:gd name="T28" fmla="*/ 1085 w 1280"/>
                <a:gd name="T29" fmla="*/ 1038 h 1473"/>
                <a:gd name="T30" fmla="*/ 814 w 1280"/>
                <a:gd name="T31" fmla="*/ 1272 h 1473"/>
                <a:gd name="T32" fmla="*/ 814 w 1280"/>
                <a:gd name="T33" fmla="*/ 1272 h 1473"/>
                <a:gd name="T34" fmla="*/ 310 w 1280"/>
                <a:gd name="T35" fmla="*/ 1117 h 1473"/>
                <a:gd name="T36" fmla="*/ 128 w 1280"/>
                <a:gd name="T37" fmla="*/ 469 h 1473"/>
                <a:gd name="T38" fmla="*/ 489 w 1280"/>
                <a:gd name="T39" fmla="*/ 1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0" h="1473">
                  <a:moveTo>
                    <a:pt x="454" y="0"/>
                  </a:moveTo>
                  <a:lnTo>
                    <a:pt x="0" y="435"/>
                  </a:lnTo>
                  <a:lnTo>
                    <a:pt x="211" y="1181"/>
                  </a:lnTo>
                  <a:lnTo>
                    <a:pt x="211" y="1181"/>
                  </a:lnTo>
                  <a:cubicBezTo>
                    <a:pt x="211" y="1181"/>
                    <a:pt x="523" y="1472"/>
                    <a:pt x="844" y="1381"/>
                  </a:cubicBezTo>
                  <a:lnTo>
                    <a:pt x="844" y="1381"/>
                  </a:lnTo>
                  <a:cubicBezTo>
                    <a:pt x="1166" y="1291"/>
                    <a:pt x="1279" y="879"/>
                    <a:pt x="1279" y="879"/>
                  </a:cubicBezTo>
                  <a:lnTo>
                    <a:pt x="1068" y="133"/>
                  </a:lnTo>
                  <a:lnTo>
                    <a:pt x="454" y="0"/>
                  </a:lnTo>
                  <a:close/>
                  <a:moveTo>
                    <a:pt x="489" y="123"/>
                  </a:moveTo>
                  <a:lnTo>
                    <a:pt x="978" y="229"/>
                  </a:lnTo>
                  <a:lnTo>
                    <a:pt x="1161" y="877"/>
                  </a:lnTo>
                  <a:lnTo>
                    <a:pt x="1161" y="877"/>
                  </a:lnTo>
                  <a:cubicBezTo>
                    <a:pt x="1148" y="911"/>
                    <a:pt x="1124" y="973"/>
                    <a:pt x="1085" y="1038"/>
                  </a:cubicBezTo>
                  <a:lnTo>
                    <a:pt x="1085" y="1038"/>
                  </a:lnTo>
                  <a:cubicBezTo>
                    <a:pt x="1009" y="1164"/>
                    <a:pt x="918" y="1243"/>
                    <a:pt x="814" y="1272"/>
                  </a:cubicBezTo>
                  <a:lnTo>
                    <a:pt x="814" y="1272"/>
                  </a:lnTo>
                  <a:cubicBezTo>
                    <a:pt x="601" y="1332"/>
                    <a:pt x="380" y="1173"/>
                    <a:pt x="310" y="1117"/>
                  </a:cubicBezTo>
                  <a:lnTo>
                    <a:pt x="128" y="469"/>
                  </a:lnTo>
                  <a:lnTo>
                    <a:pt x="489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BF5FCFD7-3407-C455-0EBD-0854506D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865" y="4809098"/>
              <a:ext cx="900859" cy="889873"/>
            </a:xfrm>
            <a:custGeom>
              <a:avLst/>
              <a:gdLst>
                <a:gd name="T0" fmla="*/ 641 w 724"/>
                <a:gd name="T1" fmla="*/ 121 h 716"/>
                <a:gd name="T2" fmla="*/ 441 w 724"/>
                <a:gd name="T3" fmla="*/ 0 h 716"/>
                <a:gd name="T4" fmla="*/ 318 w 724"/>
                <a:gd name="T5" fmla="*/ 204 h 716"/>
                <a:gd name="T6" fmla="*/ 107 w 724"/>
                <a:gd name="T7" fmla="*/ 94 h 716"/>
                <a:gd name="T8" fmla="*/ 0 w 724"/>
                <a:gd name="T9" fmla="*/ 301 h 716"/>
                <a:gd name="T10" fmla="*/ 197 w 724"/>
                <a:gd name="T11" fmla="*/ 403 h 716"/>
                <a:gd name="T12" fmla="*/ 82 w 724"/>
                <a:gd name="T13" fmla="*/ 594 h 716"/>
                <a:gd name="T14" fmla="*/ 282 w 724"/>
                <a:gd name="T15" fmla="*/ 715 h 716"/>
                <a:gd name="T16" fmla="*/ 404 w 724"/>
                <a:gd name="T17" fmla="*/ 510 h 716"/>
                <a:gd name="T18" fmla="*/ 616 w 724"/>
                <a:gd name="T19" fmla="*/ 620 h 716"/>
                <a:gd name="T20" fmla="*/ 723 w 724"/>
                <a:gd name="T21" fmla="*/ 413 h 716"/>
                <a:gd name="T22" fmla="*/ 525 w 724"/>
                <a:gd name="T23" fmla="*/ 311 h 716"/>
                <a:gd name="T24" fmla="*/ 641 w 724"/>
                <a:gd name="T25" fmla="*/ 12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4" h="716">
                  <a:moveTo>
                    <a:pt x="641" y="121"/>
                  </a:moveTo>
                  <a:lnTo>
                    <a:pt x="441" y="0"/>
                  </a:lnTo>
                  <a:lnTo>
                    <a:pt x="318" y="204"/>
                  </a:lnTo>
                  <a:lnTo>
                    <a:pt x="107" y="94"/>
                  </a:lnTo>
                  <a:lnTo>
                    <a:pt x="0" y="301"/>
                  </a:lnTo>
                  <a:lnTo>
                    <a:pt x="197" y="403"/>
                  </a:lnTo>
                  <a:lnTo>
                    <a:pt x="82" y="594"/>
                  </a:lnTo>
                  <a:lnTo>
                    <a:pt x="282" y="715"/>
                  </a:lnTo>
                  <a:lnTo>
                    <a:pt x="404" y="510"/>
                  </a:lnTo>
                  <a:lnTo>
                    <a:pt x="616" y="620"/>
                  </a:lnTo>
                  <a:lnTo>
                    <a:pt x="723" y="413"/>
                  </a:lnTo>
                  <a:lnTo>
                    <a:pt x="525" y="311"/>
                  </a:lnTo>
                  <a:lnTo>
                    <a:pt x="641" y="1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D0330042-6BE0-2DC2-158B-F8FF07819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781" y="4325707"/>
              <a:ext cx="1521571" cy="1950029"/>
            </a:xfrm>
            <a:custGeom>
              <a:avLst/>
              <a:gdLst>
                <a:gd name="T0" fmla="*/ 1206 w 1222"/>
                <a:gd name="T1" fmla="*/ 473 h 1564"/>
                <a:gd name="T2" fmla="*/ 1206 w 1222"/>
                <a:gd name="T3" fmla="*/ 473 h 1564"/>
                <a:gd name="T4" fmla="*/ 1194 w 1222"/>
                <a:gd name="T5" fmla="*/ 463 h 1564"/>
                <a:gd name="T6" fmla="*/ 1091 w 1222"/>
                <a:gd name="T7" fmla="*/ 99 h 1564"/>
                <a:gd name="T8" fmla="*/ 758 w 1222"/>
                <a:gd name="T9" fmla="*/ 27 h 1564"/>
                <a:gd name="T10" fmla="*/ 758 w 1222"/>
                <a:gd name="T11" fmla="*/ 27 h 1564"/>
                <a:gd name="T12" fmla="*/ 749 w 1222"/>
                <a:gd name="T13" fmla="*/ 11 h 1564"/>
                <a:gd name="T14" fmla="*/ 749 w 1222"/>
                <a:gd name="T15" fmla="*/ 11 h 1564"/>
                <a:gd name="T16" fmla="*/ 764 w 1222"/>
                <a:gd name="T17" fmla="*/ 2 h 1564"/>
                <a:gd name="T18" fmla="*/ 1104 w 1222"/>
                <a:gd name="T19" fmla="*/ 76 h 1564"/>
                <a:gd name="T20" fmla="*/ 1104 w 1222"/>
                <a:gd name="T21" fmla="*/ 76 h 1564"/>
                <a:gd name="T22" fmla="*/ 1114 w 1222"/>
                <a:gd name="T23" fmla="*/ 85 h 1564"/>
                <a:gd name="T24" fmla="*/ 1219 w 1222"/>
                <a:gd name="T25" fmla="*/ 457 h 1564"/>
                <a:gd name="T26" fmla="*/ 1219 w 1222"/>
                <a:gd name="T27" fmla="*/ 457 h 1564"/>
                <a:gd name="T28" fmla="*/ 1210 w 1222"/>
                <a:gd name="T29" fmla="*/ 472 h 1564"/>
                <a:gd name="T30" fmla="*/ 1210 w 1222"/>
                <a:gd name="T31" fmla="*/ 472 h 1564"/>
                <a:gd name="T32" fmla="*/ 1206 w 1222"/>
                <a:gd name="T33" fmla="*/ 473 h 1564"/>
                <a:gd name="T34" fmla="*/ 484 w 1222"/>
                <a:gd name="T35" fmla="*/ 1563 h 1564"/>
                <a:gd name="T36" fmla="*/ 484 w 1222"/>
                <a:gd name="T37" fmla="*/ 1563 h 1564"/>
                <a:gd name="T38" fmla="*/ 481 w 1222"/>
                <a:gd name="T39" fmla="*/ 1562 h 1564"/>
                <a:gd name="T40" fmla="*/ 481 w 1222"/>
                <a:gd name="T41" fmla="*/ 1562 h 1564"/>
                <a:gd name="T42" fmla="*/ 81 w 1222"/>
                <a:gd name="T43" fmla="*/ 1333 h 1564"/>
                <a:gd name="T44" fmla="*/ 81 w 1222"/>
                <a:gd name="T45" fmla="*/ 1333 h 1564"/>
                <a:gd name="T46" fmla="*/ 77 w 1222"/>
                <a:gd name="T47" fmla="*/ 1327 h 1564"/>
                <a:gd name="T48" fmla="*/ 2 w 1222"/>
                <a:gd name="T49" fmla="*/ 1060 h 1564"/>
                <a:gd name="T50" fmla="*/ 2 w 1222"/>
                <a:gd name="T51" fmla="*/ 1060 h 1564"/>
                <a:gd name="T52" fmla="*/ 11 w 1222"/>
                <a:gd name="T53" fmla="*/ 1044 h 1564"/>
                <a:gd name="T54" fmla="*/ 11 w 1222"/>
                <a:gd name="T55" fmla="*/ 1044 h 1564"/>
                <a:gd name="T56" fmla="*/ 27 w 1222"/>
                <a:gd name="T57" fmla="*/ 1054 h 1564"/>
                <a:gd name="T58" fmla="*/ 102 w 1222"/>
                <a:gd name="T59" fmla="*/ 1316 h 1564"/>
                <a:gd name="T60" fmla="*/ 102 w 1222"/>
                <a:gd name="T61" fmla="*/ 1316 h 1564"/>
                <a:gd name="T62" fmla="*/ 488 w 1222"/>
                <a:gd name="T63" fmla="*/ 1537 h 1564"/>
                <a:gd name="T64" fmla="*/ 488 w 1222"/>
                <a:gd name="T65" fmla="*/ 1537 h 1564"/>
                <a:gd name="T66" fmla="*/ 497 w 1222"/>
                <a:gd name="T67" fmla="*/ 1554 h 1564"/>
                <a:gd name="T68" fmla="*/ 497 w 1222"/>
                <a:gd name="T69" fmla="*/ 1554 h 1564"/>
                <a:gd name="T70" fmla="*/ 484 w 1222"/>
                <a:gd name="T71" fmla="*/ 1563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2" h="1564">
                  <a:moveTo>
                    <a:pt x="1206" y="473"/>
                  </a:moveTo>
                  <a:lnTo>
                    <a:pt x="1206" y="473"/>
                  </a:lnTo>
                  <a:cubicBezTo>
                    <a:pt x="1201" y="473"/>
                    <a:pt x="1195" y="469"/>
                    <a:pt x="1194" y="463"/>
                  </a:cubicBezTo>
                  <a:lnTo>
                    <a:pt x="1091" y="99"/>
                  </a:lnTo>
                  <a:lnTo>
                    <a:pt x="758" y="27"/>
                  </a:lnTo>
                  <a:lnTo>
                    <a:pt x="758" y="27"/>
                  </a:lnTo>
                  <a:cubicBezTo>
                    <a:pt x="751" y="26"/>
                    <a:pt x="747" y="19"/>
                    <a:pt x="749" y="11"/>
                  </a:cubicBezTo>
                  <a:lnTo>
                    <a:pt x="749" y="11"/>
                  </a:lnTo>
                  <a:cubicBezTo>
                    <a:pt x="750" y="5"/>
                    <a:pt x="757" y="0"/>
                    <a:pt x="764" y="2"/>
                  </a:cubicBezTo>
                  <a:lnTo>
                    <a:pt x="1104" y="76"/>
                  </a:lnTo>
                  <a:lnTo>
                    <a:pt x="1104" y="76"/>
                  </a:lnTo>
                  <a:cubicBezTo>
                    <a:pt x="1109" y="76"/>
                    <a:pt x="1113" y="80"/>
                    <a:pt x="1114" y="85"/>
                  </a:cubicBezTo>
                  <a:lnTo>
                    <a:pt x="1219" y="457"/>
                  </a:lnTo>
                  <a:lnTo>
                    <a:pt x="1219" y="457"/>
                  </a:lnTo>
                  <a:cubicBezTo>
                    <a:pt x="1221" y="463"/>
                    <a:pt x="1217" y="471"/>
                    <a:pt x="1210" y="472"/>
                  </a:cubicBezTo>
                  <a:lnTo>
                    <a:pt x="1210" y="472"/>
                  </a:lnTo>
                  <a:cubicBezTo>
                    <a:pt x="1208" y="473"/>
                    <a:pt x="1207" y="473"/>
                    <a:pt x="1206" y="473"/>
                  </a:cubicBezTo>
                  <a:close/>
                  <a:moveTo>
                    <a:pt x="484" y="1563"/>
                  </a:moveTo>
                  <a:lnTo>
                    <a:pt x="484" y="1563"/>
                  </a:lnTo>
                  <a:cubicBezTo>
                    <a:pt x="483" y="1563"/>
                    <a:pt x="482" y="1563"/>
                    <a:pt x="481" y="1562"/>
                  </a:cubicBezTo>
                  <a:lnTo>
                    <a:pt x="481" y="1562"/>
                  </a:lnTo>
                  <a:cubicBezTo>
                    <a:pt x="254" y="1494"/>
                    <a:pt x="83" y="1336"/>
                    <a:pt x="81" y="1333"/>
                  </a:cubicBezTo>
                  <a:lnTo>
                    <a:pt x="81" y="1333"/>
                  </a:lnTo>
                  <a:cubicBezTo>
                    <a:pt x="79" y="1332"/>
                    <a:pt x="78" y="1330"/>
                    <a:pt x="77" y="1327"/>
                  </a:cubicBezTo>
                  <a:lnTo>
                    <a:pt x="2" y="1060"/>
                  </a:lnTo>
                  <a:lnTo>
                    <a:pt x="2" y="1060"/>
                  </a:lnTo>
                  <a:cubicBezTo>
                    <a:pt x="0" y="1054"/>
                    <a:pt x="4" y="1046"/>
                    <a:pt x="11" y="1044"/>
                  </a:cubicBezTo>
                  <a:lnTo>
                    <a:pt x="11" y="1044"/>
                  </a:lnTo>
                  <a:cubicBezTo>
                    <a:pt x="18" y="1042"/>
                    <a:pt x="25" y="1046"/>
                    <a:pt x="27" y="1054"/>
                  </a:cubicBezTo>
                  <a:lnTo>
                    <a:pt x="102" y="1316"/>
                  </a:lnTo>
                  <a:lnTo>
                    <a:pt x="102" y="1316"/>
                  </a:lnTo>
                  <a:cubicBezTo>
                    <a:pt x="123" y="1337"/>
                    <a:pt x="283" y="1475"/>
                    <a:pt x="488" y="1537"/>
                  </a:cubicBezTo>
                  <a:lnTo>
                    <a:pt x="488" y="1537"/>
                  </a:lnTo>
                  <a:cubicBezTo>
                    <a:pt x="495" y="1539"/>
                    <a:pt x="499" y="1547"/>
                    <a:pt x="497" y="1554"/>
                  </a:cubicBezTo>
                  <a:lnTo>
                    <a:pt x="497" y="1554"/>
                  </a:lnTo>
                  <a:cubicBezTo>
                    <a:pt x="495" y="1559"/>
                    <a:pt x="490" y="1563"/>
                    <a:pt x="484" y="1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C950747-5EF2-E336-2AD1-4F716349343A}"/>
              </a:ext>
            </a:extLst>
          </p:cNvPr>
          <p:cNvSpPr/>
          <p:nvPr/>
        </p:nvSpPr>
        <p:spPr>
          <a:xfrm>
            <a:off x="2198389" y="3326807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F854058-A50C-DC89-6407-CE68BB487781}"/>
              </a:ext>
            </a:extLst>
          </p:cNvPr>
          <p:cNvSpPr/>
          <p:nvPr/>
        </p:nvSpPr>
        <p:spPr>
          <a:xfrm>
            <a:off x="2198389" y="6055225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388E89C-861B-AF52-468A-27D8A2F7E41D}"/>
              </a:ext>
            </a:extLst>
          </p:cNvPr>
          <p:cNvSpPr/>
          <p:nvPr/>
        </p:nvSpPr>
        <p:spPr>
          <a:xfrm>
            <a:off x="2198389" y="8783643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CCB551-00BF-7681-DF27-76F12539B5D5}"/>
              </a:ext>
            </a:extLst>
          </p:cNvPr>
          <p:cNvSpPr/>
          <p:nvPr/>
        </p:nvSpPr>
        <p:spPr>
          <a:xfrm>
            <a:off x="13290485" y="4691016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B241CC-BE74-B0C2-7892-B008BFAC9F82}"/>
              </a:ext>
            </a:extLst>
          </p:cNvPr>
          <p:cNvSpPr/>
          <p:nvPr/>
        </p:nvSpPr>
        <p:spPr>
          <a:xfrm>
            <a:off x="13290485" y="7419434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2B3B9E7-9BEE-4CC7-82FB-DA36918153F4}"/>
              </a:ext>
            </a:extLst>
          </p:cNvPr>
          <p:cNvSpPr/>
          <p:nvPr/>
        </p:nvSpPr>
        <p:spPr>
          <a:xfrm>
            <a:off x="13290485" y="10147853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B73D82-014F-F2F4-914A-18E465F45410}"/>
              </a:ext>
            </a:extLst>
          </p:cNvPr>
          <p:cNvSpPr txBox="1"/>
          <p:nvPr/>
        </p:nvSpPr>
        <p:spPr>
          <a:xfrm>
            <a:off x="3610943" y="3559311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INTRODUCTION</a:t>
            </a:r>
            <a:r>
              <a:rPr lang="en-US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6000" dirty="0">
                <a:solidFill>
                  <a:schemeClr val="bg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TO 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196E6-CE7A-DBBA-39D9-9B3C2641D70C}"/>
              </a:ext>
            </a:extLst>
          </p:cNvPr>
          <p:cNvSpPr txBox="1"/>
          <p:nvPr/>
        </p:nvSpPr>
        <p:spPr>
          <a:xfrm>
            <a:off x="3610943" y="6287729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SOLUTION TO PROBLEMS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75973-6AF2-7317-221A-91DD9BC63097}"/>
              </a:ext>
            </a:extLst>
          </p:cNvPr>
          <p:cNvSpPr txBox="1"/>
          <p:nvPr/>
        </p:nvSpPr>
        <p:spPr>
          <a:xfrm>
            <a:off x="3642474" y="9016147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ALGORITHMS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088574-5426-1822-F770-0E47FCD316B4}"/>
              </a:ext>
            </a:extLst>
          </p:cNvPr>
          <p:cNvSpPr txBox="1"/>
          <p:nvPr/>
        </p:nvSpPr>
        <p:spPr>
          <a:xfrm>
            <a:off x="14509892" y="7651938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0" i="0" dirty="0">
                <a:solidFill>
                  <a:schemeClr val="bg2"/>
                </a:solidFill>
                <a:effectLst/>
                <a:latin typeface="Silkscreen" pitchFamily="2" charset="0"/>
              </a:rPr>
              <a:t>CURRENT STATUS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A3F235-BD16-2710-0845-37B38AA169F4}"/>
              </a:ext>
            </a:extLst>
          </p:cNvPr>
          <p:cNvSpPr txBox="1"/>
          <p:nvPr/>
        </p:nvSpPr>
        <p:spPr>
          <a:xfrm>
            <a:off x="14509892" y="10380357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STEPS FOR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F1296-DF64-2AFB-4984-2114F6B131AC}"/>
              </a:ext>
            </a:extLst>
          </p:cNvPr>
          <p:cNvSpPr txBox="1"/>
          <p:nvPr/>
        </p:nvSpPr>
        <p:spPr>
          <a:xfrm>
            <a:off x="1520825" y="1370336"/>
            <a:ext cx="13680917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B8B4B-44EE-9FFD-E1FA-D035DAB9FDA3}"/>
              </a:ext>
            </a:extLst>
          </p:cNvPr>
          <p:cNvSpPr txBox="1"/>
          <p:nvPr/>
        </p:nvSpPr>
        <p:spPr>
          <a:xfrm>
            <a:off x="14533870" y="4980569"/>
            <a:ext cx="915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Silkscreen"/>
              </a:rPr>
              <a:t>PERFORMANCE MEASURE</a:t>
            </a:r>
            <a:endParaRPr lang="en-IN" sz="6000" dirty="0">
              <a:solidFill>
                <a:schemeClr val="bg2"/>
              </a:solidFill>
              <a:latin typeface="Silkscreen"/>
            </a:endParaRPr>
          </a:p>
        </p:txBody>
      </p:sp>
    </p:spTree>
    <p:extLst>
      <p:ext uri="{BB962C8B-B14F-4D97-AF65-F5344CB8AC3E}">
        <p14:creationId xmlns:p14="http://schemas.microsoft.com/office/powerpoint/2010/main" val="165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E6C2F-B528-F01A-84A4-7EFE4B83678D}"/>
              </a:ext>
            </a:extLst>
          </p:cNvPr>
          <p:cNvSpPr/>
          <p:nvPr/>
        </p:nvSpPr>
        <p:spPr>
          <a:xfrm>
            <a:off x="10104407" y="1125843"/>
            <a:ext cx="1379483" cy="1456734"/>
          </a:xfrm>
          <a:custGeom>
            <a:avLst/>
            <a:gdLst>
              <a:gd name="connsiteX0" fmla="*/ 1036583 w 1379483"/>
              <a:gd name="connsiteY0" fmla="*/ 1090974 h 1456734"/>
              <a:gd name="connsiteX1" fmla="*/ 1379483 w 1379483"/>
              <a:gd name="connsiteY1" fmla="*/ 1090974 h 1456734"/>
              <a:gd name="connsiteX2" fmla="*/ 1379483 w 1379483"/>
              <a:gd name="connsiteY2" fmla="*/ 1456734 h 1456734"/>
              <a:gd name="connsiteX3" fmla="*/ 1036583 w 1379483"/>
              <a:gd name="connsiteY3" fmla="*/ 1456734 h 1456734"/>
              <a:gd name="connsiteX4" fmla="*/ 693683 w 1379483"/>
              <a:gd name="connsiteY4" fmla="*/ 725214 h 1456734"/>
              <a:gd name="connsiteX5" fmla="*/ 1036583 w 1379483"/>
              <a:gd name="connsiteY5" fmla="*/ 725214 h 1456734"/>
              <a:gd name="connsiteX6" fmla="*/ 1036583 w 1379483"/>
              <a:gd name="connsiteY6" fmla="*/ 1090974 h 1456734"/>
              <a:gd name="connsiteX7" fmla="*/ 693683 w 1379483"/>
              <a:gd name="connsiteY7" fmla="*/ 1090974 h 1456734"/>
              <a:gd name="connsiteX8" fmla="*/ 342900 w 1379483"/>
              <a:gd name="connsiteY8" fmla="*/ 365760 h 1456734"/>
              <a:gd name="connsiteX9" fmla="*/ 685800 w 1379483"/>
              <a:gd name="connsiteY9" fmla="*/ 365760 h 1456734"/>
              <a:gd name="connsiteX10" fmla="*/ 685800 w 1379483"/>
              <a:gd name="connsiteY10" fmla="*/ 731520 h 1456734"/>
              <a:gd name="connsiteX11" fmla="*/ 342900 w 1379483"/>
              <a:gd name="connsiteY11" fmla="*/ 731520 h 1456734"/>
              <a:gd name="connsiteX12" fmla="*/ 0 w 1379483"/>
              <a:gd name="connsiteY12" fmla="*/ 0 h 1456734"/>
              <a:gd name="connsiteX13" fmla="*/ 342900 w 1379483"/>
              <a:gd name="connsiteY13" fmla="*/ 0 h 1456734"/>
              <a:gd name="connsiteX14" fmla="*/ 342900 w 1379483"/>
              <a:gd name="connsiteY14" fmla="*/ 365760 h 1456734"/>
              <a:gd name="connsiteX15" fmla="*/ 0 w 1379483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3" h="1456734">
                <a:moveTo>
                  <a:pt x="1036583" y="1090974"/>
                </a:moveTo>
                <a:lnTo>
                  <a:pt x="1379483" y="1090974"/>
                </a:lnTo>
                <a:lnTo>
                  <a:pt x="1379483" y="1456734"/>
                </a:lnTo>
                <a:lnTo>
                  <a:pt x="1036583" y="1456734"/>
                </a:lnTo>
                <a:close/>
                <a:moveTo>
                  <a:pt x="693683" y="725214"/>
                </a:moveTo>
                <a:lnTo>
                  <a:pt x="1036583" y="725214"/>
                </a:lnTo>
                <a:lnTo>
                  <a:pt x="1036583" y="1090974"/>
                </a:lnTo>
                <a:lnTo>
                  <a:pt x="693683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016D7F-206B-392A-CE24-D8732E7CF195}"/>
              </a:ext>
            </a:extLst>
          </p:cNvPr>
          <p:cNvSpPr/>
          <p:nvPr/>
        </p:nvSpPr>
        <p:spPr>
          <a:xfrm>
            <a:off x="21832963" y="11094605"/>
            <a:ext cx="1038760" cy="1832723"/>
          </a:xfrm>
          <a:custGeom>
            <a:avLst/>
            <a:gdLst>
              <a:gd name="connsiteX0" fmla="*/ 0 w 1038760"/>
              <a:gd name="connsiteY0" fmla="*/ 1466963 h 1832723"/>
              <a:gd name="connsiteX1" fmla="*/ 342900 w 1038760"/>
              <a:gd name="connsiteY1" fmla="*/ 1466963 h 1832723"/>
              <a:gd name="connsiteX2" fmla="*/ 342900 w 1038760"/>
              <a:gd name="connsiteY2" fmla="*/ 1832723 h 1832723"/>
              <a:gd name="connsiteX3" fmla="*/ 0 w 1038760"/>
              <a:gd name="connsiteY3" fmla="*/ 1832723 h 1832723"/>
              <a:gd name="connsiteX4" fmla="*/ 695860 w 1038760"/>
              <a:gd name="connsiteY4" fmla="*/ 1454226 h 1832723"/>
              <a:gd name="connsiteX5" fmla="*/ 1038760 w 1038760"/>
              <a:gd name="connsiteY5" fmla="*/ 1454226 h 1832723"/>
              <a:gd name="connsiteX6" fmla="*/ 1038760 w 1038760"/>
              <a:gd name="connsiteY6" fmla="*/ 1819986 h 1832723"/>
              <a:gd name="connsiteX7" fmla="*/ 695860 w 1038760"/>
              <a:gd name="connsiteY7" fmla="*/ 1819986 h 1832723"/>
              <a:gd name="connsiteX8" fmla="*/ 345076 w 1038760"/>
              <a:gd name="connsiteY8" fmla="*/ 1094772 h 1832723"/>
              <a:gd name="connsiteX9" fmla="*/ 687976 w 1038760"/>
              <a:gd name="connsiteY9" fmla="*/ 1094772 h 1832723"/>
              <a:gd name="connsiteX10" fmla="*/ 687976 w 1038760"/>
              <a:gd name="connsiteY10" fmla="*/ 1460532 h 1832723"/>
              <a:gd name="connsiteX11" fmla="*/ 345076 w 1038760"/>
              <a:gd name="connsiteY11" fmla="*/ 1460532 h 1832723"/>
              <a:gd name="connsiteX12" fmla="*/ 694194 w 1038760"/>
              <a:gd name="connsiteY12" fmla="*/ 732773 h 1832723"/>
              <a:gd name="connsiteX13" fmla="*/ 1037094 w 1038760"/>
              <a:gd name="connsiteY13" fmla="*/ 732773 h 1832723"/>
              <a:gd name="connsiteX14" fmla="*/ 1037094 w 1038760"/>
              <a:gd name="connsiteY14" fmla="*/ 1098533 h 1832723"/>
              <a:gd name="connsiteX15" fmla="*/ 694194 w 1038760"/>
              <a:gd name="connsiteY15" fmla="*/ 1098533 h 1832723"/>
              <a:gd name="connsiteX16" fmla="*/ 342902 w 1038760"/>
              <a:gd name="connsiteY16" fmla="*/ 367013 h 1832723"/>
              <a:gd name="connsiteX17" fmla="*/ 685802 w 1038760"/>
              <a:gd name="connsiteY17" fmla="*/ 367013 h 1832723"/>
              <a:gd name="connsiteX18" fmla="*/ 685802 w 1038760"/>
              <a:gd name="connsiteY18" fmla="*/ 732773 h 1832723"/>
              <a:gd name="connsiteX19" fmla="*/ 345076 w 1038760"/>
              <a:gd name="connsiteY19" fmla="*/ 732773 h 1832723"/>
              <a:gd name="connsiteX20" fmla="*/ 345076 w 1038760"/>
              <a:gd name="connsiteY20" fmla="*/ 1094772 h 1832723"/>
              <a:gd name="connsiteX21" fmla="*/ 2176 w 1038760"/>
              <a:gd name="connsiteY21" fmla="*/ 1094772 h 1832723"/>
              <a:gd name="connsiteX22" fmla="*/ 2176 w 1038760"/>
              <a:gd name="connsiteY22" fmla="*/ 729012 h 1832723"/>
              <a:gd name="connsiteX23" fmla="*/ 342902 w 1038760"/>
              <a:gd name="connsiteY23" fmla="*/ 729012 h 1832723"/>
              <a:gd name="connsiteX24" fmla="*/ 681668 w 1038760"/>
              <a:gd name="connsiteY24" fmla="*/ 0 h 1832723"/>
              <a:gd name="connsiteX25" fmla="*/ 1024568 w 1038760"/>
              <a:gd name="connsiteY25" fmla="*/ 0 h 1832723"/>
              <a:gd name="connsiteX26" fmla="*/ 1024568 w 1038760"/>
              <a:gd name="connsiteY26" fmla="*/ 365760 h 1832723"/>
              <a:gd name="connsiteX27" fmla="*/ 681668 w 1038760"/>
              <a:gd name="connsiteY27" fmla="*/ 365760 h 183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760" h="1832723">
                <a:moveTo>
                  <a:pt x="0" y="1466963"/>
                </a:moveTo>
                <a:lnTo>
                  <a:pt x="342900" y="1466963"/>
                </a:lnTo>
                <a:lnTo>
                  <a:pt x="342900" y="1832723"/>
                </a:lnTo>
                <a:lnTo>
                  <a:pt x="0" y="1832723"/>
                </a:lnTo>
                <a:close/>
                <a:moveTo>
                  <a:pt x="695860" y="1454226"/>
                </a:moveTo>
                <a:lnTo>
                  <a:pt x="1038760" y="1454226"/>
                </a:lnTo>
                <a:lnTo>
                  <a:pt x="1038760" y="1819986"/>
                </a:lnTo>
                <a:lnTo>
                  <a:pt x="695860" y="1819986"/>
                </a:lnTo>
                <a:close/>
                <a:moveTo>
                  <a:pt x="345076" y="1094772"/>
                </a:moveTo>
                <a:lnTo>
                  <a:pt x="687976" y="1094772"/>
                </a:lnTo>
                <a:lnTo>
                  <a:pt x="687976" y="1460532"/>
                </a:lnTo>
                <a:lnTo>
                  <a:pt x="345076" y="1460532"/>
                </a:lnTo>
                <a:close/>
                <a:moveTo>
                  <a:pt x="694194" y="732773"/>
                </a:moveTo>
                <a:lnTo>
                  <a:pt x="1037094" y="732773"/>
                </a:lnTo>
                <a:lnTo>
                  <a:pt x="1037094" y="1098533"/>
                </a:lnTo>
                <a:lnTo>
                  <a:pt x="694194" y="1098533"/>
                </a:lnTo>
                <a:close/>
                <a:moveTo>
                  <a:pt x="342902" y="367013"/>
                </a:moveTo>
                <a:lnTo>
                  <a:pt x="685802" y="367013"/>
                </a:lnTo>
                <a:lnTo>
                  <a:pt x="685802" y="732773"/>
                </a:lnTo>
                <a:lnTo>
                  <a:pt x="345076" y="732773"/>
                </a:lnTo>
                <a:lnTo>
                  <a:pt x="345076" y="1094772"/>
                </a:lnTo>
                <a:lnTo>
                  <a:pt x="2176" y="1094772"/>
                </a:lnTo>
                <a:lnTo>
                  <a:pt x="2176" y="729012"/>
                </a:lnTo>
                <a:lnTo>
                  <a:pt x="342902" y="729012"/>
                </a:lnTo>
                <a:close/>
                <a:moveTo>
                  <a:pt x="681668" y="0"/>
                </a:moveTo>
                <a:lnTo>
                  <a:pt x="1024568" y="0"/>
                </a:lnTo>
                <a:lnTo>
                  <a:pt x="1024568" y="365760"/>
                </a:lnTo>
                <a:lnTo>
                  <a:pt x="681668" y="365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88AC3-C62F-4564-4548-D07A48C9895C}"/>
              </a:ext>
            </a:extLst>
          </p:cNvPr>
          <p:cNvGrpSpPr/>
          <p:nvPr/>
        </p:nvGrpSpPr>
        <p:grpSpPr>
          <a:xfrm rot="973973">
            <a:off x="4261777" y="1160132"/>
            <a:ext cx="1712192" cy="2137650"/>
            <a:chOff x="10194851" y="4325707"/>
            <a:chExt cx="1592983" cy="1950029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C0D9E16-F310-1F75-F66F-B2E8D486D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851" y="4397118"/>
              <a:ext cx="1591739" cy="1742040"/>
            </a:xfrm>
            <a:custGeom>
              <a:avLst/>
              <a:gdLst>
                <a:gd name="connsiteX0" fmla="*/ 565011 w 1591739"/>
                <a:gd name="connsiteY0" fmla="*/ 0 h 1742040"/>
                <a:gd name="connsiteX1" fmla="*/ 1329145 w 1591739"/>
                <a:gd name="connsiteY1" fmla="*/ 165657 h 1742040"/>
                <a:gd name="connsiteX2" fmla="*/ 1591739 w 1591739"/>
                <a:gd name="connsiteY2" fmla="*/ 1094828 h 1742040"/>
                <a:gd name="connsiteX3" fmla="*/ 1050373 w 1591739"/>
                <a:gd name="connsiteY3" fmla="*/ 1720088 h 1742040"/>
                <a:gd name="connsiteX4" fmla="*/ 262593 w 1591739"/>
                <a:gd name="connsiteY4" fmla="*/ 1470980 h 1742040"/>
                <a:gd name="connsiteX5" fmla="*/ 0 w 1591739"/>
                <a:gd name="connsiteY5" fmla="*/ 541809 h 174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739" h="1742040">
                  <a:moveTo>
                    <a:pt x="565011" y="0"/>
                  </a:moveTo>
                  <a:lnTo>
                    <a:pt x="1329145" y="165657"/>
                  </a:lnTo>
                  <a:lnTo>
                    <a:pt x="1591739" y="1094828"/>
                  </a:lnTo>
                  <a:cubicBezTo>
                    <a:pt x="1591739" y="1094828"/>
                    <a:pt x="1451108" y="1607989"/>
                    <a:pt x="1050373" y="1720088"/>
                  </a:cubicBezTo>
                  <a:cubicBezTo>
                    <a:pt x="650883" y="1833432"/>
                    <a:pt x="262593" y="1470980"/>
                    <a:pt x="262593" y="1470980"/>
                  </a:cubicBezTo>
                  <a:lnTo>
                    <a:pt x="0" y="5418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7BB76BC7-724B-AE60-AE33-5F6D2EAD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851" y="4397118"/>
              <a:ext cx="1592983" cy="1834677"/>
            </a:xfrm>
            <a:custGeom>
              <a:avLst/>
              <a:gdLst>
                <a:gd name="T0" fmla="*/ 454 w 1280"/>
                <a:gd name="T1" fmla="*/ 0 h 1473"/>
                <a:gd name="T2" fmla="*/ 0 w 1280"/>
                <a:gd name="T3" fmla="*/ 435 h 1473"/>
                <a:gd name="T4" fmla="*/ 211 w 1280"/>
                <a:gd name="T5" fmla="*/ 1181 h 1473"/>
                <a:gd name="T6" fmla="*/ 211 w 1280"/>
                <a:gd name="T7" fmla="*/ 1181 h 1473"/>
                <a:gd name="T8" fmla="*/ 844 w 1280"/>
                <a:gd name="T9" fmla="*/ 1381 h 1473"/>
                <a:gd name="T10" fmla="*/ 844 w 1280"/>
                <a:gd name="T11" fmla="*/ 1381 h 1473"/>
                <a:gd name="T12" fmla="*/ 1279 w 1280"/>
                <a:gd name="T13" fmla="*/ 879 h 1473"/>
                <a:gd name="T14" fmla="*/ 1068 w 1280"/>
                <a:gd name="T15" fmla="*/ 133 h 1473"/>
                <a:gd name="T16" fmla="*/ 454 w 1280"/>
                <a:gd name="T17" fmla="*/ 0 h 1473"/>
                <a:gd name="T18" fmla="*/ 489 w 1280"/>
                <a:gd name="T19" fmla="*/ 123 h 1473"/>
                <a:gd name="T20" fmla="*/ 978 w 1280"/>
                <a:gd name="T21" fmla="*/ 229 h 1473"/>
                <a:gd name="T22" fmla="*/ 1161 w 1280"/>
                <a:gd name="T23" fmla="*/ 877 h 1473"/>
                <a:gd name="T24" fmla="*/ 1161 w 1280"/>
                <a:gd name="T25" fmla="*/ 877 h 1473"/>
                <a:gd name="T26" fmla="*/ 1085 w 1280"/>
                <a:gd name="T27" fmla="*/ 1038 h 1473"/>
                <a:gd name="T28" fmla="*/ 1085 w 1280"/>
                <a:gd name="T29" fmla="*/ 1038 h 1473"/>
                <a:gd name="T30" fmla="*/ 814 w 1280"/>
                <a:gd name="T31" fmla="*/ 1272 h 1473"/>
                <a:gd name="T32" fmla="*/ 814 w 1280"/>
                <a:gd name="T33" fmla="*/ 1272 h 1473"/>
                <a:gd name="T34" fmla="*/ 310 w 1280"/>
                <a:gd name="T35" fmla="*/ 1117 h 1473"/>
                <a:gd name="T36" fmla="*/ 128 w 1280"/>
                <a:gd name="T37" fmla="*/ 469 h 1473"/>
                <a:gd name="T38" fmla="*/ 489 w 1280"/>
                <a:gd name="T39" fmla="*/ 1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0" h="1473">
                  <a:moveTo>
                    <a:pt x="454" y="0"/>
                  </a:moveTo>
                  <a:lnTo>
                    <a:pt x="0" y="435"/>
                  </a:lnTo>
                  <a:lnTo>
                    <a:pt x="211" y="1181"/>
                  </a:lnTo>
                  <a:lnTo>
                    <a:pt x="211" y="1181"/>
                  </a:lnTo>
                  <a:cubicBezTo>
                    <a:pt x="211" y="1181"/>
                    <a:pt x="523" y="1472"/>
                    <a:pt x="844" y="1381"/>
                  </a:cubicBezTo>
                  <a:lnTo>
                    <a:pt x="844" y="1381"/>
                  </a:lnTo>
                  <a:cubicBezTo>
                    <a:pt x="1166" y="1291"/>
                    <a:pt x="1279" y="879"/>
                    <a:pt x="1279" y="879"/>
                  </a:cubicBezTo>
                  <a:lnTo>
                    <a:pt x="1068" y="133"/>
                  </a:lnTo>
                  <a:lnTo>
                    <a:pt x="454" y="0"/>
                  </a:lnTo>
                  <a:close/>
                  <a:moveTo>
                    <a:pt x="489" y="123"/>
                  </a:moveTo>
                  <a:lnTo>
                    <a:pt x="978" y="229"/>
                  </a:lnTo>
                  <a:lnTo>
                    <a:pt x="1161" y="877"/>
                  </a:lnTo>
                  <a:lnTo>
                    <a:pt x="1161" y="877"/>
                  </a:lnTo>
                  <a:cubicBezTo>
                    <a:pt x="1148" y="911"/>
                    <a:pt x="1124" y="973"/>
                    <a:pt x="1085" y="1038"/>
                  </a:cubicBezTo>
                  <a:lnTo>
                    <a:pt x="1085" y="1038"/>
                  </a:lnTo>
                  <a:cubicBezTo>
                    <a:pt x="1009" y="1164"/>
                    <a:pt x="918" y="1243"/>
                    <a:pt x="814" y="1272"/>
                  </a:cubicBezTo>
                  <a:lnTo>
                    <a:pt x="814" y="1272"/>
                  </a:lnTo>
                  <a:cubicBezTo>
                    <a:pt x="601" y="1332"/>
                    <a:pt x="380" y="1173"/>
                    <a:pt x="310" y="1117"/>
                  </a:cubicBezTo>
                  <a:lnTo>
                    <a:pt x="128" y="469"/>
                  </a:lnTo>
                  <a:lnTo>
                    <a:pt x="489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9A3A8E34-5194-5650-39FE-A10082A8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865" y="4809098"/>
              <a:ext cx="900859" cy="889873"/>
            </a:xfrm>
            <a:custGeom>
              <a:avLst/>
              <a:gdLst>
                <a:gd name="T0" fmla="*/ 641 w 724"/>
                <a:gd name="T1" fmla="*/ 121 h 716"/>
                <a:gd name="T2" fmla="*/ 441 w 724"/>
                <a:gd name="T3" fmla="*/ 0 h 716"/>
                <a:gd name="T4" fmla="*/ 318 w 724"/>
                <a:gd name="T5" fmla="*/ 204 h 716"/>
                <a:gd name="T6" fmla="*/ 107 w 724"/>
                <a:gd name="T7" fmla="*/ 94 h 716"/>
                <a:gd name="T8" fmla="*/ 0 w 724"/>
                <a:gd name="T9" fmla="*/ 301 h 716"/>
                <a:gd name="T10" fmla="*/ 197 w 724"/>
                <a:gd name="T11" fmla="*/ 403 h 716"/>
                <a:gd name="T12" fmla="*/ 82 w 724"/>
                <a:gd name="T13" fmla="*/ 594 h 716"/>
                <a:gd name="T14" fmla="*/ 282 w 724"/>
                <a:gd name="T15" fmla="*/ 715 h 716"/>
                <a:gd name="T16" fmla="*/ 404 w 724"/>
                <a:gd name="T17" fmla="*/ 510 h 716"/>
                <a:gd name="T18" fmla="*/ 616 w 724"/>
                <a:gd name="T19" fmla="*/ 620 h 716"/>
                <a:gd name="T20" fmla="*/ 723 w 724"/>
                <a:gd name="T21" fmla="*/ 413 h 716"/>
                <a:gd name="T22" fmla="*/ 525 w 724"/>
                <a:gd name="T23" fmla="*/ 311 h 716"/>
                <a:gd name="T24" fmla="*/ 641 w 724"/>
                <a:gd name="T25" fmla="*/ 12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4" h="716">
                  <a:moveTo>
                    <a:pt x="641" y="121"/>
                  </a:moveTo>
                  <a:lnTo>
                    <a:pt x="441" y="0"/>
                  </a:lnTo>
                  <a:lnTo>
                    <a:pt x="318" y="204"/>
                  </a:lnTo>
                  <a:lnTo>
                    <a:pt x="107" y="94"/>
                  </a:lnTo>
                  <a:lnTo>
                    <a:pt x="0" y="301"/>
                  </a:lnTo>
                  <a:lnTo>
                    <a:pt x="197" y="403"/>
                  </a:lnTo>
                  <a:lnTo>
                    <a:pt x="82" y="594"/>
                  </a:lnTo>
                  <a:lnTo>
                    <a:pt x="282" y="715"/>
                  </a:lnTo>
                  <a:lnTo>
                    <a:pt x="404" y="510"/>
                  </a:lnTo>
                  <a:lnTo>
                    <a:pt x="616" y="620"/>
                  </a:lnTo>
                  <a:lnTo>
                    <a:pt x="723" y="413"/>
                  </a:lnTo>
                  <a:lnTo>
                    <a:pt x="525" y="311"/>
                  </a:lnTo>
                  <a:lnTo>
                    <a:pt x="641" y="1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6CB95745-FF08-9B59-1F3D-AF753DEB7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781" y="4325707"/>
              <a:ext cx="1521571" cy="1950029"/>
            </a:xfrm>
            <a:custGeom>
              <a:avLst/>
              <a:gdLst>
                <a:gd name="T0" fmla="*/ 1206 w 1222"/>
                <a:gd name="T1" fmla="*/ 473 h 1564"/>
                <a:gd name="T2" fmla="*/ 1206 w 1222"/>
                <a:gd name="T3" fmla="*/ 473 h 1564"/>
                <a:gd name="T4" fmla="*/ 1194 w 1222"/>
                <a:gd name="T5" fmla="*/ 463 h 1564"/>
                <a:gd name="T6" fmla="*/ 1091 w 1222"/>
                <a:gd name="T7" fmla="*/ 99 h 1564"/>
                <a:gd name="T8" fmla="*/ 758 w 1222"/>
                <a:gd name="T9" fmla="*/ 27 h 1564"/>
                <a:gd name="T10" fmla="*/ 758 w 1222"/>
                <a:gd name="T11" fmla="*/ 27 h 1564"/>
                <a:gd name="T12" fmla="*/ 749 w 1222"/>
                <a:gd name="T13" fmla="*/ 11 h 1564"/>
                <a:gd name="T14" fmla="*/ 749 w 1222"/>
                <a:gd name="T15" fmla="*/ 11 h 1564"/>
                <a:gd name="T16" fmla="*/ 764 w 1222"/>
                <a:gd name="T17" fmla="*/ 2 h 1564"/>
                <a:gd name="T18" fmla="*/ 1104 w 1222"/>
                <a:gd name="T19" fmla="*/ 76 h 1564"/>
                <a:gd name="T20" fmla="*/ 1104 w 1222"/>
                <a:gd name="T21" fmla="*/ 76 h 1564"/>
                <a:gd name="T22" fmla="*/ 1114 w 1222"/>
                <a:gd name="T23" fmla="*/ 85 h 1564"/>
                <a:gd name="T24" fmla="*/ 1219 w 1222"/>
                <a:gd name="T25" fmla="*/ 457 h 1564"/>
                <a:gd name="T26" fmla="*/ 1219 w 1222"/>
                <a:gd name="T27" fmla="*/ 457 h 1564"/>
                <a:gd name="T28" fmla="*/ 1210 w 1222"/>
                <a:gd name="T29" fmla="*/ 472 h 1564"/>
                <a:gd name="T30" fmla="*/ 1210 w 1222"/>
                <a:gd name="T31" fmla="*/ 472 h 1564"/>
                <a:gd name="T32" fmla="*/ 1206 w 1222"/>
                <a:gd name="T33" fmla="*/ 473 h 1564"/>
                <a:gd name="T34" fmla="*/ 484 w 1222"/>
                <a:gd name="T35" fmla="*/ 1563 h 1564"/>
                <a:gd name="T36" fmla="*/ 484 w 1222"/>
                <a:gd name="T37" fmla="*/ 1563 h 1564"/>
                <a:gd name="T38" fmla="*/ 481 w 1222"/>
                <a:gd name="T39" fmla="*/ 1562 h 1564"/>
                <a:gd name="T40" fmla="*/ 481 w 1222"/>
                <a:gd name="T41" fmla="*/ 1562 h 1564"/>
                <a:gd name="T42" fmla="*/ 81 w 1222"/>
                <a:gd name="T43" fmla="*/ 1333 h 1564"/>
                <a:gd name="T44" fmla="*/ 81 w 1222"/>
                <a:gd name="T45" fmla="*/ 1333 h 1564"/>
                <a:gd name="T46" fmla="*/ 77 w 1222"/>
                <a:gd name="T47" fmla="*/ 1327 h 1564"/>
                <a:gd name="T48" fmla="*/ 2 w 1222"/>
                <a:gd name="T49" fmla="*/ 1060 h 1564"/>
                <a:gd name="T50" fmla="*/ 2 w 1222"/>
                <a:gd name="T51" fmla="*/ 1060 h 1564"/>
                <a:gd name="T52" fmla="*/ 11 w 1222"/>
                <a:gd name="T53" fmla="*/ 1044 h 1564"/>
                <a:gd name="T54" fmla="*/ 11 w 1222"/>
                <a:gd name="T55" fmla="*/ 1044 h 1564"/>
                <a:gd name="T56" fmla="*/ 27 w 1222"/>
                <a:gd name="T57" fmla="*/ 1054 h 1564"/>
                <a:gd name="T58" fmla="*/ 102 w 1222"/>
                <a:gd name="T59" fmla="*/ 1316 h 1564"/>
                <a:gd name="T60" fmla="*/ 102 w 1222"/>
                <a:gd name="T61" fmla="*/ 1316 h 1564"/>
                <a:gd name="T62" fmla="*/ 488 w 1222"/>
                <a:gd name="T63" fmla="*/ 1537 h 1564"/>
                <a:gd name="T64" fmla="*/ 488 w 1222"/>
                <a:gd name="T65" fmla="*/ 1537 h 1564"/>
                <a:gd name="T66" fmla="*/ 497 w 1222"/>
                <a:gd name="T67" fmla="*/ 1554 h 1564"/>
                <a:gd name="T68" fmla="*/ 497 w 1222"/>
                <a:gd name="T69" fmla="*/ 1554 h 1564"/>
                <a:gd name="T70" fmla="*/ 484 w 1222"/>
                <a:gd name="T71" fmla="*/ 1563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2" h="1564">
                  <a:moveTo>
                    <a:pt x="1206" y="473"/>
                  </a:moveTo>
                  <a:lnTo>
                    <a:pt x="1206" y="473"/>
                  </a:lnTo>
                  <a:cubicBezTo>
                    <a:pt x="1201" y="473"/>
                    <a:pt x="1195" y="469"/>
                    <a:pt x="1194" y="463"/>
                  </a:cubicBezTo>
                  <a:lnTo>
                    <a:pt x="1091" y="99"/>
                  </a:lnTo>
                  <a:lnTo>
                    <a:pt x="758" y="27"/>
                  </a:lnTo>
                  <a:lnTo>
                    <a:pt x="758" y="27"/>
                  </a:lnTo>
                  <a:cubicBezTo>
                    <a:pt x="751" y="26"/>
                    <a:pt x="747" y="19"/>
                    <a:pt x="749" y="11"/>
                  </a:cubicBezTo>
                  <a:lnTo>
                    <a:pt x="749" y="11"/>
                  </a:lnTo>
                  <a:cubicBezTo>
                    <a:pt x="750" y="5"/>
                    <a:pt x="757" y="0"/>
                    <a:pt x="764" y="2"/>
                  </a:cubicBezTo>
                  <a:lnTo>
                    <a:pt x="1104" y="76"/>
                  </a:lnTo>
                  <a:lnTo>
                    <a:pt x="1104" y="76"/>
                  </a:lnTo>
                  <a:cubicBezTo>
                    <a:pt x="1109" y="76"/>
                    <a:pt x="1113" y="80"/>
                    <a:pt x="1114" y="85"/>
                  </a:cubicBezTo>
                  <a:lnTo>
                    <a:pt x="1219" y="457"/>
                  </a:lnTo>
                  <a:lnTo>
                    <a:pt x="1219" y="457"/>
                  </a:lnTo>
                  <a:cubicBezTo>
                    <a:pt x="1221" y="463"/>
                    <a:pt x="1217" y="471"/>
                    <a:pt x="1210" y="472"/>
                  </a:cubicBezTo>
                  <a:lnTo>
                    <a:pt x="1210" y="472"/>
                  </a:lnTo>
                  <a:cubicBezTo>
                    <a:pt x="1208" y="473"/>
                    <a:pt x="1207" y="473"/>
                    <a:pt x="1206" y="473"/>
                  </a:cubicBezTo>
                  <a:close/>
                  <a:moveTo>
                    <a:pt x="484" y="1563"/>
                  </a:moveTo>
                  <a:lnTo>
                    <a:pt x="484" y="1563"/>
                  </a:lnTo>
                  <a:cubicBezTo>
                    <a:pt x="483" y="1563"/>
                    <a:pt x="482" y="1563"/>
                    <a:pt x="481" y="1562"/>
                  </a:cubicBezTo>
                  <a:lnTo>
                    <a:pt x="481" y="1562"/>
                  </a:lnTo>
                  <a:cubicBezTo>
                    <a:pt x="254" y="1494"/>
                    <a:pt x="83" y="1336"/>
                    <a:pt x="81" y="1333"/>
                  </a:cubicBezTo>
                  <a:lnTo>
                    <a:pt x="81" y="1333"/>
                  </a:lnTo>
                  <a:cubicBezTo>
                    <a:pt x="79" y="1332"/>
                    <a:pt x="78" y="1330"/>
                    <a:pt x="77" y="1327"/>
                  </a:cubicBezTo>
                  <a:lnTo>
                    <a:pt x="2" y="1060"/>
                  </a:lnTo>
                  <a:lnTo>
                    <a:pt x="2" y="1060"/>
                  </a:lnTo>
                  <a:cubicBezTo>
                    <a:pt x="0" y="1054"/>
                    <a:pt x="4" y="1046"/>
                    <a:pt x="11" y="1044"/>
                  </a:cubicBezTo>
                  <a:lnTo>
                    <a:pt x="11" y="1044"/>
                  </a:lnTo>
                  <a:cubicBezTo>
                    <a:pt x="18" y="1042"/>
                    <a:pt x="25" y="1046"/>
                    <a:pt x="27" y="1054"/>
                  </a:cubicBezTo>
                  <a:lnTo>
                    <a:pt x="102" y="1316"/>
                  </a:lnTo>
                  <a:lnTo>
                    <a:pt x="102" y="1316"/>
                  </a:lnTo>
                  <a:cubicBezTo>
                    <a:pt x="123" y="1337"/>
                    <a:pt x="283" y="1475"/>
                    <a:pt x="488" y="1537"/>
                  </a:cubicBezTo>
                  <a:lnTo>
                    <a:pt x="488" y="1537"/>
                  </a:lnTo>
                  <a:cubicBezTo>
                    <a:pt x="495" y="1539"/>
                    <a:pt x="499" y="1547"/>
                    <a:pt x="497" y="1554"/>
                  </a:cubicBezTo>
                  <a:lnTo>
                    <a:pt x="497" y="1554"/>
                  </a:lnTo>
                  <a:cubicBezTo>
                    <a:pt x="495" y="1559"/>
                    <a:pt x="490" y="1563"/>
                    <a:pt x="484" y="1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6B1528-0C00-7F4D-A160-C753398043B0}"/>
              </a:ext>
            </a:extLst>
          </p:cNvPr>
          <p:cNvSpPr txBox="1"/>
          <p:nvPr/>
        </p:nvSpPr>
        <p:spPr>
          <a:xfrm>
            <a:off x="13541032" y="268585"/>
            <a:ext cx="9675926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What is Ankylosing Spondylitis?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8E844-390C-B451-A0AC-FC47C4429289}"/>
              </a:ext>
            </a:extLst>
          </p:cNvPr>
          <p:cNvSpPr txBox="1"/>
          <p:nvPr/>
        </p:nvSpPr>
        <p:spPr>
          <a:xfrm>
            <a:off x="13541032" y="3417032"/>
            <a:ext cx="9964424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Ankylosing spondylitis (AS) is a chronic progressive inflammatory disease of the spine. Major problem is Delayed Diagnosis. It is an auto immune disease.</a:t>
            </a:r>
          </a:p>
          <a:p>
            <a:r>
              <a:rPr lang="en-US" dirty="0"/>
              <a:t> AS originates clearly from the sacroiliac joint.</a:t>
            </a:r>
          </a:p>
          <a:p>
            <a:endParaRPr lang="en-US" dirty="0"/>
          </a:p>
          <a:p>
            <a:pPr algn="ctr"/>
            <a:r>
              <a:rPr lang="en-US" sz="4800" b="1" u="sng" dirty="0"/>
              <a:t>Indicators </a:t>
            </a:r>
          </a:p>
          <a:p>
            <a:pPr algn="ctr"/>
            <a:endParaRPr lang="en-US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Age onset: before 40 years.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Lower Back Pain for more than 3 months.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Pain in the ankle, heel, hip, lower back, neck or shoulders.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Morning Stiffness for more than 30 mins.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Gets worse on rest, improves on movement.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Inflammation in eyes-(Uveitis).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 rigid spine.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912AF-474C-3393-20C4-AB234C7C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64" y="4037028"/>
            <a:ext cx="8615126" cy="7297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AA12E9-B03C-1424-ADBC-28E8528AF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33165"/>
          <a:stretch/>
        </p:blipFill>
        <p:spPr>
          <a:xfrm>
            <a:off x="565958" y="932859"/>
            <a:ext cx="1854720" cy="48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B19D0E-542D-BCC1-B2A0-A9935022E5FE}"/>
              </a:ext>
            </a:extLst>
          </p:cNvPr>
          <p:cNvSpPr/>
          <p:nvPr/>
        </p:nvSpPr>
        <p:spPr>
          <a:xfrm>
            <a:off x="1520825" y="11385870"/>
            <a:ext cx="1379483" cy="1456734"/>
          </a:xfrm>
          <a:custGeom>
            <a:avLst/>
            <a:gdLst>
              <a:gd name="connsiteX0" fmla="*/ 1036583 w 1379483"/>
              <a:gd name="connsiteY0" fmla="*/ 1090974 h 1456734"/>
              <a:gd name="connsiteX1" fmla="*/ 1379483 w 1379483"/>
              <a:gd name="connsiteY1" fmla="*/ 1090974 h 1456734"/>
              <a:gd name="connsiteX2" fmla="*/ 1379483 w 1379483"/>
              <a:gd name="connsiteY2" fmla="*/ 1456734 h 1456734"/>
              <a:gd name="connsiteX3" fmla="*/ 1036583 w 1379483"/>
              <a:gd name="connsiteY3" fmla="*/ 1456734 h 1456734"/>
              <a:gd name="connsiteX4" fmla="*/ 693683 w 1379483"/>
              <a:gd name="connsiteY4" fmla="*/ 725214 h 1456734"/>
              <a:gd name="connsiteX5" fmla="*/ 1036583 w 1379483"/>
              <a:gd name="connsiteY5" fmla="*/ 725214 h 1456734"/>
              <a:gd name="connsiteX6" fmla="*/ 1036583 w 1379483"/>
              <a:gd name="connsiteY6" fmla="*/ 1090974 h 1456734"/>
              <a:gd name="connsiteX7" fmla="*/ 693683 w 1379483"/>
              <a:gd name="connsiteY7" fmla="*/ 1090974 h 1456734"/>
              <a:gd name="connsiteX8" fmla="*/ 342900 w 1379483"/>
              <a:gd name="connsiteY8" fmla="*/ 365760 h 1456734"/>
              <a:gd name="connsiteX9" fmla="*/ 685800 w 1379483"/>
              <a:gd name="connsiteY9" fmla="*/ 365760 h 1456734"/>
              <a:gd name="connsiteX10" fmla="*/ 685800 w 1379483"/>
              <a:gd name="connsiteY10" fmla="*/ 731520 h 1456734"/>
              <a:gd name="connsiteX11" fmla="*/ 342900 w 1379483"/>
              <a:gd name="connsiteY11" fmla="*/ 731520 h 1456734"/>
              <a:gd name="connsiteX12" fmla="*/ 0 w 1379483"/>
              <a:gd name="connsiteY12" fmla="*/ 0 h 1456734"/>
              <a:gd name="connsiteX13" fmla="*/ 342900 w 1379483"/>
              <a:gd name="connsiteY13" fmla="*/ 0 h 1456734"/>
              <a:gd name="connsiteX14" fmla="*/ 342900 w 1379483"/>
              <a:gd name="connsiteY14" fmla="*/ 365760 h 1456734"/>
              <a:gd name="connsiteX15" fmla="*/ 0 w 1379483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3" h="1456734">
                <a:moveTo>
                  <a:pt x="1036583" y="1090974"/>
                </a:moveTo>
                <a:lnTo>
                  <a:pt x="1379483" y="1090974"/>
                </a:lnTo>
                <a:lnTo>
                  <a:pt x="1379483" y="1456734"/>
                </a:lnTo>
                <a:lnTo>
                  <a:pt x="1036583" y="1456734"/>
                </a:lnTo>
                <a:close/>
                <a:moveTo>
                  <a:pt x="693683" y="725214"/>
                </a:moveTo>
                <a:lnTo>
                  <a:pt x="1036583" y="725214"/>
                </a:lnTo>
                <a:lnTo>
                  <a:pt x="1036583" y="1090974"/>
                </a:lnTo>
                <a:lnTo>
                  <a:pt x="693683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CD616-263F-A587-7F59-6F8F3C50DB1B}"/>
              </a:ext>
            </a:extLst>
          </p:cNvPr>
          <p:cNvSpPr txBox="1"/>
          <p:nvPr/>
        </p:nvSpPr>
        <p:spPr>
          <a:xfrm>
            <a:off x="911208" y="5159007"/>
            <a:ext cx="12244955" cy="552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Our website is a one stop solution to find out if the backpain is </a:t>
            </a:r>
            <a:r>
              <a:rPr lang="en-US" dirty="0">
                <a:latin typeface="Dosis" pitchFamily="2" charset="0"/>
              </a:rPr>
              <a:t>one of the symptoms of Ankylosing Spondylitis.</a:t>
            </a:r>
          </a:p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Dosis" pitchFamily="2" charset="0"/>
              </a:rPr>
              <a:t>The multiple features of our site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" pitchFamily="2" charset="0"/>
              </a:rPr>
              <a:t>:</a:t>
            </a:r>
          </a:p>
          <a:p>
            <a:pPr marL="571500" marR="0" lvl="0" indent="-57150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Dosis" pitchFamily="2" charset="0"/>
              </a:rPr>
              <a:t>AS  test</a:t>
            </a:r>
          </a:p>
          <a:p>
            <a:pPr marL="571500" marR="0" lvl="0" indent="-57150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Dosis" pitchFamily="2" charset="0"/>
              </a:rPr>
              <a:t>Behind backpain</a:t>
            </a:r>
          </a:p>
          <a:p>
            <a:pPr marL="571500" marR="0" lvl="0" indent="-57150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 err="1">
                <a:latin typeface="Dosis" pitchFamily="2" charset="0"/>
              </a:rPr>
              <a:t>Backsplaining</a:t>
            </a:r>
            <a:r>
              <a:rPr lang="en-US" dirty="0">
                <a:latin typeface="Dosis" pitchFamily="2" charset="0"/>
              </a:rPr>
              <a:t> AS</a:t>
            </a:r>
          </a:p>
          <a:p>
            <a:pPr marL="571500" marR="0" lvl="0" indent="-57150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Dosis" pitchFamily="2" charset="0"/>
              </a:rPr>
              <a:t>Locate a </a:t>
            </a:r>
            <a:r>
              <a:rPr lang="en-US" dirty="0" err="1">
                <a:latin typeface="Dosis" pitchFamily="2" charset="0"/>
              </a:rPr>
              <a:t>Rheumatalogist</a:t>
            </a:r>
            <a:endParaRPr lang="en-US" dirty="0">
              <a:latin typeface="Dosis" pitchFamily="2" charset="0"/>
            </a:endParaRPr>
          </a:p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Dosis" pitchFamily="2" charset="0"/>
            </a:endParaRPr>
          </a:p>
          <a:p>
            <a:pPr marL="0" marR="0" lvl="0" indent="0" algn="ctr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F1DF5-B148-E44A-A451-56A1F946E354}"/>
              </a:ext>
            </a:extLst>
          </p:cNvPr>
          <p:cNvSpPr txBox="1"/>
          <p:nvPr/>
        </p:nvSpPr>
        <p:spPr>
          <a:xfrm>
            <a:off x="1147053" y="726204"/>
            <a:ext cx="13968539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What is our solution to the problem?</a:t>
            </a:r>
          </a:p>
        </p:txBody>
      </p:sp>
      <p:sp>
        <p:nvSpPr>
          <p:cNvPr id="4" name="Graphic 1">
            <a:extLst>
              <a:ext uri="{FF2B5EF4-FFF2-40B4-BE49-F238E27FC236}">
                <a16:creationId xmlns:a16="http://schemas.microsoft.com/office/drawing/2014/main" id="{7CD64F22-5B3D-0038-4C36-1270BA890E28}"/>
              </a:ext>
            </a:extLst>
          </p:cNvPr>
          <p:cNvSpPr/>
          <p:nvPr/>
        </p:nvSpPr>
        <p:spPr>
          <a:xfrm>
            <a:off x="13837234" y="3526971"/>
            <a:ext cx="10262018" cy="8322128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2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2DCC6-D849-BE5C-E18E-797BD008F92C}"/>
              </a:ext>
            </a:extLst>
          </p:cNvPr>
          <p:cNvSpPr txBox="1"/>
          <p:nvPr/>
        </p:nvSpPr>
        <p:spPr>
          <a:xfrm>
            <a:off x="15787395" y="3834060"/>
            <a:ext cx="79123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Technologies used:</a:t>
            </a:r>
          </a:p>
          <a:p>
            <a:endParaRPr lang="en-IN" dirty="0">
              <a:latin typeface="Dosis" pitchFamily="2" charset="0"/>
            </a:endParaRPr>
          </a:p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latin typeface="Dosis" pitchFamily="2" charset="0"/>
              </a:rPr>
              <a:t>Streamlit</a:t>
            </a:r>
            <a:r>
              <a:rPr lang="en-IN" dirty="0">
                <a:latin typeface="Dosis" pitchFamily="2" charset="0"/>
              </a:rPr>
              <a:t>-A free and open source framework to build beautiful ML and data science apps. Python based library specifically.</a:t>
            </a:r>
          </a:p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latin typeface="Dosis" pitchFamily="2" charset="0"/>
              </a:rPr>
              <a:t>Anacondo</a:t>
            </a:r>
            <a:r>
              <a:rPr lang="en-IN" dirty="0">
                <a:solidFill>
                  <a:schemeClr val="bg1"/>
                </a:solidFill>
                <a:latin typeface="Dosis" pitchFamily="2" charset="0"/>
              </a:rPr>
              <a:t>-A software that create an environment for many different </a:t>
            </a:r>
            <a:r>
              <a:rPr lang="en-IN" dirty="0" err="1">
                <a:solidFill>
                  <a:schemeClr val="bg1"/>
                </a:solidFill>
                <a:latin typeface="Dosis" pitchFamily="2" charset="0"/>
              </a:rPr>
              <a:t>packafes</a:t>
            </a:r>
            <a:r>
              <a:rPr lang="en-IN" dirty="0">
                <a:solidFill>
                  <a:schemeClr val="bg1"/>
                </a:solidFill>
                <a:latin typeface="Dosis" pitchFamily="2" charset="0"/>
              </a:rPr>
              <a:t> of python.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Dosis" pitchFamily="2" charset="0"/>
              </a:rPr>
              <a:t>Spyder</a:t>
            </a:r>
            <a:r>
              <a:rPr lang="en-IN" dirty="0">
                <a:solidFill>
                  <a:schemeClr val="bg1"/>
                </a:solidFill>
                <a:latin typeface="Dosis" pitchFamily="2" charset="0"/>
              </a:rPr>
              <a:t>-Open source scientific environment for python ,debugging, editing, and more</a:t>
            </a:r>
          </a:p>
          <a:p>
            <a:endParaRPr lang="en-IN" dirty="0">
              <a:solidFill>
                <a:schemeClr val="bg1"/>
              </a:solidFill>
              <a:latin typeface="Dosis" pitchFamily="2" charset="0"/>
            </a:endParaRPr>
          </a:p>
          <a:p>
            <a:endParaRPr lang="en-IN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ECA5C170-A759-962A-D5D3-D0141D2E2A14}"/>
              </a:ext>
            </a:extLst>
          </p:cNvPr>
          <p:cNvSpPr/>
          <p:nvPr/>
        </p:nvSpPr>
        <p:spPr>
          <a:xfrm>
            <a:off x="1520825" y="3767884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81D94F2D-49C6-30C8-A7E3-26FB167AE7CA}"/>
              </a:ext>
            </a:extLst>
          </p:cNvPr>
          <p:cNvSpPr/>
          <p:nvPr/>
        </p:nvSpPr>
        <p:spPr>
          <a:xfrm>
            <a:off x="8829675" y="5688029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8" name="Graphic 3">
            <a:extLst>
              <a:ext uri="{FF2B5EF4-FFF2-40B4-BE49-F238E27FC236}">
                <a16:creationId xmlns:a16="http://schemas.microsoft.com/office/drawing/2014/main" id="{BB100B04-2B31-C4D9-DF54-89737D20789C}"/>
              </a:ext>
            </a:extLst>
          </p:cNvPr>
          <p:cNvSpPr/>
          <p:nvPr/>
        </p:nvSpPr>
        <p:spPr>
          <a:xfrm>
            <a:off x="16138367" y="3767884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665272C-DDE7-2A15-368A-62839947476C}"/>
              </a:ext>
            </a:extLst>
          </p:cNvPr>
          <p:cNvSpPr/>
          <p:nvPr/>
        </p:nvSpPr>
        <p:spPr>
          <a:xfrm rot="5400000">
            <a:off x="12585305" y="11349870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89B8AD-0555-C2AA-5CE2-6D1D1E1B5EAF}"/>
              </a:ext>
            </a:extLst>
          </p:cNvPr>
          <p:cNvSpPr/>
          <p:nvPr/>
        </p:nvSpPr>
        <p:spPr>
          <a:xfrm rot="5400000">
            <a:off x="5330488" y="9541149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45B06A-4042-F01E-6254-EDBAF1831E6E}"/>
              </a:ext>
            </a:extLst>
          </p:cNvPr>
          <p:cNvSpPr/>
          <p:nvPr/>
        </p:nvSpPr>
        <p:spPr>
          <a:xfrm rot="5400000">
            <a:off x="19820969" y="9550517"/>
            <a:ext cx="1450471" cy="1541166"/>
          </a:xfrm>
          <a:custGeom>
            <a:avLst/>
            <a:gdLst>
              <a:gd name="connsiteX0" fmla="*/ 971662 w 1450471"/>
              <a:gd name="connsiteY0" fmla="*/ 1523380 h 1541166"/>
              <a:gd name="connsiteX1" fmla="*/ 971662 w 1450471"/>
              <a:gd name="connsiteY1" fmla="*/ 1012652 h 1541166"/>
              <a:gd name="connsiteX2" fmla="*/ 1450471 w 1450471"/>
              <a:gd name="connsiteY2" fmla="*/ 1012652 h 1541166"/>
              <a:gd name="connsiteX3" fmla="*/ 1450471 w 1450471"/>
              <a:gd name="connsiteY3" fmla="*/ 1523380 h 1541166"/>
              <a:gd name="connsiteX4" fmla="*/ 969337 w 1450471"/>
              <a:gd name="connsiteY4" fmla="*/ 515980 h 1541166"/>
              <a:gd name="connsiteX5" fmla="*/ 969337 w 1450471"/>
              <a:gd name="connsiteY5" fmla="*/ 5252 h 1541166"/>
              <a:gd name="connsiteX6" fmla="*/ 1448146 w 1450471"/>
              <a:gd name="connsiteY6" fmla="*/ 5252 h 1541166"/>
              <a:gd name="connsiteX7" fmla="*/ 1448146 w 1450471"/>
              <a:gd name="connsiteY7" fmla="*/ 515980 h 1541166"/>
              <a:gd name="connsiteX8" fmla="*/ 481846 w 1450471"/>
              <a:gd name="connsiteY8" fmla="*/ 1021456 h 1541166"/>
              <a:gd name="connsiteX9" fmla="*/ 481846 w 1450471"/>
              <a:gd name="connsiteY9" fmla="*/ 510728 h 1541166"/>
              <a:gd name="connsiteX10" fmla="*/ 960655 w 1450471"/>
              <a:gd name="connsiteY10" fmla="*/ 510728 h 1541166"/>
              <a:gd name="connsiteX11" fmla="*/ 960655 w 1450471"/>
              <a:gd name="connsiteY11" fmla="*/ 1021456 h 1541166"/>
              <a:gd name="connsiteX12" fmla="*/ 3037 w 1450471"/>
              <a:gd name="connsiteY12" fmla="*/ 510728 h 1541166"/>
              <a:gd name="connsiteX13" fmla="*/ 3037 w 1450471"/>
              <a:gd name="connsiteY13" fmla="*/ 0 h 1541166"/>
              <a:gd name="connsiteX14" fmla="*/ 481846 w 1450471"/>
              <a:gd name="connsiteY14" fmla="*/ 0 h 1541166"/>
              <a:gd name="connsiteX15" fmla="*/ 481846 w 1450471"/>
              <a:gd name="connsiteY15" fmla="*/ 510728 h 1541166"/>
              <a:gd name="connsiteX16" fmla="*/ 0 w 1450471"/>
              <a:gd name="connsiteY16" fmla="*/ 1541166 h 1541166"/>
              <a:gd name="connsiteX17" fmla="*/ 0 w 1450471"/>
              <a:gd name="connsiteY17" fmla="*/ 1030436 h 1541166"/>
              <a:gd name="connsiteX18" fmla="*/ 478809 w 1450471"/>
              <a:gd name="connsiteY18" fmla="*/ 1030436 h 1541166"/>
              <a:gd name="connsiteX19" fmla="*/ 478809 w 1450471"/>
              <a:gd name="connsiteY19" fmla="*/ 1541166 h 154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6">
                <a:moveTo>
                  <a:pt x="971662" y="1523380"/>
                </a:moveTo>
                <a:lnTo>
                  <a:pt x="971662" y="1012652"/>
                </a:lnTo>
                <a:lnTo>
                  <a:pt x="1450471" y="1012652"/>
                </a:lnTo>
                <a:lnTo>
                  <a:pt x="1450471" y="1523380"/>
                </a:lnTo>
                <a:close/>
                <a:moveTo>
                  <a:pt x="969337" y="515980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0"/>
                </a:lnTo>
                <a:close/>
                <a:moveTo>
                  <a:pt x="481846" y="1021456"/>
                </a:moveTo>
                <a:lnTo>
                  <a:pt x="481846" y="510728"/>
                </a:lnTo>
                <a:lnTo>
                  <a:pt x="960655" y="510728"/>
                </a:lnTo>
                <a:lnTo>
                  <a:pt x="960655" y="1021456"/>
                </a:lnTo>
                <a:close/>
                <a:moveTo>
                  <a:pt x="3037" y="510728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8"/>
                </a:lnTo>
                <a:close/>
                <a:moveTo>
                  <a:pt x="0" y="1541166"/>
                </a:moveTo>
                <a:lnTo>
                  <a:pt x="0" y="1030436"/>
                </a:lnTo>
                <a:lnTo>
                  <a:pt x="478809" y="1030436"/>
                </a:lnTo>
                <a:lnTo>
                  <a:pt x="478809" y="15411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71BB-DAC0-C21B-DB3E-05E64C798BF9}"/>
              </a:ext>
            </a:extLst>
          </p:cNvPr>
          <p:cNvSpPr txBox="1"/>
          <p:nvPr/>
        </p:nvSpPr>
        <p:spPr>
          <a:xfrm>
            <a:off x="2575250" y="4886213"/>
            <a:ext cx="5675610" cy="248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Support Vector Machine is simple .The algorithm creates a line or hyperplane which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seperates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the  data into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E7BE-034C-63A4-94DC-E13ABF5C8E62}"/>
              </a:ext>
            </a:extLst>
          </p:cNvPr>
          <p:cNvSpPr txBox="1"/>
          <p:nvPr/>
        </p:nvSpPr>
        <p:spPr>
          <a:xfrm>
            <a:off x="9819569" y="6855539"/>
            <a:ext cx="5274491" cy="309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Dosis" pitchFamily="2" charset="0"/>
              </a:rPr>
              <a:t>Gradient boost algorithm is used to build model sequentially and subsequent models try to reduce the errors of the previous model.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E8F00-BFDB-DF56-F067-C91C839E36DA}"/>
              </a:ext>
            </a:extLst>
          </p:cNvPr>
          <p:cNvSpPr txBox="1"/>
          <p:nvPr/>
        </p:nvSpPr>
        <p:spPr>
          <a:xfrm>
            <a:off x="17481147" y="5310116"/>
            <a:ext cx="5024289" cy="248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Dosis" pitchFamily="2" charset="0"/>
              </a:rPr>
              <a:t>Logistic regression is used to predict the probability of binary(yes/no) event occurring.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5B4-741B-72D2-35A9-8FEA65619FBA}"/>
              </a:ext>
            </a:extLst>
          </p:cNvPr>
          <p:cNvSpPr txBox="1"/>
          <p:nvPr/>
        </p:nvSpPr>
        <p:spPr>
          <a:xfrm>
            <a:off x="3438004" y="4027555"/>
            <a:ext cx="4032738" cy="64633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>
                <a:latin typeface="Arial Black" panose="020B0A04020102020204" pitchFamily="34" charset="0"/>
              </a:rPr>
              <a:t>SVM</a:t>
            </a:r>
            <a:endParaRPr kumimoji="0" lang="en-US" sz="36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2A8AE-249A-500E-7131-04053F7AEAA5}"/>
              </a:ext>
            </a:extLst>
          </p:cNvPr>
          <p:cNvSpPr txBox="1"/>
          <p:nvPr/>
        </p:nvSpPr>
        <p:spPr>
          <a:xfrm>
            <a:off x="18089711" y="4024527"/>
            <a:ext cx="5699869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>
                <a:latin typeface="Arial Black" panose="020B0A04020102020204" pitchFamily="34" charset="0"/>
              </a:rPr>
              <a:t>Logistic regression </a:t>
            </a:r>
            <a:endParaRPr kumimoji="0" lang="en-US" sz="36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D52A-2C1D-3B40-89AD-E84502DD5E5C}"/>
              </a:ext>
            </a:extLst>
          </p:cNvPr>
          <p:cNvSpPr txBox="1"/>
          <p:nvPr/>
        </p:nvSpPr>
        <p:spPr>
          <a:xfrm>
            <a:off x="1520904" y="807748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Algorithms studied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354ED-97A3-49B6-E597-118EFE36946D}"/>
              </a:ext>
            </a:extLst>
          </p:cNvPr>
          <p:cNvSpPr txBox="1"/>
          <p:nvPr/>
        </p:nvSpPr>
        <p:spPr>
          <a:xfrm>
            <a:off x="10603532" y="6001987"/>
            <a:ext cx="434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Gradient boos</a:t>
            </a:r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294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CB87E-4A28-2BEA-5350-FD5FD84FE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51" y="2601490"/>
            <a:ext cx="14512338" cy="669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raphic 1">
            <a:extLst>
              <a:ext uri="{FF2B5EF4-FFF2-40B4-BE49-F238E27FC236}">
                <a16:creationId xmlns:a16="http://schemas.microsoft.com/office/drawing/2014/main" id="{40C9D43D-029E-640F-ACFE-1FAB85105D5D}"/>
              </a:ext>
            </a:extLst>
          </p:cNvPr>
          <p:cNvSpPr/>
          <p:nvPr/>
        </p:nvSpPr>
        <p:spPr>
          <a:xfrm>
            <a:off x="16897674" y="3525288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D2E5E-4DEF-C75A-807F-B7C1872A3F82}"/>
              </a:ext>
            </a:extLst>
          </p:cNvPr>
          <p:cNvSpPr txBox="1"/>
          <p:nvPr/>
        </p:nvSpPr>
        <p:spPr>
          <a:xfrm>
            <a:off x="17914840" y="3962231"/>
            <a:ext cx="4683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LIST OF ABBREVATIONS</a:t>
            </a:r>
            <a:r>
              <a:rPr lang="en-US" dirty="0"/>
              <a:t>:</a:t>
            </a:r>
          </a:p>
          <a:p>
            <a:endParaRPr lang="en-US" dirty="0">
              <a:latin typeface="Dosis" pitchFamily="2" charset="0"/>
            </a:endParaRPr>
          </a:p>
          <a:p>
            <a:r>
              <a:rPr lang="en-US" dirty="0">
                <a:latin typeface="Dosis" pitchFamily="2" charset="0"/>
              </a:rPr>
              <a:t>TP-TRUE POSITIVE.</a:t>
            </a:r>
          </a:p>
          <a:p>
            <a:r>
              <a:rPr lang="en-US" dirty="0">
                <a:latin typeface="Dosis" pitchFamily="2" charset="0"/>
              </a:rPr>
              <a:t>TN-TRUE NEGATIVE</a:t>
            </a:r>
          </a:p>
          <a:p>
            <a:r>
              <a:rPr lang="en-US" dirty="0">
                <a:latin typeface="Dosis" pitchFamily="2" charset="0"/>
              </a:rPr>
              <a:t>FP-FALSE POSITIVE</a:t>
            </a:r>
            <a:r>
              <a:rPr lang="en-IN" dirty="0">
                <a:latin typeface="Dosis" pitchFamily="2" charset="0"/>
              </a:rPr>
              <a:t>.</a:t>
            </a:r>
          </a:p>
          <a:p>
            <a:r>
              <a:rPr lang="en-IN" dirty="0">
                <a:latin typeface="Dosis" pitchFamily="2" charset="0"/>
              </a:rPr>
              <a:t>FN-FALSE NEGATIVE</a:t>
            </a:r>
            <a:endParaRPr lang="en-US" dirty="0">
              <a:latin typeface="Dosi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EF132-25EA-C714-C407-F47FF181202B}"/>
              </a:ext>
            </a:extLst>
          </p:cNvPr>
          <p:cNvSpPr txBox="1"/>
          <p:nvPr/>
        </p:nvSpPr>
        <p:spPr>
          <a:xfrm>
            <a:off x="8229601" y="847164"/>
            <a:ext cx="919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tx2">
                    <a:lumMod val="75000"/>
                  </a:schemeClr>
                </a:solidFill>
                <a:latin typeface="Dosis" pitchFamily="2" charset="0"/>
              </a:rPr>
              <a:t>Why elected SVM</a:t>
            </a:r>
            <a:endParaRPr lang="en-IN" sz="10800" dirty="0">
              <a:solidFill>
                <a:schemeClr val="tx2">
                  <a:lumMod val="75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5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5B195-BB42-D150-FC69-93BD70B0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7" y="1648699"/>
            <a:ext cx="10287000" cy="896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70F8E-DD12-8000-020C-07F1D60C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998" y="2021535"/>
            <a:ext cx="10570515" cy="4640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A1C34-153A-ED37-5364-046B2D28DF75}"/>
              </a:ext>
            </a:extLst>
          </p:cNvPr>
          <p:cNvSpPr/>
          <p:nvPr/>
        </p:nvSpPr>
        <p:spPr>
          <a:xfrm>
            <a:off x="11762662" y="8476855"/>
            <a:ext cx="12614988" cy="3971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Dosis" pitchFamily="2" charset="0"/>
              </a:rPr>
              <a:t>NOTE:</a:t>
            </a:r>
          </a:p>
          <a:p>
            <a:pPr marL="0" marR="0" lvl="0" indent="0" algn="ctr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A customized data set created with current Research paper based knowledge.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The </a:t>
            </a:r>
            <a:r>
              <a:rPr lang="en-US" dirty="0">
                <a:latin typeface="Dosis" pitchFamily="2" charset="0"/>
              </a:rPr>
              <a:t>dataset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is design carefully under the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supervis</a:t>
            </a:r>
            <a:r>
              <a:rPr lang="en-US" dirty="0">
                <a:latin typeface="Dosis" pitchFamily="2" charset="0"/>
              </a:rPr>
              <a:t>ion of medical staff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5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B91E2B9-B0B3-E724-1867-A7CCC8B37F28}"/>
              </a:ext>
            </a:extLst>
          </p:cNvPr>
          <p:cNvSpPr/>
          <p:nvPr/>
        </p:nvSpPr>
        <p:spPr>
          <a:xfrm>
            <a:off x="21578984" y="11523994"/>
            <a:ext cx="1789468" cy="1430006"/>
          </a:xfrm>
          <a:custGeom>
            <a:avLst/>
            <a:gdLst>
              <a:gd name="connsiteX0" fmla="*/ 0 w 1381152"/>
              <a:gd name="connsiteY0" fmla="*/ 737951 h 1103711"/>
              <a:gd name="connsiteX1" fmla="*/ 342900 w 1381152"/>
              <a:gd name="connsiteY1" fmla="*/ 737951 h 1103711"/>
              <a:gd name="connsiteX2" fmla="*/ 342900 w 1381152"/>
              <a:gd name="connsiteY2" fmla="*/ 1103711 h 1103711"/>
              <a:gd name="connsiteX3" fmla="*/ 0 w 1381152"/>
              <a:gd name="connsiteY3" fmla="*/ 1103711 h 1103711"/>
              <a:gd name="connsiteX4" fmla="*/ 345076 w 1381152"/>
              <a:gd name="connsiteY4" fmla="*/ 365760 h 1103711"/>
              <a:gd name="connsiteX5" fmla="*/ 687976 w 1381152"/>
              <a:gd name="connsiteY5" fmla="*/ 365760 h 1103711"/>
              <a:gd name="connsiteX6" fmla="*/ 687976 w 1381152"/>
              <a:gd name="connsiteY6" fmla="*/ 731520 h 1103711"/>
              <a:gd name="connsiteX7" fmla="*/ 345076 w 1381152"/>
              <a:gd name="connsiteY7" fmla="*/ 731520 h 1103711"/>
              <a:gd name="connsiteX8" fmla="*/ 1038252 w 1381152"/>
              <a:gd name="connsiteY8" fmla="*/ 364488 h 1103711"/>
              <a:gd name="connsiteX9" fmla="*/ 1381152 w 1381152"/>
              <a:gd name="connsiteY9" fmla="*/ 364488 h 1103711"/>
              <a:gd name="connsiteX10" fmla="*/ 1381152 w 1381152"/>
              <a:gd name="connsiteY10" fmla="*/ 730248 h 1103711"/>
              <a:gd name="connsiteX11" fmla="*/ 1038758 w 1381152"/>
              <a:gd name="connsiteY11" fmla="*/ 730248 h 1103711"/>
              <a:gd name="connsiteX12" fmla="*/ 1038758 w 1381152"/>
              <a:gd name="connsiteY12" fmla="*/ 1090974 h 1103711"/>
              <a:gd name="connsiteX13" fmla="*/ 695858 w 1381152"/>
              <a:gd name="connsiteY13" fmla="*/ 1090974 h 1103711"/>
              <a:gd name="connsiteX14" fmla="*/ 695858 w 1381152"/>
              <a:gd name="connsiteY14" fmla="*/ 725214 h 1103711"/>
              <a:gd name="connsiteX15" fmla="*/ 1038252 w 1381152"/>
              <a:gd name="connsiteY15" fmla="*/ 725214 h 1103711"/>
              <a:gd name="connsiteX16" fmla="*/ 694192 w 1381152"/>
              <a:gd name="connsiteY16" fmla="*/ 3761 h 1103711"/>
              <a:gd name="connsiteX17" fmla="*/ 1037092 w 1381152"/>
              <a:gd name="connsiteY17" fmla="*/ 3761 h 1103711"/>
              <a:gd name="connsiteX18" fmla="*/ 1037092 w 1381152"/>
              <a:gd name="connsiteY18" fmla="*/ 369521 h 1103711"/>
              <a:gd name="connsiteX19" fmla="*/ 694192 w 1381152"/>
              <a:gd name="connsiteY19" fmla="*/ 369521 h 1103711"/>
              <a:gd name="connsiteX20" fmla="*/ 2176 w 1381152"/>
              <a:gd name="connsiteY20" fmla="*/ 0 h 1103711"/>
              <a:gd name="connsiteX21" fmla="*/ 345076 w 1381152"/>
              <a:gd name="connsiteY21" fmla="*/ 0 h 1103711"/>
              <a:gd name="connsiteX22" fmla="*/ 345076 w 1381152"/>
              <a:gd name="connsiteY22" fmla="*/ 365760 h 1103711"/>
              <a:gd name="connsiteX23" fmla="*/ 2176 w 1381152"/>
              <a:gd name="connsiteY23" fmla="*/ 365760 h 110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1152" h="1103711">
                <a:moveTo>
                  <a:pt x="0" y="737951"/>
                </a:moveTo>
                <a:lnTo>
                  <a:pt x="342900" y="737951"/>
                </a:lnTo>
                <a:lnTo>
                  <a:pt x="342900" y="1103711"/>
                </a:lnTo>
                <a:lnTo>
                  <a:pt x="0" y="1103711"/>
                </a:lnTo>
                <a:close/>
                <a:moveTo>
                  <a:pt x="345076" y="365760"/>
                </a:moveTo>
                <a:lnTo>
                  <a:pt x="687976" y="365760"/>
                </a:lnTo>
                <a:lnTo>
                  <a:pt x="687976" y="731520"/>
                </a:lnTo>
                <a:lnTo>
                  <a:pt x="345076" y="731520"/>
                </a:lnTo>
                <a:close/>
                <a:moveTo>
                  <a:pt x="1038252" y="364488"/>
                </a:moveTo>
                <a:lnTo>
                  <a:pt x="1381152" y="364488"/>
                </a:lnTo>
                <a:lnTo>
                  <a:pt x="1381152" y="730248"/>
                </a:lnTo>
                <a:lnTo>
                  <a:pt x="1038758" y="730248"/>
                </a:lnTo>
                <a:lnTo>
                  <a:pt x="1038758" y="1090974"/>
                </a:lnTo>
                <a:lnTo>
                  <a:pt x="695858" y="1090974"/>
                </a:lnTo>
                <a:lnTo>
                  <a:pt x="695858" y="725214"/>
                </a:lnTo>
                <a:lnTo>
                  <a:pt x="1038252" y="725214"/>
                </a:lnTo>
                <a:close/>
                <a:moveTo>
                  <a:pt x="694192" y="3761"/>
                </a:moveTo>
                <a:lnTo>
                  <a:pt x="1037092" y="3761"/>
                </a:lnTo>
                <a:lnTo>
                  <a:pt x="1037092" y="369521"/>
                </a:lnTo>
                <a:lnTo>
                  <a:pt x="694192" y="369521"/>
                </a:lnTo>
                <a:close/>
                <a:moveTo>
                  <a:pt x="2176" y="0"/>
                </a:moveTo>
                <a:lnTo>
                  <a:pt x="345076" y="0"/>
                </a:lnTo>
                <a:lnTo>
                  <a:pt x="345076" y="365760"/>
                </a:lnTo>
                <a:lnTo>
                  <a:pt x="2176" y="365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45" name="Freeform 2">
            <a:extLst>
              <a:ext uri="{FF2B5EF4-FFF2-40B4-BE49-F238E27FC236}">
                <a16:creationId xmlns:a16="http://schemas.microsoft.com/office/drawing/2014/main" id="{C5E70694-E6A5-F4CB-DD57-904E60519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18" y="-1965"/>
            <a:ext cx="10893845" cy="13712070"/>
          </a:xfrm>
          <a:custGeom>
            <a:avLst/>
            <a:gdLst>
              <a:gd name="T0" fmla="*/ 8744 w 8745"/>
              <a:gd name="T1" fmla="*/ 11007 h 11008"/>
              <a:gd name="T2" fmla="*/ 7828 w 8745"/>
              <a:gd name="T3" fmla="*/ 11007 h 11008"/>
              <a:gd name="T4" fmla="*/ 7828 w 8745"/>
              <a:gd name="T5" fmla="*/ 8903 h 11008"/>
              <a:gd name="T6" fmla="*/ 7828 w 8745"/>
              <a:gd name="T7" fmla="*/ 8903 h 11008"/>
              <a:gd name="T8" fmla="*/ 7490 w 8745"/>
              <a:gd name="T9" fmla="*/ 8564 h 11008"/>
              <a:gd name="T10" fmla="*/ 5578 w 8745"/>
              <a:gd name="T11" fmla="*/ 8564 h 11008"/>
              <a:gd name="T12" fmla="*/ 5578 w 8745"/>
              <a:gd name="T13" fmla="*/ 8564 h 11008"/>
              <a:gd name="T14" fmla="*/ 4322 w 8745"/>
              <a:gd name="T15" fmla="*/ 7309 h 11008"/>
              <a:gd name="T16" fmla="*/ 4322 w 8745"/>
              <a:gd name="T17" fmla="*/ 5901 h 11008"/>
              <a:gd name="T18" fmla="*/ 4322 w 8745"/>
              <a:gd name="T19" fmla="*/ 5901 h 11008"/>
              <a:gd name="T20" fmla="*/ 3984 w 8745"/>
              <a:gd name="T21" fmla="*/ 5562 h 11008"/>
              <a:gd name="T22" fmla="*/ 1256 w 8745"/>
              <a:gd name="T23" fmla="*/ 5562 h 11008"/>
              <a:gd name="T24" fmla="*/ 1256 w 8745"/>
              <a:gd name="T25" fmla="*/ 5562 h 11008"/>
              <a:gd name="T26" fmla="*/ 0 w 8745"/>
              <a:gd name="T27" fmla="*/ 4307 h 11008"/>
              <a:gd name="T28" fmla="*/ 0 w 8745"/>
              <a:gd name="T29" fmla="*/ 0 h 11008"/>
              <a:gd name="T30" fmla="*/ 917 w 8745"/>
              <a:gd name="T31" fmla="*/ 0 h 11008"/>
              <a:gd name="T32" fmla="*/ 917 w 8745"/>
              <a:gd name="T33" fmla="*/ 4307 h 11008"/>
              <a:gd name="T34" fmla="*/ 917 w 8745"/>
              <a:gd name="T35" fmla="*/ 4307 h 11008"/>
              <a:gd name="T36" fmla="*/ 1256 w 8745"/>
              <a:gd name="T37" fmla="*/ 4645 h 11008"/>
              <a:gd name="T38" fmla="*/ 3984 w 8745"/>
              <a:gd name="T39" fmla="*/ 4645 h 11008"/>
              <a:gd name="T40" fmla="*/ 3984 w 8745"/>
              <a:gd name="T41" fmla="*/ 4645 h 11008"/>
              <a:gd name="T42" fmla="*/ 5239 w 8745"/>
              <a:gd name="T43" fmla="*/ 5901 h 11008"/>
              <a:gd name="T44" fmla="*/ 5239 w 8745"/>
              <a:gd name="T45" fmla="*/ 7309 h 11008"/>
              <a:gd name="T46" fmla="*/ 5239 w 8745"/>
              <a:gd name="T47" fmla="*/ 7309 h 11008"/>
              <a:gd name="T48" fmla="*/ 5578 w 8745"/>
              <a:gd name="T49" fmla="*/ 7647 h 11008"/>
              <a:gd name="T50" fmla="*/ 7490 w 8745"/>
              <a:gd name="T51" fmla="*/ 7647 h 11008"/>
              <a:gd name="T52" fmla="*/ 7490 w 8745"/>
              <a:gd name="T53" fmla="*/ 7647 h 11008"/>
              <a:gd name="T54" fmla="*/ 8744 w 8745"/>
              <a:gd name="T55" fmla="*/ 8903 h 11008"/>
              <a:gd name="T56" fmla="*/ 8744 w 8745"/>
              <a:gd name="T57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45" h="11008">
                <a:moveTo>
                  <a:pt x="8744" y="11007"/>
                </a:moveTo>
                <a:lnTo>
                  <a:pt x="7828" y="11007"/>
                </a:lnTo>
                <a:lnTo>
                  <a:pt x="7828" y="8903"/>
                </a:lnTo>
                <a:lnTo>
                  <a:pt x="7828" y="8903"/>
                </a:lnTo>
                <a:cubicBezTo>
                  <a:pt x="7828" y="8716"/>
                  <a:pt x="7676" y="8564"/>
                  <a:pt x="7490" y="8564"/>
                </a:cubicBezTo>
                <a:lnTo>
                  <a:pt x="5578" y="8564"/>
                </a:lnTo>
                <a:lnTo>
                  <a:pt x="5578" y="8564"/>
                </a:lnTo>
                <a:cubicBezTo>
                  <a:pt x="4885" y="8564"/>
                  <a:pt x="4322" y="8001"/>
                  <a:pt x="4322" y="7309"/>
                </a:cubicBezTo>
                <a:lnTo>
                  <a:pt x="4322" y="5901"/>
                </a:lnTo>
                <a:lnTo>
                  <a:pt x="4322" y="5901"/>
                </a:lnTo>
                <a:cubicBezTo>
                  <a:pt x="4322" y="5714"/>
                  <a:pt x="4170" y="5562"/>
                  <a:pt x="3984" y="5562"/>
                </a:cubicBezTo>
                <a:lnTo>
                  <a:pt x="1256" y="5562"/>
                </a:lnTo>
                <a:lnTo>
                  <a:pt x="1256" y="5562"/>
                </a:lnTo>
                <a:cubicBezTo>
                  <a:pt x="563" y="5562"/>
                  <a:pt x="0" y="5000"/>
                  <a:pt x="0" y="4307"/>
                </a:cubicBezTo>
                <a:lnTo>
                  <a:pt x="0" y="0"/>
                </a:lnTo>
                <a:lnTo>
                  <a:pt x="917" y="0"/>
                </a:lnTo>
                <a:lnTo>
                  <a:pt x="917" y="4307"/>
                </a:lnTo>
                <a:lnTo>
                  <a:pt x="917" y="4307"/>
                </a:lnTo>
                <a:cubicBezTo>
                  <a:pt x="917" y="4494"/>
                  <a:pt x="1069" y="4645"/>
                  <a:pt x="1256" y="4645"/>
                </a:cubicBezTo>
                <a:lnTo>
                  <a:pt x="3984" y="4645"/>
                </a:lnTo>
                <a:lnTo>
                  <a:pt x="3984" y="4645"/>
                </a:lnTo>
                <a:cubicBezTo>
                  <a:pt x="4676" y="4645"/>
                  <a:pt x="5239" y="5209"/>
                  <a:pt x="5239" y="5901"/>
                </a:cubicBezTo>
                <a:lnTo>
                  <a:pt x="5239" y="7309"/>
                </a:lnTo>
                <a:lnTo>
                  <a:pt x="5239" y="7309"/>
                </a:lnTo>
                <a:cubicBezTo>
                  <a:pt x="5239" y="7495"/>
                  <a:pt x="5391" y="7647"/>
                  <a:pt x="5578" y="7647"/>
                </a:cubicBezTo>
                <a:lnTo>
                  <a:pt x="7490" y="7647"/>
                </a:lnTo>
                <a:lnTo>
                  <a:pt x="7490" y="7647"/>
                </a:lnTo>
                <a:cubicBezTo>
                  <a:pt x="8181" y="7647"/>
                  <a:pt x="8744" y="8211"/>
                  <a:pt x="8744" y="8903"/>
                </a:cubicBezTo>
                <a:lnTo>
                  <a:pt x="8744" y="110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20221FED-FB74-8425-0231-0240DE643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322" y="5895"/>
            <a:ext cx="9877527" cy="13712070"/>
          </a:xfrm>
          <a:custGeom>
            <a:avLst/>
            <a:gdLst>
              <a:gd name="T0" fmla="*/ 0 w 7930"/>
              <a:gd name="T1" fmla="*/ 714 h 11008"/>
              <a:gd name="T2" fmla="*/ 102 w 7930"/>
              <a:gd name="T3" fmla="*/ 0 h 11008"/>
              <a:gd name="T4" fmla="*/ 102 w 7930"/>
              <a:gd name="T5" fmla="*/ 2140 h 11008"/>
              <a:gd name="T6" fmla="*/ 0 w 7930"/>
              <a:gd name="T7" fmla="*/ 1427 h 11008"/>
              <a:gd name="T8" fmla="*/ 102 w 7930"/>
              <a:gd name="T9" fmla="*/ 2140 h 11008"/>
              <a:gd name="T10" fmla="*/ 0 w 7930"/>
              <a:gd name="T11" fmla="*/ 3567 h 11008"/>
              <a:gd name="T12" fmla="*/ 102 w 7930"/>
              <a:gd name="T13" fmla="*/ 2854 h 11008"/>
              <a:gd name="T14" fmla="*/ 296 w 7930"/>
              <a:gd name="T15" fmla="*/ 4951 h 11008"/>
              <a:gd name="T16" fmla="*/ 0 w 7930"/>
              <a:gd name="T17" fmla="*/ 4307 h 11008"/>
              <a:gd name="T18" fmla="*/ 102 w 7930"/>
              <a:gd name="T19" fmla="*/ 4281 h 11008"/>
              <a:gd name="T20" fmla="*/ 102 w 7930"/>
              <a:gd name="T21" fmla="*/ 4307 h 11008"/>
              <a:gd name="T22" fmla="*/ 296 w 7930"/>
              <a:gd name="T23" fmla="*/ 4951 h 11008"/>
              <a:gd name="T24" fmla="*/ 996 w 7930"/>
              <a:gd name="T25" fmla="*/ 5156 h 11008"/>
              <a:gd name="T26" fmla="*/ 1709 w 7930"/>
              <a:gd name="T27" fmla="*/ 5053 h 11008"/>
              <a:gd name="T28" fmla="*/ 3137 w 7930"/>
              <a:gd name="T29" fmla="*/ 5156 h 11008"/>
              <a:gd name="T30" fmla="*/ 2423 w 7930"/>
              <a:gd name="T31" fmla="*/ 5053 h 11008"/>
              <a:gd name="T32" fmla="*/ 3137 w 7930"/>
              <a:gd name="T33" fmla="*/ 5156 h 11008"/>
              <a:gd name="T34" fmla="*/ 4282 w 7930"/>
              <a:gd name="T35" fmla="*/ 5657 h 11008"/>
              <a:gd name="T36" fmla="*/ 3862 w 7930"/>
              <a:gd name="T37" fmla="*/ 5103 h 11008"/>
              <a:gd name="T38" fmla="*/ 4378 w 7930"/>
              <a:gd name="T39" fmla="*/ 5624 h 11008"/>
              <a:gd name="T40" fmla="*/ 4423 w 7930"/>
              <a:gd name="T41" fmla="*/ 7063 h 11008"/>
              <a:gd name="T42" fmla="*/ 4322 w 7930"/>
              <a:gd name="T43" fmla="*/ 6350 h 11008"/>
              <a:gd name="T44" fmla="*/ 4423 w 7930"/>
              <a:gd name="T45" fmla="*/ 7063 h 11008"/>
              <a:gd name="T46" fmla="*/ 5094 w 7930"/>
              <a:gd name="T47" fmla="*/ 8154 h 11008"/>
              <a:gd name="T48" fmla="*/ 4548 w 7930"/>
              <a:gd name="T49" fmla="*/ 7722 h 11008"/>
              <a:gd name="T50" fmla="*/ 5103 w 7930"/>
              <a:gd name="T51" fmla="*/ 8052 h 11008"/>
              <a:gd name="T52" fmla="*/ 6525 w 7930"/>
              <a:gd name="T53" fmla="*/ 8156 h 11008"/>
              <a:gd name="T54" fmla="*/ 5812 w 7930"/>
              <a:gd name="T55" fmla="*/ 8054 h 11008"/>
              <a:gd name="T56" fmla="*/ 6525 w 7930"/>
              <a:gd name="T57" fmla="*/ 8156 h 11008"/>
              <a:gd name="T58" fmla="*/ 7743 w 7930"/>
              <a:gd name="T59" fmla="*/ 8558 h 11008"/>
              <a:gd name="T60" fmla="*/ 7248 w 7930"/>
              <a:gd name="T61" fmla="*/ 8071 h 11008"/>
              <a:gd name="T62" fmla="*/ 7834 w 7930"/>
              <a:gd name="T63" fmla="*/ 8511 h 11008"/>
              <a:gd name="T64" fmla="*/ 7929 w 7930"/>
              <a:gd name="T65" fmla="*/ 9947 h 11008"/>
              <a:gd name="T66" fmla="*/ 7827 w 7930"/>
              <a:gd name="T67" fmla="*/ 9234 h 11008"/>
              <a:gd name="T68" fmla="*/ 7929 w 7930"/>
              <a:gd name="T69" fmla="*/ 9947 h 11008"/>
              <a:gd name="T70" fmla="*/ 7827 w 7930"/>
              <a:gd name="T71" fmla="*/ 11007 h 11008"/>
              <a:gd name="T72" fmla="*/ 7929 w 7930"/>
              <a:gd name="T73" fmla="*/ 10661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30" h="11008">
                <a:moveTo>
                  <a:pt x="102" y="714"/>
                </a:moveTo>
                <a:lnTo>
                  <a:pt x="0" y="714"/>
                </a:lnTo>
                <a:lnTo>
                  <a:pt x="0" y="0"/>
                </a:lnTo>
                <a:lnTo>
                  <a:pt x="102" y="0"/>
                </a:lnTo>
                <a:lnTo>
                  <a:pt x="102" y="714"/>
                </a:lnTo>
                <a:close/>
                <a:moveTo>
                  <a:pt x="102" y="2140"/>
                </a:moveTo>
                <a:lnTo>
                  <a:pt x="0" y="2140"/>
                </a:lnTo>
                <a:lnTo>
                  <a:pt x="0" y="1427"/>
                </a:lnTo>
                <a:lnTo>
                  <a:pt x="102" y="1427"/>
                </a:lnTo>
                <a:lnTo>
                  <a:pt x="102" y="2140"/>
                </a:lnTo>
                <a:close/>
                <a:moveTo>
                  <a:pt x="102" y="3567"/>
                </a:moveTo>
                <a:lnTo>
                  <a:pt x="0" y="3567"/>
                </a:lnTo>
                <a:lnTo>
                  <a:pt x="0" y="2854"/>
                </a:lnTo>
                <a:lnTo>
                  <a:pt x="102" y="2854"/>
                </a:lnTo>
                <a:lnTo>
                  <a:pt x="102" y="3567"/>
                </a:lnTo>
                <a:close/>
                <a:moveTo>
                  <a:pt x="296" y="4951"/>
                </a:moveTo>
                <a:lnTo>
                  <a:pt x="296" y="4951"/>
                </a:lnTo>
                <a:cubicBezTo>
                  <a:pt x="108" y="4790"/>
                  <a:pt x="0" y="4555"/>
                  <a:pt x="0" y="4307"/>
                </a:cubicBezTo>
                <a:lnTo>
                  <a:pt x="0" y="4281"/>
                </a:lnTo>
                <a:lnTo>
                  <a:pt x="102" y="4281"/>
                </a:lnTo>
                <a:lnTo>
                  <a:pt x="102" y="4307"/>
                </a:lnTo>
                <a:lnTo>
                  <a:pt x="102" y="4307"/>
                </a:lnTo>
                <a:cubicBezTo>
                  <a:pt x="102" y="4525"/>
                  <a:pt x="197" y="4732"/>
                  <a:pt x="362" y="4874"/>
                </a:cubicBezTo>
                <a:lnTo>
                  <a:pt x="296" y="4951"/>
                </a:lnTo>
                <a:close/>
                <a:moveTo>
                  <a:pt x="1709" y="5156"/>
                </a:moveTo>
                <a:lnTo>
                  <a:pt x="996" y="5156"/>
                </a:lnTo>
                <a:lnTo>
                  <a:pt x="996" y="5053"/>
                </a:lnTo>
                <a:lnTo>
                  <a:pt x="1709" y="5053"/>
                </a:lnTo>
                <a:lnTo>
                  <a:pt x="1709" y="5156"/>
                </a:lnTo>
                <a:close/>
                <a:moveTo>
                  <a:pt x="3137" y="5156"/>
                </a:moveTo>
                <a:lnTo>
                  <a:pt x="2423" y="5156"/>
                </a:lnTo>
                <a:lnTo>
                  <a:pt x="2423" y="5053"/>
                </a:lnTo>
                <a:lnTo>
                  <a:pt x="3137" y="5053"/>
                </a:lnTo>
                <a:lnTo>
                  <a:pt x="3137" y="5156"/>
                </a:lnTo>
                <a:close/>
                <a:moveTo>
                  <a:pt x="4282" y="5657"/>
                </a:moveTo>
                <a:lnTo>
                  <a:pt x="4282" y="5657"/>
                </a:lnTo>
                <a:cubicBezTo>
                  <a:pt x="4208" y="5447"/>
                  <a:pt x="4039" y="5275"/>
                  <a:pt x="3827" y="5199"/>
                </a:cubicBezTo>
                <a:lnTo>
                  <a:pt x="3862" y="5103"/>
                </a:lnTo>
                <a:lnTo>
                  <a:pt x="3862" y="5103"/>
                </a:lnTo>
                <a:cubicBezTo>
                  <a:pt x="4102" y="5189"/>
                  <a:pt x="4294" y="5384"/>
                  <a:pt x="4378" y="5624"/>
                </a:cubicBezTo>
                <a:lnTo>
                  <a:pt x="4282" y="5657"/>
                </a:lnTo>
                <a:close/>
                <a:moveTo>
                  <a:pt x="4423" y="7063"/>
                </a:moveTo>
                <a:lnTo>
                  <a:pt x="4322" y="7063"/>
                </a:lnTo>
                <a:lnTo>
                  <a:pt x="4322" y="6350"/>
                </a:lnTo>
                <a:lnTo>
                  <a:pt x="4423" y="6350"/>
                </a:lnTo>
                <a:lnTo>
                  <a:pt x="4423" y="7063"/>
                </a:lnTo>
                <a:close/>
                <a:moveTo>
                  <a:pt x="5094" y="8154"/>
                </a:moveTo>
                <a:lnTo>
                  <a:pt x="5094" y="8154"/>
                </a:lnTo>
                <a:cubicBezTo>
                  <a:pt x="4837" y="8130"/>
                  <a:pt x="4607" y="7994"/>
                  <a:pt x="4463" y="7778"/>
                </a:cubicBezTo>
                <a:lnTo>
                  <a:pt x="4548" y="7722"/>
                </a:lnTo>
                <a:lnTo>
                  <a:pt x="4548" y="7722"/>
                </a:lnTo>
                <a:cubicBezTo>
                  <a:pt x="4675" y="7911"/>
                  <a:pt x="4877" y="8032"/>
                  <a:pt x="5103" y="8052"/>
                </a:cubicBezTo>
                <a:lnTo>
                  <a:pt x="5094" y="8154"/>
                </a:lnTo>
                <a:close/>
                <a:moveTo>
                  <a:pt x="6525" y="8156"/>
                </a:moveTo>
                <a:lnTo>
                  <a:pt x="5812" y="8156"/>
                </a:lnTo>
                <a:lnTo>
                  <a:pt x="5812" y="8054"/>
                </a:lnTo>
                <a:lnTo>
                  <a:pt x="6525" y="8054"/>
                </a:lnTo>
                <a:lnTo>
                  <a:pt x="6525" y="8156"/>
                </a:lnTo>
                <a:close/>
                <a:moveTo>
                  <a:pt x="7743" y="8558"/>
                </a:moveTo>
                <a:lnTo>
                  <a:pt x="7743" y="8558"/>
                </a:lnTo>
                <a:cubicBezTo>
                  <a:pt x="7639" y="8357"/>
                  <a:pt x="7451" y="8215"/>
                  <a:pt x="7228" y="8171"/>
                </a:cubicBezTo>
                <a:lnTo>
                  <a:pt x="7248" y="8071"/>
                </a:lnTo>
                <a:lnTo>
                  <a:pt x="7248" y="8071"/>
                </a:lnTo>
                <a:cubicBezTo>
                  <a:pt x="7501" y="8121"/>
                  <a:pt x="7714" y="8281"/>
                  <a:pt x="7834" y="8511"/>
                </a:cubicBezTo>
                <a:lnTo>
                  <a:pt x="7743" y="8558"/>
                </a:lnTo>
                <a:close/>
                <a:moveTo>
                  <a:pt x="7929" y="9947"/>
                </a:moveTo>
                <a:lnTo>
                  <a:pt x="7827" y="9947"/>
                </a:lnTo>
                <a:lnTo>
                  <a:pt x="7827" y="9234"/>
                </a:lnTo>
                <a:lnTo>
                  <a:pt x="7929" y="9234"/>
                </a:lnTo>
                <a:lnTo>
                  <a:pt x="7929" y="9947"/>
                </a:lnTo>
                <a:close/>
                <a:moveTo>
                  <a:pt x="7929" y="11007"/>
                </a:moveTo>
                <a:lnTo>
                  <a:pt x="7827" y="11007"/>
                </a:lnTo>
                <a:lnTo>
                  <a:pt x="7827" y="10661"/>
                </a:lnTo>
                <a:lnTo>
                  <a:pt x="7929" y="10661"/>
                </a:lnTo>
                <a:lnTo>
                  <a:pt x="7929" y="110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B0AEEC17-7082-AB9B-514E-9B5A3807C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148" y="228224"/>
            <a:ext cx="2494103" cy="2889643"/>
          </a:xfrm>
          <a:custGeom>
            <a:avLst/>
            <a:gdLst>
              <a:gd name="T0" fmla="*/ 2002 w 2003"/>
              <a:gd name="T1" fmla="*/ 1002 h 2321"/>
              <a:gd name="T2" fmla="*/ 2002 w 2003"/>
              <a:gd name="T3" fmla="*/ 1002 h 2321"/>
              <a:gd name="T4" fmla="*/ 1001 w 2003"/>
              <a:gd name="T5" fmla="*/ 0 h 2321"/>
              <a:gd name="T6" fmla="*/ 1001 w 2003"/>
              <a:gd name="T7" fmla="*/ 0 h 2321"/>
              <a:gd name="T8" fmla="*/ 0 w 2003"/>
              <a:gd name="T9" fmla="*/ 1002 h 2321"/>
              <a:gd name="T10" fmla="*/ 0 w 2003"/>
              <a:gd name="T11" fmla="*/ 1002 h 2321"/>
              <a:gd name="T12" fmla="*/ 1 w 2003"/>
              <a:gd name="T13" fmla="*/ 1034 h 2321"/>
              <a:gd name="T14" fmla="*/ 1 w 2003"/>
              <a:gd name="T15" fmla="*/ 1034 h 2321"/>
              <a:gd name="T16" fmla="*/ 139 w 2003"/>
              <a:gd name="T17" fmla="*/ 1509 h 2321"/>
              <a:gd name="T18" fmla="*/ 139 w 2003"/>
              <a:gd name="T19" fmla="*/ 1509 h 2321"/>
              <a:gd name="T20" fmla="*/ 1001 w 2003"/>
              <a:gd name="T21" fmla="*/ 2320 h 2321"/>
              <a:gd name="T22" fmla="*/ 1001 w 2003"/>
              <a:gd name="T23" fmla="*/ 2320 h 2321"/>
              <a:gd name="T24" fmla="*/ 1855 w 2003"/>
              <a:gd name="T25" fmla="*/ 1523 h 2321"/>
              <a:gd name="T26" fmla="*/ 1855 w 2003"/>
              <a:gd name="T27" fmla="*/ 1523 h 2321"/>
              <a:gd name="T28" fmla="*/ 2002 w 2003"/>
              <a:gd name="T29" fmla="*/ 1002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3" h="2321">
                <a:moveTo>
                  <a:pt x="2002" y="1002"/>
                </a:moveTo>
                <a:lnTo>
                  <a:pt x="2002" y="1002"/>
                </a:lnTo>
                <a:cubicBezTo>
                  <a:pt x="2002" y="449"/>
                  <a:pt x="1554" y="0"/>
                  <a:pt x="1001" y="0"/>
                </a:cubicBezTo>
                <a:lnTo>
                  <a:pt x="1001" y="0"/>
                </a:lnTo>
                <a:cubicBezTo>
                  <a:pt x="449" y="0"/>
                  <a:pt x="0" y="449"/>
                  <a:pt x="0" y="1002"/>
                </a:cubicBezTo>
                <a:lnTo>
                  <a:pt x="0" y="1002"/>
                </a:lnTo>
                <a:cubicBezTo>
                  <a:pt x="0" y="1002"/>
                  <a:pt x="0" y="1013"/>
                  <a:pt x="1" y="1034"/>
                </a:cubicBezTo>
                <a:lnTo>
                  <a:pt x="1" y="1034"/>
                </a:lnTo>
                <a:cubicBezTo>
                  <a:pt x="7" y="1207"/>
                  <a:pt x="56" y="1369"/>
                  <a:pt x="139" y="1509"/>
                </a:cubicBezTo>
                <a:lnTo>
                  <a:pt x="139" y="1509"/>
                </a:lnTo>
                <a:cubicBezTo>
                  <a:pt x="268" y="1764"/>
                  <a:pt x="518" y="2071"/>
                  <a:pt x="1001" y="2320"/>
                </a:cubicBezTo>
                <a:lnTo>
                  <a:pt x="1001" y="2320"/>
                </a:lnTo>
                <a:cubicBezTo>
                  <a:pt x="1475" y="2075"/>
                  <a:pt x="1724" y="1775"/>
                  <a:pt x="1855" y="1523"/>
                </a:cubicBezTo>
                <a:lnTo>
                  <a:pt x="1855" y="1523"/>
                </a:lnTo>
                <a:cubicBezTo>
                  <a:pt x="1948" y="1371"/>
                  <a:pt x="2002" y="1192"/>
                  <a:pt x="2002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A02B6204-8259-1DE7-5F1D-F9955DD4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194" y="759249"/>
            <a:ext cx="1714009" cy="1714009"/>
          </a:xfrm>
          <a:custGeom>
            <a:avLst/>
            <a:gdLst>
              <a:gd name="T0" fmla="*/ 1377 w 1378"/>
              <a:gd name="T1" fmla="*/ 689 h 1377"/>
              <a:gd name="T2" fmla="*/ 1377 w 1378"/>
              <a:gd name="T3" fmla="*/ 689 h 1377"/>
              <a:gd name="T4" fmla="*/ 688 w 1378"/>
              <a:gd name="T5" fmla="*/ 1376 h 1377"/>
              <a:gd name="T6" fmla="*/ 688 w 1378"/>
              <a:gd name="T7" fmla="*/ 1376 h 1377"/>
              <a:gd name="T8" fmla="*/ 0 w 1378"/>
              <a:gd name="T9" fmla="*/ 689 h 1377"/>
              <a:gd name="T10" fmla="*/ 0 w 1378"/>
              <a:gd name="T11" fmla="*/ 689 h 1377"/>
              <a:gd name="T12" fmla="*/ 688 w 1378"/>
              <a:gd name="T13" fmla="*/ 0 h 1377"/>
              <a:gd name="T14" fmla="*/ 688 w 1378"/>
              <a:gd name="T15" fmla="*/ 0 h 1377"/>
              <a:gd name="T16" fmla="*/ 1377 w 1378"/>
              <a:gd name="T17" fmla="*/ 689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7">
                <a:moveTo>
                  <a:pt x="1377" y="689"/>
                </a:moveTo>
                <a:lnTo>
                  <a:pt x="1377" y="689"/>
                </a:lnTo>
                <a:cubicBezTo>
                  <a:pt x="1377" y="1068"/>
                  <a:pt x="1068" y="1376"/>
                  <a:pt x="688" y="1376"/>
                </a:cubicBezTo>
                <a:lnTo>
                  <a:pt x="688" y="1376"/>
                </a:lnTo>
                <a:cubicBezTo>
                  <a:pt x="308" y="1376"/>
                  <a:pt x="0" y="1068"/>
                  <a:pt x="0" y="689"/>
                </a:cubicBezTo>
                <a:lnTo>
                  <a:pt x="0" y="689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8" y="0"/>
                  <a:pt x="1377" y="308"/>
                  <a:pt x="1377" y="689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D3F6BBE9-3DA0-8B66-9D2E-610E0E95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187" y="4054470"/>
            <a:ext cx="2494103" cy="2889643"/>
          </a:xfrm>
          <a:custGeom>
            <a:avLst/>
            <a:gdLst>
              <a:gd name="T0" fmla="*/ 2002 w 2003"/>
              <a:gd name="T1" fmla="*/ 1001 h 2320"/>
              <a:gd name="T2" fmla="*/ 2002 w 2003"/>
              <a:gd name="T3" fmla="*/ 1001 h 2320"/>
              <a:gd name="T4" fmla="*/ 1001 w 2003"/>
              <a:gd name="T5" fmla="*/ 0 h 2320"/>
              <a:gd name="T6" fmla="*/ 1001 w 2003"/>
              <a:gd name="T7" fmla="*/ 0 h 2320"/>
              <a:gd name="T8" fmla="*/ 1 w 2003"/>
              <a:gd name="T9" fmla="*/ 1001 h 2320"/>
              <a:gd name="T10" fmla="*/ 1 w 2003"/>
              <a:gd name="T11" fmla="*/ 1001 h 2320"/>
              <a:gd name="T12" fmla="*/ 1 w 2003"/>
              <a:gd name="T13" fmla="*/ 1033 h 2320"/>
              <a:gd name="T14" fmla="*/ 1 w 2003"/>
              <a:gd name="T15" fmla="*/ 1033 h 2320"/>
              <a:gd name="T16" fmla="*/ 139 w 2003"/>
              <a:gd name="T17" fmla="*/ 1508 h 2320"/>
              <a:gd name="T18" fmla="*/ 139 w 2003"/>
              <a:gd name="T19" fmla="*/ 1508 h 2320"/>
              <a:gd name="T20" fmla="*/ 1000 w 2003"/>
              <a:gd name="T21" fmla="*/ 2319 h 2320"/>
              <a:gd name="T22" fmla="*/ 1000 w 2003"/>
              <a:gd name="T23" fmla="*/ 2319 h 2320"/>
              <a:gd name="T24" fmla="*/ 1855 w 2003"/>
              <a:gd name="T25" fmla="*/ 1522 h 2320"/>
              <a:gd name="T26" fmla="*/ 1855 w 2003"/>
              <a:gd name="T27" fmla="*/ 1522 h 2320"/>
              <a:gd name="T28" fmla="*/ 2002 w 2003"/>
              <a:gd name="T29" fmla="*/ 1001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3" h="2320">
                <a:moveTo>
                  <a:pt x="2002" y="1001"/>
                </a:moveTo>
                <a:lnTo>
                  <a:pt x="2002" y="1001"/>
                </a:lnTo>
                <a:cubicBezTo>
                  <a:pt x="2002" y="448"/>
                  <a:pt x="1554" y="0"/>
                  <a:pt x="1001" y="0"/>
                </a:cubicBezTo>
                <a:lnTo>
                  <a:pt x="1001" y="0"/>
                </a:lnTo>
                <a:cubicBezTo>
                  <a:pt x="448" y="0"/>
                  <a:pt x="1" y="448"/>
                  <a:pt x="1" y="1001"/>
                </a:cubicBezTo>
                <a:lnTo>
                  <a:pt x="1" y="1001"/>
                </a:lnTo>
                <a:cubicBezTo>
                  <a:pt x="1" y="1001"/>
                  <a:pt x="0" y="1012"/>
                  <a:pt x="1" y="1033"/>
                </a:cubicBezTo>
                <a:lnTo>
                  <a:pt x="1" y="1033"/>
                </a:lnTo>
                <a:cubicBezTo>
                  <a:pt x="7" y="1206"/>
                  <a:pt x="56" y="1368"/>
                  <a:pt x="139" y="1508"/>
                </a:cubicBezTo>
                <a:lnTo>
                  <a:pt x="139" y="1508"/>
                </a:lnTo>
                <a:cubicBezTo>
                  <a:pt x="268" y="1763"/>
                  <a:pt x="518" y="2070"/>
                  <a:pt x="1000" y="2319"/>
                </a:cubicBezTo>
                <a:lnTo>
                  <a:pt x="1000" y="2319"/>
                </a:lnTo>
                <a:cubicBezTo>
                  <a:pt x="1475" y="2075"/>
                  <a:pt x="1724" y="1774"/>
                  <a:pt x="1855" y="1522"/>
                </a:cubicBezTo>
                <a:lnTo>
                  <a:pt x="1855" y="1522"/>
                </a:lnTo>
                <a:cubicBezTo>
                  <a:pt x="1948" y="1370"/>
                  <a:pt x="2002" y="1192"/>
                  <a:pt x="2002" y="10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66D1DB43-2CD7-A58F-B50F-71E9691C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545" y="4642286"/>
            <a:ext cx="1714009" cy="1714009"/>
          </a:xfrm>
          <a:custGeom>
            <a:avLst/>
            <a:gdLst>
              <a:gd name="T0" fmla="*/ 1377 w 1378"/>
              <a:gd name="T1" fmla="*/ 689 h 1378"/>
              <a:gd name="T2" fmla="*/ 1377 w 1378"/>
              <a:gd name="T3" fmla="*/ 689 h 1378"/>
              <a:gd name="T4" fmla="*/ 688 w 1378"/>
              <a:gd name="T5" fmla="*/ 1377 h 1378"/>
              <a:gd name="T6" fmla="*/ 688 w 1378"/>
              <a:gd name="T7" fmla="*/ 1377 h 1378"/>
              <a:gd name="T8" fmla="*/ 0 w 1378"/>
              <a:gd name="T9" fmla="*/ 689 h 1378"/>
              <a:gd name="T10" fmla="*/ 0 w 1378"/>
              <a:gd name="T11" fmla="*/ 689 h 1378"/>
              <a:gd name="T12" fmla="*/ 688 w 1378"/>
              <a:gd name="T13" fmla="*/ 0 h 1378"/>
              <a:gd name="T14" fmla="*/ 688 w 1378"/>
              <a:gd name="T15" fmla="*/ 0 h 1378"/>
              <a:gd name="T16" fmla="*/ 1377 w 1378"/>
              <a:gd name="T17" fmla="*/ 689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1377" y="689"/>
                </a:moveTo>
                <a:lnTo>
                  <a:pt x="1377" y="689"/>
                </a:lnTo>
                <a:cubicBezTo>
                  <a:pt x="1377" y="1068"/>
                  <a:pt x="1069" y="1377"/>
                  <a:pt x="688" y="1377"/>
                </a:cubicBezTo>
                <a:lnTo>
                  <a:pt x="688" y="1377"/>
                </a:lnTo>
                <a:cubicBezTo>
                  <a:pt x="308" y="1377"/>
                  <a:pt x="0" y="1068"/>
                  <a:pt x="0" y="689"/>
                </a:cubicBezTo>
                <a:lnTo>
                  <a:pt x="0" y="689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9" y="0"/>
                  <a:pt x="1377" y="308"/>
                  <a:pt x="1377" y="689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73F58151-8860-B1D9-B311-387DF4C3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236" y="6149147"/>
            <a:ext cx="2494103" cy="2889643"/>
          </a:xfrm>
          <a:custGeom>
            <a:avLst/>
            <a:gdLst>
              <a:gd name="T0" fmla="*/ 2002 w 2003"/>
              <a:gd name="T1" fmla="*/ 1000 h 2320"/>
              <a:gd name="T2" fmla="*/ 2002 w 2003"/>
              <a:gd name="T3" fmla="*/ 1000 h 2320"/>
              <a:gd name="T4" fmla="*/ 1001 w 2003"/>
              <a:gd name="T5" fmla="*/ 0 h 2320"/>
              <a:gd name="T6" fmla="*/ 1001 w 2003"/>
              <a:gd name="T7" fmla="*/ 0 h 2320"/>
              <a:gd name="T8" fmla="*/ 0 w 2003"/>
              <a:gd name="T9" fmla="*/ 1000 h 2320"/>
              <a:gd name="T10" fmla="*/ 0 w 2003"/>
              <a:gd name="T11" fmla="*/ 1000 h 2320"/>
              <a:gd name="T12" fmla="*/ 1 w 2003"/>
              <a:gd name="T13" fmla="*/ 1033 h 2320"/>
              <a:gd name="T14" fmla="*/ 1 w 2003"/>
              <a:gd name="T15" fmla="*/ 1033 h 2320"/>
              <a:gd name="T16" fmla="*/ 139 w 2003"/>
              <a:gd name="T17" fmla="*/ 1508 h 2320"/>
              <a:gd name="T18" fmla="*/ 139 w 2003"/>
              <a:gd name="T19" fmla="*/ 1508 h 2320"/>
              <a:gd name="T20" fmla="*/ 1000 w 2003"/>
              <a:gd name="T21" fmla="*/ 2319 h 2320"/>
              <a:gd name="T22" fmla="*/ 1000 w 2003"/>
              <a:gd name="T23" fmla="*/ 2319 h 2320"/>
              <a:gd name="T24" fmla="*/ 1855 w 2003"/>
              <a:gd name="T25" fmla="*/ 1522 h 2320"/>
              <a:gd name="T26" fmla="*/ 1855 w 2003"/>
              <a:gd name="T27" fmla="*/ 1522 h 2320"/>
              <a:gd name="T28" fmla="*/ 2002 w 2003"/>
              <a:gd name="T29" fmla="*/ 10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3" h="2320">
                <a:moveTo>
                  <a:pt x="2002" y="1000"/>
                </a:moveTo>
                <a:lnTo>
                  <a:pt x="2002" y="1000"/>
                </a:lnTo>
                <a:cubicBezTo>
                  <a:pt x="2002" y="447"/>
                  <a:pt x="1554" y="0"/>
                  <a:pt x="1001" y="0"/>
                </a:cubicBezTo>
                <a:lnTo>
                  <a:pt x="1001" y="0"/>
                </a:lnTo>
                <a:cubicBezTo>
                  <a:pt x="448" y="0"/>
                  <a:pt x="0" y="447"/>
                  <a:pt x="0" y="1000"/>
                </a:cubicBezTo>
                <a:lnTo>
                  <a:pt x="0" y="1000"/>
                </a:lnTo>
                <a:cubicBezTo>
                  <a:pt x="0" y="1000"/>
                  <a:pt x="0" y="1012"/>
                  <a:pt x="1" y="1033"/>
                </a:cubicBezTo>
                <a:lnTo>
                  <a:pt x="1" y="1033"/>
                </a:lnTo>
                <a:cubicBezTo>
                  <a:pt x="7" y="1206"/>
                  <a:pt x="56" y="1368"/>
                  <a:pt x="139" y="1508"/>
                </a:cubicBezTo>
                <a:lnTo>
                  <a:pt x="139" y="1508"/>
                </a:lnTo>
                <a:cubicBezTo>
                  <a:pt x="267" y="1763"/>
                  <a:pt x="518" y="2070"/>
                  <a:pt x="1000" y="2319"/>
                </a:cubicBezTo>
                <a:lnTo>
                  <a:pt x="1000" y="2319"/>
                </a:lnTo>
                <a:cubicBezTo>
                  <a:pt x="1474" y="2075"/>
                  <a:pt x="1724" y="1774"/>
                  <a:pt x="1855" y="1522"/>
                </a:cubicBezTo>
                <a:lnTo>
                  <a:pt x="1855" y="1522"/>
                </a:lnTo>
                <a:cubicBezTo>
                  <a:pt x="1948" y="1370"/>
                  <a:pt x="2002" y="1192"/>
                  <a:pt x="2002" y="10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072E3B3D-E6BD-D2B9-CD1A-1DB2578C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239" y="6598454"/>
            <a:ext cx="1719504" cy="1714009"/>
          </a:xfrm>
          <a:custGeom>
            <a:avLst/>
            <a:gdLst>
              <a:gd name="T0" fmla="*/ 1378 w 1379"/>
              <a:gd name="T1" fmla="*/ 688 h 1378"/>
              <a:gd name="T2" fmla="*/ 1378 w 1379"/>
              <a:gd name="T3" fmla="*/ 688 h 1378"/>
              <a:gd name="T4" fmla="*/ 689 w 1379"/>
              <a:gd name="T5" fmla="*/ 1377 h 1378"/>
              <a:gd name="T6" fmla="*/ 689 w 1379"/>
              <a:gd name="T7" fmla="*/ 1377 h 1378"/>
              <a:gd name="T8" fmla="*/ 0 w 1379"/>
              <a:gd name="T9" fmla="*/ 688 h 1378"/>
              <a:gd name="T10" fmla="*/ 0 w 1379"/>
              <a:gd name="T11" fmla="*/ 688 h 1378"/>
              <a:gd name="T12" fmla="*/ 689 w 1379"/>
              <a:gd name="T13" fmla="*/ 0 h 1378"/>
              <a:gd name="T14" fmla="*/ 689 w 1379"/>
              <a:gd name="T15" fmla="*/ 0 h 1378"/>
              <a:gd name="T16" fmla="*/ 1378 w 1379"/>
              <a:gd name="T17" fmla="*/ 68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9" h="1378">
                <a:moveTo>
                  <a:pt x="1378" y="688"/>
                </a:moveTo>
                <a:lnTo>
                  <a:pt x="1378" y="688"/>
                </a:lnTo>
                <a:cubicBezTo>
                  <a:pt x="1378" y="1069"/>
                  <a:pt x="1069" y="1377"/>
                  <a:pt x="689" y="1377"/>
                </a:cubicBezTo>
                <a:lnTo>
                  <a:pt x="689" y="1377"/>
                </a:lnTo>
                <a:cubicBezTo>
                  <a:pt x="309" y="1377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9" y="0"/>
                  <a:pt x="689" y="0"/>
                </a:cubicBezTo>
                <a:lnTo>
                  <a:pt x="689" y="0"/>
                </a:lnTo>
                <a:cubicBezTo>
                  <a:pt x="1069" y="0"/>
                  <a:pt x="1378" y="308"/>
                  <a:pt x="1378" y="688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14DB76DB-03E1-CAAB-5E80-16802478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773" y="9546680"/>
            <a:ext cx="2494103" cy="2889643"/>
          </a:xfrm>
          <a:custGeom>
            <a:avLst/>
            <a:gdLst>
              <a:gd name="T0" fmla="*/ 2002 w 2003"/>
              <a:gd name="T1" fmla="*/ 1001 h 2320"/>
              <a:gd name="T2" fmla="*/ 2002 w 2003"/>
              <a:gd name="T3" fmla="*/ 1001 h 2320"/>
              <a:gd name="T4" fmla="*/ 1001 w 2003"/>
              <a:gd name="T5" fmla="*/ 0 h 2320"/>
              <a:gd name="T6" fmla="*/ 1001 w 2003"/>
              <a:gd name="T7" fmla="*/ 0 h 2320"/>
              <a:gd name="T8" fmla="*/ 1 w 2003"/>
              <a:gd name="T9" fmla="*/ 1001 h 2320"/>
              <a:gd name="T10" fmla="*/ 1 w 2003"/>
              <a:gd name="T11" fmla="*/ 1001 h 2320"/>
              <a:gd name="T12" fmla="*/ 1 w 2003"/>
              <a:gd name="T13" fmla="*/ 1033 h 2320"/>
              <a:gd name="T14" fmla="*/ 1 w 2003"/>
              <a:gd name="T15" fmla="*/ 1033 h 2320"/>
              <a:gd name="T16" fmla="*/ 139 w 2003"/>
              <a:gd name="T17" fmla="*/ 1508 h 2320"/>
              <a:gd name="T18" fmla="*/ 139 w 2003"/>
              <a:gd name="T19" fmla="*/ 1508 h 2320"/>
              <a:gd name="T20" fmla="*/ 1000 w 2003"/>
              <a:gd name="T21" fmla="*/ 2319 h 2320"/>
              <a:gd name="T22" fmla="*/ 1000 w 2003"/>
              <a:gd name="T23" fmla="*/ 2319 h 2320"/>
              <a:gd name="T24" fmla="*/ 1855 w 2003"/>
              <a:gd name="T25" fmla="*/ 1523 h 2320"/>
              <a:gd name="T26" fmla="*/ 1855 w 2003"/>
              <a:gd name="T27" fmla="*/ 1523 h 2320"/>
              <a:gd name="T28" fmla="*/ 2002 w 2003"/>
              <a:gd name="T29" fmla="*/ 1001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3" h="2320">
                <a:moveTo>
                  <a:pt x="2002" y="1001"/>
                </a:moveTo>
                <a:lnTo>
                  <a:pt x="2002" y="1001"/>
                </a:lnTo>
                <a:cubicBezTo>
                  <a:pt x="2002" y="448"/>
                  <a:pt x="1553" y="0"/>
                  <a:pt x="1001" y="0"/>
                </a:cubicBezTo>
                <a:lnTo>
                  <a:pt x="1001" y="0"/>
                </a:lnTo>
                <a:cubicBezTo>
                  <a:pt x="449" y="0"/>
                  <a:pt x="1" y="448"/>
                  <a:pt x="1" y="1001"/>
                </a:cubicBezTo>
                <a:lnTo>
                  <a:pt x="1" y="1001"/>
                </a:lnTo>
                <a:cubicBezTo>
                  <a:pt x="1" y="1001"/>
                  <a:pt x="0" y="1012"/>
                  <a:pt x="1" y="1033"/>
                </a:cubicBezTo>
                <a:lnTo>
                  <a:pt x="1" y="1033"/>
                </a:lnTo>
                <a:cubicBezTo>
                  <a:pt x="7" y="1206"/>
                  <a:pt x="57" y="1368"/>
                  <a:pt x="139" y="1508"/>
                </a:cubicBezTo>
                <a:lnTo>
                  <a:pt x="139" y="1508"/>
                </a:lnTo>
                <a:cubicBezTo>
                  <a:pt x="268" y="1764"/>
                  <a:pt x="518" y="2070"/>
                  <a:pt x="1000" y="2319"/>
                </a:cubicBezTo>
                <a:lnTo>
                  <a:pt x="1000" y="2319"/>
                </a:lnTo>
                <a:cubicBezTo>
                  <a:pt x="1474" y="2075"/>
                  <a:pt x="1723" y="1775"/>
                  <a:pt x="1855" y="1523"/>
                </a:cubicBezTo>
                <a:lnTo>
                  <a:pt x="1855" y="1523"/>
                </a:lnTo>
                <a:cubicBezTo>
                  <a:pt x="1948" y="1370"/>
                  <a:pt x="2002" y="1192"/>
                  <a:pt x="2002" y="10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7AC83C14-19BC-F2C9-50B7-76DAB291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0905" y="10050668"/>
            <a:ext cx="1714009" cy="1714009"/>
          </a:xfrm>
          <a:custGeom>
            <a:avLst/>
            <a:gdLst>
              <a:gd name="T0" fmla="*/ 1375 w 1376"/>
              <a:gd name="T1" fmla="*/ 689 h 1378"/>
              <a:gd name="T2" fmla="*/ 1375 w 1376"/>
              <a:gd name="T3" fmla="*/ 689 h 1378"/>
              <a:gd name="T4" fmla="*/ 687 w 1376"/>
              <a:gd name="T5" fmla="*/ 1377 h 1378"/>
              <a:gd name="T6" fmla="*/ 687 w 1376"/>
              <a:gd name="T7" fmla="*/ 1377 h 1378"/>
              <a:gd name="T8" fmla="*/ 0 w 1376"/>
              <a:gd name="T9" fmla="*/ 689 h 1378"/>
              <a:gd name="T10" fmla="*/ 0 w 1376"/>
              <a:gd name="T11" fmla="*/ 689 h 1378"/>
              <a:gd name="T12" fmla="*/ 687 w 1376"/>
              <a:gd name="T13" fmla="*/ 0 h 1378"/>
              <a:gd name="T14" fmla="*/ 687 w 1376"/>
              <a:gd name="T15" fmla="*/ 0 h 1378"/>
              <a:gd name="T16" fmla="*/ 1375 w 1376"/>
              <a:gd name="T17" fmla="*/ 689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378">
                <a:moveTo>
                  <a:pt x="1375" y="689"/>
                </a:moveTo>
                <a:lnTo>
                  <a:pt x="1375" y="689"/>
                </a:lnTo>
                <a:cubicBezTo>
                  <a:pt x="1375" y="1069"/>
                  <a:pt x="1067" y="1377"/>
                  <a:pt x="687" y="1377"/>
                </a:cubicBezTo>
                <a:lnTo>
                  <a:pt x="687" y="1377"/>
                </a:lnTo>
                <a:cubicBezTo>
                  <a:pt x="308" y="1377"/>
                  <a:pt x="0" y="1069"/>
                  <a:pt x="0" y="689"/>
                </a:cubicBezTo>
                <a:lnTo>
                  <a:pt x="0" y="689"/>
                </a:lnTo>
                <a:cubicBezTo>
                  <a:pt x="0" y="309"/>
                  <a:pt x="308" y="0"/>
                  <a:pt x="687" y="0"/>
                </a:cubicBezTo>
                <a:lnTo>
                  <a:pt x="687" y="0"/>
                </a:lnTo>
                <a:cubicBezTo>
                  <a:pt x="1067" y="0"/>
                  <a:pt x="1375" y="309"/>
                  <a:pt x="1375" y="689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Dosi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FFE64D-B4E2-970A-8112-44BBE8BA486E}"/>
              </a:ext>
            </a:extLst>
          </p:cNvPr>
          <p:cNvSpPr txBox="1"/>
          <p:nvPr/>
        </p:nvSpPr>
        <p:spPr>
          <a:xfrm>
            <a:off x="1493092" y="888518"/>
            <a:ext cx="1737360" cy="11467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6600" spc="-30" dirty="0">
                <a:solidFill>
                  <a:schemeClr val="bg1"/>
                </a:solidFill>
                <a:latin typeface="Silkscreen" pitchFamily="2" charset="0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45C77-7A26-1067-E4EC-760924BB7767}"/>
              </a:ext>
            </a:extLst>
          </p:cNvPr>
          <p:cNvSpPr txBox="1"/>
          <p:nvPr/>
        </p:nvSpPr>
        <p:spPr>
          <a:xfrm>
            <a:off x="3004194" y="4844876"/>
            <a:ext cx="1737360" cy="11467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6600" spc="-30" dirty="0">
                <a:solidFill>
                  <a:schemeClr val="bg1"/>
                </a:solidFill>
                <a:latin typeface="Silkscreen" pitchFamily="2" charset="0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6390-D1C9-8A73-A58F-57994BEF62D0}"/>
              </a:ext>
            </a:extLst>
          </p:cNvPr>
          <p:cNvSpPr txBox="1"/>
          <p:nvPr/>
        </p:nvSpPr>
        <p:spPr>
          <a:xfrm>
            <a:off x="7192311" y="6760604"/>
            <a:ext cx="1737360" cy="11467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6600" spc="-30" dirty="0">
                <a:solidFill>
                  <a:schemeClr val="bg1"/>
                </a:solidFill>
                <a:latin typeface="Silkscreen" pitchFamily="2" charset="0"/>
              </a:rPr>
              <a:t>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714C46-209C-D5A2-FACE-30E8B5F19547}"/>
              </a:ext>
            </a:extLst>
          </p:cNvPr>
          <p:cNvSpPr txBox="1"/>
          <p:nvPr/>
        </p:nvSpPr>
        <p:spPr>
          <a:xfrm>
            <a:off x="11257287" y="10373038"/>
            <a:ext cx="1737360" cy="11467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6600" spc="-30" dirty="0">
                <a:solidFill>
                  <a:schemeClr val="bg1"/>
                </a:solidFill>
                <a:latin typeface="Silkscreen" pitchFamily="2" charset="0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E13E5-6415-E36A-229B-9AF93A4A7E6B}"/>
              </a:ext>
            </a:extLst>
          </p:cNvPr>
          <p:cNvSpPr txBox="1"/>
          <p:nvPr/>
        </p:nvSpPr>
        <p:spPr>
          <a:xfrm>
            <a:off x="12009957" y="405527"/>
            <a:ext cx="102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IMPLEMENTATION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4394-E5F3-93CE-C8A3-1FE1E7719F87}"/>
              </a:ext>
            </a:extLst>
          </p:cNvPr>
          <p:cNvSpPr txBox="1"/>
          <p:nvPr/>
        </p:nvSpPr>
        <p:spPr>
          <a:xfrm>
            <a:off x="3087363" y="904251"/>
            <a:ext cx="5229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Dataset and Survey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D203B-5282-488A-9D81-E4078ED904C1}"/>
              </a:ext>
            </a:extLst>
          </p:cNvPr>
          <p:cNvSpPr txBox="1"/>
          <p:nvPr/>
        </p:nvSpPr>
        <p:spPr>
          <a:xfrm>
            <a:off x="5100686" y="4319120"/>
            <a:ext cx="44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Algorithms testing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81445-BC95-EB23-79CE-22FD633F23EE}"/>
              </a:ext>
            </a:extLst>
          </p:cNvPr>
          <p:cNvSpPr txBox="1"/>
          <p:nvPr/>
        </p:nvSpPr>
        <p:spPr>
          <a:xfrm>
            <a:off x="2322183" y="7708570"/>
            <a:ext cx="4310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Web Application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1C762-7A77-D677-F079-6ED13551B498}"/>
              </a:ext>
            </a:extLst>
          </p:cNvPr>
          <p:cNvSpPr txBox="1"/>
          <p:nvPr/>
        </p:nvSpPr>
        <p:spPr>
          <a:xfrm>
            <a:off x="4109062" y="11009336"/>
            <a:ext cx="696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 on Render Cloud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E6865C-FB13-1A31-F4C1-7DBEBB22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2717"/>
              </p:ext>
            </p:extLst>
          </p:nvPr>
        </p:nvGraphicFramePr>
        <p:xfrm>
          <a:off x="13663681" y="1951323"/>
          <a:ext cx="10016428" cy="842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702">
                  <a:extLst>
                    <a:ext uri="{9D8B030D-6E8A-4147-A177-3AD203B41FA5}">
                      <a16:colId xmlns:a16="http://schemas.microsoft.com/office/drawing/2014/main" val="920659350"/>
                    </a:ext>
                  </a:extLst>
                </a:gridCol>
                <a:gridCol w="5003726">
                  <a:extLst>
                    <a:ext uri="{9D8B030D-6E8A-4147-A177-3AD203B41FA5}">
                      <a16:colId xmlns:a16="http://schemas.microsoft.com/office/drawing/2014/main" val="817108571"/>
                    </a:ext>
                  </a:extLst>
                </a:gridCol>
              </a:tblGrid>
              <a:tr h="436090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chemeClr val="bg1"/>
                          </a:solidFill>
                          <a:effectLst/>
                        </a:rPr>
                        <a:t>Hardware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63386"/>
                  </a:ext>
                </a:extLst>
              </a:tr>
              <a:tr h="436090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Coding Language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683733"/>
                  </a:ext>
                </a:extLst>
              </a:tr>
              <a:tr h="895522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Software Applications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Anaconda </a:t>
                      </a: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Spyder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530507"/>
                  </a:ext>
                </a:extLst>
              </a:tr>
              <a:tr h="881433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System Requirement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4.0 GB RAM Intel or AMD x86–64 processor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51097"/>
                  </a:ext>
                </a:extLst>
              </a:tr>
              <a:tr h="895522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Operating System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Windows 11 </a:t>
                      </a: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Windows 10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563352"/>
                  </a:ext>
                </a:extLst>
              </a:tr>
              <a:tr h="1354953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Machine Learning Libraries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Pandas</a:t>
                      </a: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Scikit learn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203911"/>
                  </a:ext>
                </a:extLst>
              </a:tr>
              <a:tr h="1354953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Machine learning Algorithms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Gradient Boost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707697"/>
                  </a:ext>
                </a:extLst>
              </a:tr>
              <a:tr h="436090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Web Application Framework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Streamlit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160467"/>
                  </a:ext>
                </a:extLst>
              </a:tr>
              <a:tr h="436090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Cloud Platform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Render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523780"/>
                  </a:ext>
                </a:extLst>
              </a:tr>
              <a:tr h="858879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Supported Web Browsers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Latest versions of Google Chrome, Firefox, Microsoft Edge, and Safari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798375"/>
                  </a:ext>
                </a:extLst>
              </a:tr>
              <a:tr h="436090"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</a:rPr>
                        <a:t>Version Control System</a:t>
                      </a:r>
                      <a:endParaRPr lang="en-IN" sz="2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90805" indent="-6350" algn="just">
                        <a:lnSpc>
                          <a:spcPct val="108000"/>
                        </a:lnSpc>
                        <a:spcAft>
                          <a:spcPts val="15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Git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685931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E7CEDD8-92F3-8D70-6869-63E7FA87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8" y="6200775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9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5C43F90-F31D-843B-AAA7-31909EEC8C8B}"/>
              </a:ext>
            </a:extLst>
          </p:cNvPr>
          <p:cNvSpPr txBox="1"/>
          <p:nvPr/>
        </p:nvSpPr>
        <p:spPr>
          <a:xfrm>
            <a:off x="7315200" y="983177"/>
            <a:ext cx="13059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STEPS FOR CLOUD RENDER</a:t>
            </a:r>
            <a:endParaRPr lang="en-IN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9207B-FC6D-1116-6D43-65E7E612332E}"/>
              </a:ext>
            </a:extLst>
          </p:cNvPr>
          <p:cNvSpPr txBox="1"/>
          <p:nvPr/>
        </p:nvSpPr>
        <p:spPr>
          <a:xfrm>
            <a:off x="1470757" y="2086706"/>
            <a:ext cx="2248486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400" dirty="0"/>
              <a:t>1. Linked Git repository containing the </a:t>
            </a:r>
            <a:r>
              <a:rPr lang="en-US" sz="4400" dirty="0" err="1"/>
              <a:t>Streamlit</a:t>
            </a:r>
            <a:r>
              <a:rPr lang="en-US" sz="4400" dirty="0"/>
              <a:t> app code to Render.</a:t>
            </a:r>
          </a:p>
          <a:p>
            <a:r>
              <a:rPr lang="en-US" sz="4400" dirty="0"/>
              <a:t>2. Configured the build command (e.g., `pip install -r requirements.txt`) to install dependencies within Render.</a:t>
            </a:r>
          </a:p>
          <a:p>
            <a:r>
              <a:rPr lang="en-US" sz="4400" dirty="0"/>
              <a:t>3. Set the start command (e.g., `</a:t>
            </a:r>
            <a:r>
              <a:rPr lang="en-US" sz="4400" dirty="0" err="1"/>
              <a:t>streamlit</a:t>
            </a:r>
            <a:r>
              <a:rPr lang="en-US" sz="4400" dirty="0"/>
              <a:t> run app.py`) to launch the app upon deployment.</a:t>
            </a:r>
          </a:p>
          <a:p>
            <a:r>
              <a:rPr lang="en-US" sz="4400" dirty="0"/>
              <a:t>4.  Initiated deployment by clicking "Create Web Service" in Render.</a:t>
            </a:r>
          </a:p>
          <a:p>
            <a:r>
              <a:rPr lang="en-US" sz="4400" dirty="0"/>
              <a:t>5.  Accessed deployed </a:t>
            </a:r>
            <a:r>
              <a:rPr lang="en-US" sz="4400" dirty="0" err="1"/>
              <a:t>Streamlit</a:t>
            </a:r>
            <a:r>
              <a:rPr lang="en-US" sz="4400" dirty="0"/>
              <a:t> application using the provided URL.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3662C-E5D7-5DF5-D4A9-40313E8D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26" y="6858000"/>
            <a:ext cx="9839097" cy="61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36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23 Carson Presentation Template">
      <a:dk1>
        <a:srgbClr val="FCFFFC"/>
      </a:dk1>
      <a:lt1>
        <a:srgbClr val="FFFFFF"/>
      </a:lt1>
      <a:dk2>
        <a:srgbClr val="78A3F0"/>
      </a:dk2>
      <a:lt2>
        <a:srgbClr val="34337A"/>
      </a:lt2>
      <a:accent1>
        <a:srgbClr val="9F3A7F"/>
      </a:accent1>
      <a:accent2>
        <a:srgbClr val="D40B7B"/>
      </a:accent2>
      <a:accent3>
        <a:srgbClr val="8F14B1"/>
      </a:accent3>
      <a:accent4>
        <a:srgbClr val="4346B4"/>
      </a:accent4>
      <a:accent5>
        <a:srgbClr val="66A1F6"/>
      </a:accent5>
      <a:accent6>
        <a:srgbClr val="94E1E9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92301</TotalTime>
  <Words>535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Dosis</vt:lpstr>
      <vt:lpstr>Open Sans</vt:lpstr>
      <vt:lpstr>Silkscreen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Zikra Maryam Siddiqui</cp:lastModifiedBy>
  <cp:revision>10036</cp:revision>
  <cp:lastPrinted>2019-09-18T23:04:43Z</cp:lastPrinted>
  <dcterms:created xsi:type="dcterms:W3CDTF">2014-11-12T21:47:38Z</dcterms:created>
  <dcterms:modified xsi:type="dcterms:W3CDTF">2024-05-07T08:59:17Z</dcterms:modified>
  <cp:category/>
</cp:coreProperties>
</file>