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1" r:id="rId7"/>
    <p:sldId id="280"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638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35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755271"/>
            <a:ext cx="3485073" cy="1658737"/>
          </a:xfrm>
        </p:spPr>
        <p:txBody>
          <a:bodyPr>
            <a:normAutofit/>
          </a:bodyPr>
          <a:lstStyle/>
          <a:p>
            <a:pPr algn="l"/>
            <a:r>
              <a:rPr lang="en-US" sz="4000" dirty="0"/>
              <a:t>MASS MAIL DISPATCHER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61530" y="3480885"/>
            <a:ext cx="3485073" cy="1026544"/>
          </a:xfrm>
        </p:spPr>
        <p:txBody>
          <a:bodyPr>
            <a:normAutofit/>
          </a:bodyPr>
          <a:lstStyle/>
          <a:p>
            <a:pPr algn="l"/>
            <a:r>
              <a:rPr lang="en-US" dirty="0" err="1"/>
              <a:t>Exposys</a:t>
            </a:r>
            <a:r>
              <a:rPr lang="en-US" dirty="0"/>
              <a:t> Data Labs Internship</a:t>
            </a:r>
            <a:endParaRPr lang="en-US" sz="2300" dirty="0"/>
          </a:p>
        </p:txBody>
      </p:sp>
      <p:sp>
        <p:nvSpPr>
          <p:cNvPr id="4" name="TextBox 3">
            <a:extLst>
              <a:ext uri="{FF2B5EF4-FFF2-40B4-BE49-F238E27FC236}">
                <a16:creationId xmlns:a16="http://schemas.microsoft.com/office/drawing/2014/main" id="{ACDC9AA7-2F77-40A2-3893-C7769B91863B}"/>
              </a:ext>
            </a:extLst>
          </p:cNvPr>
          <p:cNvSpPr txBox="1"/>
          <p:nvPr/>
        </p:nvSpPr>
        <p:spPr>
          <a:xfrm flipH="1">
            <a:off x="8630815" y="4930498"/>
            <a:ext cx="2799183" cy="369332"/>
          </a:xfrm>
          <a:prstGeom prst="rect">
            <a:avLst/>
          </a:prstGeom>
          <a:noFill/>
        </p:spPr>
        <p:txBody>
          <a:bodyPr wrap="square" rtlCol="0">
            <a:spAutoFit/>
          </a:bodyPr>
          <a:lstStyle/>
          <a:p>
            <a:r>
              <a:rPr lang="en-US" dirty="0"/>
              <a:t>Zikra Maryam Siddiqui</a:t>
            </a:r>
            <a:endParaRPr lang="en-IN"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CE6D-7C64-24BD-9D9D-9D10DF1DA710}"/>
              </a:ext>
            </a:extLst>
          </p:cNvPr>
          <p:cNvSpPr>
            <a:spLocks noGrp="1"/>
          </p:cNvSpPr>
          <p:nvPr>
            <p:ph type="title"/>
          </p:nvPr>
        </p:nvSpPr>
        <p:spPr>
          <a:xfrm>
            <a:off x="596554" y="255036"/>
            <a:ext cx="10189634" cy="11165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F2223BA3-5D19-FD36-E5A6-CA1E2F82C2F3}"/>
              </a:ext>
            </a:extLst>
          </p:cNvPr>
          <p:cNvSpPr txBox="1"/>
          <p:nvPr/>
        </p:nvSpPr>
        <p:spPr>
          <a:xfrm flipH="1">
            <a:off x="1631923" y="1912775"/>
            <a:ext cx="8398485"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The mass mail dispatcher is simple web based application which will be useful to detect valid email ids and distinguish them from invalid email ids from the CSV file uploaded by the user.</a:t>
            </a:r>
          </a:p>
          <a:p>
            <a:pPr marL="285750" indent="-285750">
              <a:buFont typeface="Wingdings" panose="05000000000000000000" pitchFamily="2" charset="2"/>
              <a:buChar char="q"/>
            </a:pPr>
            <a:r>
              <a:rPr lang="en-US" sz="2000" dirty="0"/>
              <a:t>This system will be helpful to send mails to multiple clients at a time.</a:t>
            </a:r>
          </a:p>
        </p:txBody>
      </p:sp>
    </p:spTree>
    <p:extLst>
      <p:ext uri="{BB962C8B-B14F-4D97-AF65-F5344CB8AC3E}">
        <p14:creationId xmlns:p14="http://schemas.microsoft.com/office/powerpoint/2010/main" val="114630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71389" y="1129004"/>
            <a:ext cx="4926564" cy="1626703"/>
          </a:xfrm>
        </p:spPr>
        <p:txBody>
          <a:bodyPr anchor="b">
            <a:normAutofit fontScale="90000"/>
          </a:bodyPr>
          <a:lstStyle/>
          <a:p>
            <a:pPr algn="l"/>
            <a:r>
              <a:rPr lang="en-US" sz="4000" dirty="0"/>
              <a:t>Domain- </a:t>
            </a:r>
            <a:br>
              <a:rPr lang="en-US" sz="4000" dirty="0"/>
            </a:br>
            <a:r>
              <a:rPr lang="en-US" sz="4000" dirty="0"/>
              <a:t>WEB DEVELOPMENT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779195" y="3584643"/>
            <a:ext cx="4268250" cy="814807"/>
          </a:xfrm>
        </p:spPr>
        <p:txBody>
          <a:bodyPr anchor="t">
            <a:normAutofit/>
          </a:bodyPr>
          <a:lstStyle/>
          <a:p>
            <a:pPr marL="36900" lvl="0" indent="0">
              <a:buNone/>
            </a:pPr>
            <a:r>
              <a:rPr lang="en-US" sz="2400" dirty="0"/>
              <a:t>Title -  Mass Mail Dispatcher</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559422" y="311286"/>
            <a:ext cx="4926564" cy="556461"/>
          </a:xfrm>
        </p:spPr>
        <p:txBody>
          <a:bodyPr anchor="b">
            <a:normAutofit fontScale="90000"/>
          </a:bodyPr>
          <a:lstStyle/>
          <a:p>
            <a:pPr algn="l"/>
            <a:r>
              <a:rPr lang="en-US" sz="4000" dirty="0"/>
              <a:t>Table of 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59422" y="1179032"/>
            <a:ext cx="4268250" cy="2962071"/>
          </a:xfrm>
        </p:spPr>
        <p:txBody>
          <a:bodyPr anchor="t">
            <a:normAutofit fontScale="85000" lnSpcReduction="20000"/>
          </a:bodyPr>
          <a:lstStyle/>
          <a:p>
            <a:pPr marL="494100" lvl="0" indent="-457200">
              <a:buFont typeface="+mj-lt"/>
              <a:buAutoNum type="arabicPeriod"/>
            </a:pPr>
            <a:r>
              <a:rPr lang="en-US" sz="2400" dirty="0"/>
              <a:t>Abstract</a:t>
            </a:r>
          </a:p>
          <a:p>
            <a:pPr marL="494100" lvl="0" indent="-457200">
              <a:buFont typeface="+mj-lt"/>
              <a:buAutoNum type="arabicPeriod"/>
            </a:pPr>
            <a:r>
              <a:rPr lang="en-US" sz="2400" dirty="0"/>
              <a:t>Introduction</a:t>
            </a:r>
          </a:p>
          <a:p>
            <a:pPr marL="494100" lvl="0" indent="-457200">
              <a:buAutoNum type="arabicPeriod"/>
            </a:pPr>
            <a:r>
              <a:rPr lang="en-US" sz="2400" dirty="0"/>
              <a:t>Proposed method with   Architecture</a:t>
            </a:r>
          </a:p>
          <a:p>
            <a:pPr marL="494100" lvl="0" indent="-457200">
              <a:buAutoNum type="arabicPeriod"/>
            </a:pPr>
            <a:r>
              <a:rPr lang="en-US" sz="2400" dirty="0"/>
              <a:t>Technologies used</a:t>
            </a:r>
          </a:p>
          <a:p>
            <a:pPr marL="494100" lvl="0" indent="-457200">
              <a:buAutoNum type="arabicPeriod"/>
            </a:pPr>
            <a:r>
              <a:rPr lang="en-US" sz="2400" dirty="0"/>
              <a:t>Implementation</a:t>
            </a:r>
          </a:p>
          <a:p>
            <a:pPr marL="494100" lvl="0" indent="-457200">
              <a:buAutoNum type="arabicPeriod"/>
            </a:pPr>
            <a:r>
              <a:rPr lang="en-US" sz="2400" dirty="0"/>
              <a:t>Conclusion</a:t>
            </a:r>
          </a:p>
          <a:p>
            <a:pPr marL="494100" lvl="0" indent="-457200">
              <a:buAutoNum type="arabicPeriod"/>
            </a:pPr>
            <a:endParaRPr lang="en-US" sz="2400" dirty="0"/>
          </a:p>
          <a:p>
            <a:endParaRPr lang="en-US" sz="2400" dirty="0"/>
          </a:p>
        </p:txBody>
      </p:sp>
    </p:spTree>
    <p:extLst>
      <p:ext uri="{BB962C8B-B14F-4D97-AF65-F5344CB8AC3E}">
        <p14:creationId xmlns:p14="http://schemas.microsoft.com/office/powerpoint/2010/main" val="351209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837713" y="233265"/>
            <a:ext cx="3788231" cy="600336"/>
          </a:xfrm>
        </p:spPr>
        <p:txBody>
          <a:bodyPr anchor="b">
            <a:normAutofit fontScale="90000"/>
          </a:bodyPr>
          <a:lstStyle/>
          <a:p>
            <a:pPr algn="l"/>
            <a:r>
              <a:rPr lang="en-US" sz="4000" dirty="0"/>
              <a:t>Abstract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611243" y="1140023"/>
            <a:ext cx="4678797" cy="4215748"/>
          </a:xfrm>
        </p:spPr>
        <p:txBody>
          <a:bodyPr anchor="t">
            <a:normAutofit/>
          </a:bodyPr>
          <a:lstStyle/>
          <a:p>
            <a:r>
              <a:rPr lang="en-US" sz="2400" dirty="0"/>
              <a:t>Mass Mail Dispatcher are easy ways to send a mail to a large group of people at the same time.</a:t>
            </a:r>
          </a:p>
          <a:p>
            <a:r>
              <a:rPr lang="en-US" sz="2400" dirty="0"/>
              <a:t>But along with instant email sending, the mail ids are also needed to be verified.</a:t>
            </a:r>
          </a:p>
          <a:p>
            <a:r>
              <a:rPr lang="en-US" sz="2400" dirty="0"/>
              <a:t>This proposed mass mail dispatcher system will provide both the facility at the same time.</a:t>
            </a:r>
          </a:p>
        </p:txBody>
      </p:sp>
    </p:spTree>
    <p:extLst>
      <p:ext uri="{BB962C8B-B14F-4D97-AF65-F5344CB8AC3E}">
        <p14:creationId xmlns:p14="http://schemas.microsoft.com/office/powerpoint/2010/main" val="13572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E762-F85A-D83F-1E7A-F9B5DBFF681B}"/>
              </a:ext>
            </a:extLst>
          </p:cNvPr>
          <p:cNvSpPr>
            <a:spLocks noGrp="1"/>
          </p:cNvSpPr>
          <p:nvPr>
            <p:ph type="title"/>
          </p:nvPr>
        </p:nvSpPr>
        <p:spPr>
          <a:xfrm>
            <a:off x="118242" y="413656"/>
            <a:ext cx="10353762" cy="500743"/>
          </a:xfrm>
        </p:spPr>
        <p:txBody>
          <a:bodyPr>
            <a:normAutofit fontScale="90000"/>
          </a:bodyPr>
          <a:lstStyle/>
          <a:p>
            <a:r>
              <a:rPr lang="en-US" dirty="0"/>
              <a:t>Introduction</a:t>
            </a:r>
            <a:endParaRPr lang="en-IN" dirty="0"/>
          </a:p>
        </p:txBody>
      </p:sp>
      <p:sp>
        <p:nvSpPr>
          <p:cNvPr id="3" name="TextBox 2">
            <a:extLst>
              <a:ext uri="{FF2B5EF4-FFF2-40B4-BE49-F238E27FC236}">
                <a16:creationId xmlns:a16="http://schemas.microsoft.com/office/drawing/2014/main" id="{2D037D8A-FECF-3487-5815-CB62C0F75258}"/>
              </a:ext>
            </a:extLst>
          </p:cNvPr>
          <p:cNvSpPr txBox="1"/>
          <p:nvPr/>
        </p:nvSpPr>
        <p:spPr>
          <a:xfrm>
            <a:off x="1455576" y="1735494"/>
            <a:ext cx="7679094"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Mass Mail Dispatcher is a web based application designed to send mass mails to all the recipients uploaded through a CSV file</a:t>
            </a:r>
          </a:p>
          <a:p>
            <a:pPr marL="285750" indent="-285750">
              <a:buFont typeface="Arial" panose="020B0604020202020204" pitchFamily="34" charset="0"/>
              <a:buChar char="•"/>
            </a:pPr>
            <a:r>
              <a:rPr lang="en-US" sz="1800" dirty="0"/>
              <a:t>The purpose is to provide a tool to control and send emails to a vast number of recipients.</a:t>
            </a:r>
          </a:p>
          <a:p>
            <a:pPr marL="285750" indent="-285750">
              <a:buFont typeface="Arial" panose="020B0604020202020204" pitchFamily="34" charset="0"/>
              <a:buChar char="•"/>
            </a:pPr>
            <a:r>
              <a:rPr lang="en-US" sz="1800" dirty="0"/>
              <a:t>The application will list and sort out all the valid and invalid emails detected by the application allowing the users to more readily send emails as per user convenience </a:t>
            </a:r>
          </a:p>
          <a:p>
            <a:pPr marL="285750" indent="-285750">
              <a:buFont typeface="Arial" panose="020B0604020202020204" pitchFamily="34" charset="0"/>
              <a:buChar char="•"/>
            </a:pPr>
            <a:r>
              <a:rPr lang="en-US" dirty="0"/>
              <a:t>This application provides a user friendly interface to send multiple emails and also verify valid and invalid email ids</a:t>
            </a:r>
            <a:r>
              <a:rPr lang="en-IN" dirty="0"/>
              <a:t>.</a:t>
            </a:r>
          </a:p>
          <a:p>
            <a:pPr marL="285750" indent="-285750">
              <a:buFont typeface="Arial" panose="020B0604020202020204" pitchFamily="34" charset="0"/>
              <a:buChar char="•"/>
            </a:pPr>
            <a:r>
              <a:rPr lang="en-IN" dirty="0"/>
              <a:t>This website is made using HTML,CSS and </a:t>
            </a:r>
            <a:r>
              <a:rPr lang="en-IN" dirty="0" err="1"/>
              <a:t>Javascript</a:t>
            </a:r>
            <a:r>
              <a:rPr lang="en-IN" dirty="0"/>
              <a:t>.</a:t>
            </a:r>
          </a:p>
          <a:p>
            <a:endParaRPr lang="en-US" dirty="0"/>
          </a:p>
        </p:txBody>
      </p:sp>
    </p:spTree>
    <p:extLst>
      <p:ext uri="{BB962C8B-B14F-4D97-AF65-F5344CB8AC3E}">
        <p14:creationId xmlns:p14="http://schemas.microsoft.com/office/powerpoint/2010/main" val="130859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E762-F85A-D83F-1E7A-F9B5DBFF681B}"/>
              </a:ext>
            </a:extLst>
          </p:cNvPr>
          <p:cNvSpPr>
            <a:spLocks noGrp="1"/>
          </p:cNvSpPr>
          <p:nvPr>
            <p:ph type="title"/>
          </p:nvPr>
        </p:nvSpPr>
        <p:spPr>
          <a:xfrm>
            <a:off x="314185" y="460309"/>
            <a:ext cx="10353762" cy="500743"/>
          </a:xfrm>
        </p:spPr>
        <p:txBody>
          <a:bodyPr>
            <a:normAutofit fontScale="90000"/>
          </a:bodyPr>
          <a:lstStyle/>
          <a:p>
            <a:r>
              <a:rPr lang="en-US" dirty="0"/>
              <a:t>Proposed method with Architecture</a:t>
            </a:r>
            <a:endParaRPr lang="en-IN" dirty="0"/>
          </a:p>
        </p:txBody>
      </p:sp>
      <p:sp>
        <p:nvSpPr>
          <p:cNvPr id="3" name="TextBox 2">
            <a:extLst>
              <a:ext uri="{FF2B5EF4-FFF2-40B4-BE49-F238E27FC236}">
                <a16:creationId xmlns:a16="http://schemas.microsoft.com/office/drawing/2014/main" id="{2D037D8A-FECF-3487-5815-CB62C0F75258}"/>
              </a:ext>
            </a:extLst>
          </p:cNvPr>
          <p:cNvSpPr txBox="1"/>
          <p:nvPr/>
        </p:nvSpPr>
        <p:spPr>
          <a:xfrm>
            <a:off x="982825" y="1590699"/>
            <a:ext cx="10095722"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A text/CSV file will be uploaded which will analyze valid and invalid mail ids.</a:t>
            </a:r>
          </a:p>
          <a:p>
            <a:pPr marL="285750" indent="-285750">
              <a:buFont typeface="Wingdings" panose="05000000000000000000" pitchFamily="2" charset="2"/>
              <a:buChar char="q"/>
            </a:pPr>
            <a:r>
              <a:rPr lang="en-US" sz="2400" dirty="0"/>
              <a:t>It will control and send out emails to a vast number of recipients.</a:t>
            </a:r>
          </a:p>
          <a:p>
            <a:pPr marL="285750" indent="-285750">
              <a:buFont typeface="Wingdings" panose="05000000000000000000" pitchFamily="2" charset="2"/>
              <a:buChar char="q"/>
            </a:pPr>
            <a:r>
              <a:rPr lang="en-US" sz="2400" dirty="0"/>
              <a:t>Allows real-time messaging</a:t>
            </a:r>
          </a:p>
          <a:p>
            <a:pPr marL="285750" indent="-285750">
              <a:buFont typeface="Wingdings" panose="05000000000000000000" pitchFamily="2" charset="2"/>
              <a:buChar char="q"/>
            </a:pPr>
            <a:r>
              <a:rPr lang="en-US" sz="2400" dirty="0"/>
              <a:t>Enables marketers to send personalized messages save your precious time.</a:t>
            </a:r>
          </a:p>
          <a:p>
            <a:pPr marL="285750" indent="-285750">
              <a:buFont typeface="Wingdings" panose="05000000000000000000" pitchFamily="2" charset="2"/>
              <a:buChar char="q"/>
            </a:pPr>
            <a:r>
              <a:rPr lang="en-US" sz="2400" dirty="0"/>
              <a:t> Leads to increased conversions.</a:t>
            </a:r>
          </a:p>
          <a:p>
            <a:pPr marL="285750" indent="-285750">
              <a:buFont typeface="Wingdings" panose="05000000000000000000" pitchFamily="2" charset="2"/>
              <a:buChar char="q"/>
            </a:pPr>
            <a:r>
              <a:rPr lang="en-US" sz="2400" dirty="0"/>
              <a:t>Offers information sharing</a:t>
            </a:r>
          </a:p>
        </p:txBody>
      </p:sp>
      <p:pic>
        <p:nvPicPr>
          <p:cNvPr id="6" name="Picture 5">
            <a:extLst>
              <a:ext uri="{FF2B5EF4-FFF2-40B4-BE49-F238E27FC236}">
                <a16:creationId xmlns:a16="http://schemas.microsoft.com/office/drawing/2014/main" id="{3EB7C6FD-974F-EB6F-D45D-96B602887C4B}"/>
              </a:ext>
            </a:extLst>
          </p:cNvPr>
          <p:cNvPicPr>
            <a:picLocks noChangeAspect="1"/>
          </p:cNvPicPr>
          <p:nvPr/>
        </p:nvPicPr>
        <p:blipFill>
          <a:blip r:embed="rId2"/>
          <a:stretch>
            <a:fillRect/>
          </a:stretch>
        </p:blipFill>
        <p:spPr>
          <a:xfrm>
            <a:off x="1506796" y="4051489"/>
            <a:ext cx="2143125" cy="2143125"/>
          </a:xfrm>
          <a:prstGeom prst="rect">
            <a:avLst/>
          </a:prstGeom>
        </p:spPr>
      </p:pic>
      <p:pic>
        <p:nvPicPr>
          <p:cNvPr id="8" name="Picture 7">
            <a:extLst>
              <a:ext uri="{FF2B5EF4-FFF2-40B4-BE49-F238E27FC236}">
                <a16:creationId xmlns:a16="http://schemas.microsoft.com/office/drawing/2014/main" id="{CFAE9DE6-D098-63B9-2918-360C6C4885F1}"/>
              </a:ext>
            </a:extLst>
          </p:cNvPr>
          <p:cNvPicPr>
            <a:picLocks noChangeAspect="1"/>
          </p:cNvPicPr>
          <p:nvPr/>
        </p:nvPicPr>
        <p:blipFill>
          <a:blip r:embed="rId3"/>
          <a:stretch>
            <a:fillRect/>
          </a:stretch>
        </p:blipFill>
        <p:spPr>
          <a:xfrm>
            <a:off x="4796712" y="4051489"/>
            <a:ext cx="4616650" cy="2308325"/>
          </a:xfrm>
          <a:prstGeom prst="rect">
            <a:avLst/>
          </a:prstGeom>
        </p:spPr>
      </p:pic>
    </p:spTree>
    <p:extLst>
      <p:ext uri="{BB962C8B-B14F-4D97-AF65-F5344CB8AC3E}">
        <p14:creationId xmlns:p14="http://schemas.microsoft.com/office/powerpoint/2010/main" val="214124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A31-3FDD-46C0-6789-397E3DA002ED}"/>
              </a:ext>
            </a:extLst>
          </p:cNvPr>
          <p:cNvSpPr>
            <a:spLocks noGrp="1"/>
          </p:cNvSpPr>
          <p:nvPr>
            <p:ph type="title"/>
          </p:nvPr>
        </p:nvSpPr>
        <p:spPr>
          <a:xfrm>
            <a:off x="475256" y="432318"/>
            <a:ext cx="10353762" cy="1257300"/>
          </a:xfrm>
        </p:spPr>
        <p:txBody>
          <a:bodyPr/>
          <a:lstStyle/>
          <a:p>
            <a:r>
              <a:rPr lang="en-US" dirty="0"/>
              <a:t>Technologies used</a:t>
            </a:r>
            <a:endParaRPr lang="en-IN" dirty="0"/>
          </a:p>
        </p:txBody>
      </p:sp>
      <p:sp>
        <p:nvSpPr>
          <p:cNvPr id="3" name="TextBox 2">
            <a:extLst>
              <a:ext uri="{FF2B5EF4-FFF2-40B4-BE49-F238E27FC236}">
                <a16:creationId xmlns:a16="http://schemas.microsoft.com/office/drawing/2014/main" id="{49EBEBFC-401C-C3FD-1C1A-BFE7A8000945}"/>
              </a:ext>
            </a:extLst>
          </p:cNvPr>
          <p:cNvSpPr txBox="1"/>
          <p:nvPr/>
        </p:nvSpPr>
        <p:spPr>
          <a:xfrm>
            <a:off x="1278294" y="1791478"/>
            <a:ext cx="8612155"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HTML</a:t>
            </a:r>
          </a:p>
          <a:p>
            <a:pPr marL="285750" indent="-285750">
              <a:buFont typeface="Wingdings" panose="05000000000000000000" pitchFamily="2" charset="2"/>
              <a:buChar char="q"/>
            </a:pPr>
            <a:r>
              <a:rPr lang="en-US" dirty="0"/>
              <a:t>CSS</a:t>
            </a:r>
          </a:p>
          <a:p>
            <a:pPr marL="285750" indent="-285750">
              <a:buFont typeface="Wingdings" panose="05000000000000000000" pitchFamily="2" charset="2"/>
              <a:buChar char="q"/>
            </a:pPr>
            <a:r>
              <a:rPr lang="en-US" dirty="0"/>
              <a:t>JAVASCRIPT</a:t>
            </a:r>
          </a:p>
          <a:p>
            <a:pPr marL="285750" indent="-285750">
              <a:buFont typeface="Wingdings" panose="05000000000000000000" pitchFamily="2" charset="2"/>
              <a:buChar char="q"/>
            </a:pPr>
            <a:r>
              <a:rPr lang="en-US" dirty="0"/>
              <a:t>SMTP – A JS library which is used to send email using client-side </a:t>
            </a:r>
            <a:r>
              <a:rPr lang="en-US" dirty="0" err="1"/>
              <a:t>javascript</a:t>
            </a:r>
            <a:r>
              <a:rPr lang="en-US" dirty="0"/>
              <a:t> </a:t>
            </a:r>
          </a:p>
          <a:p>
            <a:endParaRPr lang="en-IN" dirty="0"/>
          </a:p>
        </p:txBody>
      </p:sp>
      <p:pic>
        <p:nvPicPr>
          <p:cNvPr id="5" name="Picture 4">
            <a:extLst>
              <a:ext uri="{FF2B5EF4-FFF2-40B4-BE49-F238E27FC236}">
                <a16:creationId xmlns:a16="http://schemas.microsoft.com/office/drawing/2014/main" id="{254E3DED-80E4-2C6C-4E05-763C74F26CDF}"/>
              </a:ext>
            </a:extLst>
          </p:cNvPr>
          <p:cNvPicPr>
            <a:picLocks noChangeAspect="1"/>
          </p:cNvPicPr>
          <p:nvPr/>
        </p:nvPicPr>
        <p:blipFill>
          <a:blip r:embed="rId2"/>
          <a:stretch>
            <a:fillRect/>
          </a:stretch>
        </p:blipFill>
        <p:spPr>
          <a:xfrm>
            <a:off x="1119674" y="3378380"/>
            <a:ext cx="3750906" cy="2496057"/>
          </a:xfrm>
          <a:prstGeom prst="rect">
            <a:avLst/>
          </a:prstGeom>
        </p:spPr>
      </p:pic>
      <p:pic>
        <p:nvPicPr>
          <p:cNvPr id="7" name="Picture 6">
            <a:extLst>
              <a:ext uri="{FF2B5EF4-FFF2-40B4-BE49-F238E27FC236}">
                <a16:creationId xmlns:a16="http://schemas.microsoft.com/office/drawing/2014/main" id="{123D9AE4-89B8-1A44-869A-C0B7FC4977A3}"/>
              </a:ext>
            </a:extLst>
          </p:cNvPr>
          <p:cNvPicPr>
            <a:picLocks noChangeAspect="1"/>
          </p:cNvPicPr>
          <p:nvPr/>
        </p:nvPicPr>
        <p:blipFill>
          <a:blip r:embed="rId3"/>
          <a:stretch>
            <a:fillRect/>
          </a:stretch>
        </p:blipFill>
        <p:spPr>
          <a:xfrm>
            <a:off x="5443322" y="3545169"/>
            <a:ext cx="5858693" cy="2162477"/>
          </a:xfrm>
          <a:prstGeom prst="rect">
            <a:avLst/>
          </a:prstGeom>
        </p:spPr>
      </p:pic>
    </p:spTree>
    <p:extLst>
      <p:ext uri="{BB962C8B-B14F-4D97-AF65-F5344CB8AC3E}">
        <p14:creationId xmlns:p14="http://schemas.microsoft.com/office/powerpoint/2010/main" val="32282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A4A5-250C-979F-3401-A71FC1CC524A}"/>
              </a:ext>
            </a:extLst>
          </p:cNvPr>
          <p:cNvSpPr>
            <a:spLocks noGrp="1"/>
          </p:cNvSpPr>
          <p:nvPr>
            <p:ph type="title"/>
          </p:nvPr>
        </p:nvSpPr>
        <p:spPr>
          <a:xfrm>
            <a:off x="493918" y="329681"/>
            <a:ext cx="10353762" cy="1257300"/>
          </a:xfrm>
        </p:spPr>
        <p:txBody>
          <a:bodyPr/>
          <a:lstStyle/>
          <a:p>
            <a:r>
              <a:rPr lang="en-US" dirty="0"/>
              <a:t>Implementation</a:t>
            </a:r>
            <a:endParaRPr lang="en-IN" dirty="0"/>
          </a:p>
        </p:txBody>
      </p:sp>
      <p:pic>
        <p:nvPicPr>
          <p:cNvPr id="4" name="Picture 3">
            <a:extLst>
              <a:ext uri="{FF2B5EF4-FFF2-40B4-BE49-F238E27FC236}">
                <a16:creationId xmlns:a16="http://schemas.microsoft.com/office/drawing/2014/main" id="{7C6A3ABC-BDC5-6A16-D0C9-D9A9E44F6C4E}"/>
              </a:ext>
            </a:extLst>
          </p:cNvPr>
          <p:cNvPicPr>
            <a:picLocks noChangeAspect="1"/>
          </p:cNvPicPr>
          <p:nvPr/>
        </p:nvPicPr>
        <p:blipFill>
          <a:blip r:embed="rId2"/>
          <a:stretch>
            <a:fillRect/>
          </a:stretch>
        </p:blipFill>
        <p:spPr>
          <a:xfrm>
            <a:off x="1940163" y="1719474"/>
            <a:ext cx="8336848" cy="3776257"/>
          </a:xfrm>
          <a:prstGeom prst="rect">
            <a:avLst/>
          </a:prstGeom>
        </p:spPr>
      </p:pic>
    </p:spTree>
    <p:extLst>
      <p:ext uri="{BB962C8B-B14F-4D97-AF65-F5344CB8AC3E}">
        <p14:creationId xmlns:p14="http://schemas.microsoft.com/office/powerpoint/2010/main" val="61685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8417A3-37AF-F732-37CB-DF6BA5F6059D}"/>
              </a:ext>
            </a:extLst>
          </p:cNvPr>
          <p:cNvPicPr>
            <a:picLocks noChangeAspect="1"/>
          </p:cNvPicPr>
          <p:nvPr/>
        </p:nvPicPr>
        <p:blipFill>
          <a:blip r:embed="rId2"/>
          <a:stretch>
            <a:fillRect/>
          </a:stretch>
        </p:blipFill>
        <p:spPr>
          <a:xfrm>
            <a:off x="1306285" y="688884"/>
            <a:ext cx="8914730" cy="4293663"/>
          </a:xfrm>
          <a:prstGeom prst="rect">
            <a:avLst/>
          </a:prstGeom>
        </p:spPr>
      </p:pic>
    </p:spTree>
    <p:extLst>
      <p:ext uri="{BB962C8B-B14F-4D97-AF65-F5344CB8AC3E}">
        <p14:creationId xmlns:p14="http://schemas.microsoft.com/office/powerpoint/2010/main" val="272395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{A4263396-957B-4F1D-BFEE-66067DDA6B83}tf55705232_win32</Template>
  <TotalTime>212</TotalTime>
  <Words>322</Words>
  <Application>Microsoft Office PowerPoint</Application>
  <PresentationFormat>Widescreen</PresentationFormat>
  <Paragraphs>41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Goudy Old Style</vt:lpstr>
      <vt:lpstr>Wingdings</vt:lpstr>
      <vt:lpstr>Wingdings 2</vt:lpstr>
      <vt:lpstr>SlateVTI</vt:lpstr>
      <vt:lpstr>MASS MAIL DISPATCHER</vt:lpstr>
      <vt:lpstr>Domain-  WEB DEVELOPMENT </vt:lpstr>
      <vt:lpstr>Table of contents </vt:lpstr>
      <vt:lpstr>Abstract</vt:lpstr>
      <vt:lpstr>Introduction</vt:lpstr>
      <vt:lpstr>Proposed method with Architecture</vt:lpstr>
      <vt:lpstr>Technologies used</vt:lpstr>
      <vt:lpstr>Implementation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MAIL DISPATCHER</dc:title>
  <dc:creator>Zikra Maryam Siddiqui</dc:creator>
  <cp:lastModifiedBy>Zikra Maryam Siddiqui</cp:lastModifiedBy>
  <cp:revision>1</cp:revision>
  <dcterms:created xsi:type="dcterms:W3CDTF">2023-07-10T14:40:16Z</dcterms:created>
  <dcterms:modified xsi:type="dcterms:W3CDTF">2023-07-10T18:12:45Z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