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31FD0C-8C85-4FDB-9C02-8FE084690D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7FC885-0E53-4CEE-94A4-B11AD55B5940}">
      <dgm:prSet/>
      <dgm:spPr/>
      <dgm:t>
        <a:bodyPr/>
        <a:lstStyle/>
        <a:p>
          <a:pPr>
            <a:lnSpc>
              <a:spcPct val="100000"/>
            </a:lnSpc>
          </a:pPr>
          <a:r>
            <a:rPr lang="en-MY"/>
            <a:t>Students are constantly awaiting new information to keep up to date with the news</a:t>
          </a:r>
          <a:endParaRPr lang="en-US"/>
        </a:p>
      </dgm:t>
    </dgm:pt>
    <dgm:pt modelId="{229AD347-78FB-4556-B54B-4024EB09CB00}" type="parTrans" cxnId="{E551D68D-2D2B-4988-B1BF-A26DCD0B7686}">
      <dgm:prSet/>
      <dgm:spPr/>
      <dgm:t>
        <a:bodyPr/>
        <a:lstStyle/>
        <a:p>
          <a:endParaRPr lang="en-US"/>
        </a:p>
      </dgm:t>
    </dgm:pt>
    <dgm:pt modelId="{5603A79F-D5D8-4C0F-8956-9FC703CEC34F}" type="sibTrans" cxnId="{E551D68D-2D2B-4988-B1BF-A26DCD0B7686}">
      <dgm:prSet/>
      <dgm:spPr/>
      <dgm:t>
        <a:bodyPr/>
        <a:lstStyle/>
        <a:p>
          <a:endParaRPr lang="en-US"/>
        </a:p>
      </dgm:t>
    </dgm:pt>
    <dgm:pt modelId="{E5B112DD-4E52-4C92-A1A3-7E30A50C11D8}">
      <dgm:prSet/>
      <dgm:spPr/>
      <dgm:t>
        <a:bodyPr/>
        <a:lstStyle/>
        <a:p>
          <a:pPr>
            <a:lnSpc>
              <a:spcPct val="100000"/>
            </a:lnSpc>
          </a:pPr>
          <a:r>
            <a:rPr lang="en-MY"/>
            <a:t>Microsoft Outlook mail as a source of information</a:t>
          </a:r>
          <a:endParaRPr lang="en-US"/>
        </a:p>
      </dgm:t>
    </dgm:pt>
    <dgm:pt modelId="{49459130-ACC7-4A90-AC24-2C13F3D3BBBE}" type="parTrans" cxnId="{8278488E-D74C-4AB8-BB40-478AF5EF1705}">
      <dgm:prSet/>
      <dgm:spPr/>
      <dgm:t>
        <a:bodyPr/>
        <a:lstStyle/>
        <a:p>
          <a:endParaRPr lang="en-US"/>
        </a:p>
      </dgm:t>
    </dgm:pt>
    <dgm:pt modelId="{56B2BA8C-C6B3-4CA3-8428-B68FC5D5BB1E}" type="sibTrans" cxnId="{8278488E-D74C-4AB8-BB40-478AF5EF1705}">
      <dgm:prSet/>
      <dgm:spPr/>
      <dgm:t>
        <a:bodyPr/>
        <a:lstStyle/>
        <a:p>
          <a:endParaRPr lang="en-US"/>
        </a:p>
      </dgm:t>
    </dgm:pt>
    <dgm:pt modelId="{F3D83E22-3942-43B6-9CF7-E3E89694F752}">
      <dgm:prSet/>
      <dgm:spPr/>
      <dgm:t>
        <a:bodyPr/>
        <a:lstStyle/>
        <a:p>
          <a:pPr>
            <a:lnSpc>
              <a:spcPct val="100000"/>
            </a:lnSpc>
          </a:pPr>
          <a:r>
            <a:rPr lang="en-MY"/>
            <a:t>Utem Information Corner System as an alternative for conveying new pieces of information.</a:t>
          </a:r>
          <a:endParaRPr lang="en-US"/>
        </a:p>
      </dgm:t>
    </dgm:pt>
    <dgm:pt modelId="{CB722B48-AB9B-4140-8325-239D332A36BF}" type="parTrans" cxnId="{70344002-FA57-46FD-ADC4-239330E45959}">
      <dgm:prSet/>
      <dgm:spPr/>
      <dgm:t>
        <a:bodyPr/>
        <a:lstStyle/>
        <a:p>
          <a:endParaRPr lang="en-US"/>
        </a:p>
      </dgm:t>
    </dgm:pt>
    <dgm:pt modelId="{3E7DE895-0095-4AAB-8860-766501230686}" type="sibTrans" cxnId="{70344002-FA57-46FD-ADC4-239330E45959}">
      <dgm:prSet/>
      <dgm:spPr/>
      <dgm:t>
        <a:bodyPr/>
        <a:lstStyle/>
        <a:p>
          <a:endParaRPr lang="en-US"/>
        </a:p>
      </dgm:t>
    </dgm:pt>
    <dgm:pt modelId="{21223011-689E-4F57-8A34-56EBDAC8B22D}" type="pres">
      <dgm:prSet presAssocID="{BD31FD0C-8C85-4FDB-9C02-8FE084690DB1}" presName="root" presStyleCnt="0">
        <dgm:presLayoutVars>
          <dgm:dir/>
          <dgm:resizeHandles val="exact"/>
        </dgm:presLayoutVars>
      </dgm:prSet>
      <dgm:spPr/>
    </dgm:pt>
    <dgm:pt modelId="{F99C72D3-6C30-4475-80D8-0C7A67BD443F}" type="pres">
      <dgm:prSet presAssocID="{B07FC885-0E53-4CEE-94A4-B11AD55B5940}" presName="compNode" presStyleCnt="0"/>
      <dgm:spPr/>
    </dgm:pt>
    <dgm:pt modelId="{10FC9B21-818F-4781-A9C0-B99007151F2E}" type="pres">
      <dgm:prSet presAssocID="{B07FC885-0E53-4CEE-94A4-B11AD55B5940}" presName="bgRect" presStyleLbl="bgShp" presStyleIdx="0" presStyleCnt="3"/>
      <dgm:spPr/>
    </dgm:pt>
    <dgm:pt modelId="{2B545EE5-6326-4B8F-817A-5DAD86EF1F69}" type="pres">
      <dgm:prSet presAssocID="{B07FC885-0E53-4CEE-94A4-B11AD55B59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17EE00A3-5858-41BF-B9CA-A45604863B8A}" type="pres">
      <dgm:prSet presAssocID="{B07FC885-0E53-4CEE-94A4-B11AD55B5940}" presName="spaceRect" presStyleCnt="0"/>
      <dgm:spPr/>
    </dgm:pt>
    <dgm:pt modelId="{F1691AC0-27B9-41C0-BEA2-521838668D6C}" type="pres">
      <dgm:prSet presAssocID="{B07FC885-0E53-4CEE-94A4-B11AD55B5940}" presName="parTx" presStyleLbl="revTx" presStyleIdx="0" presStyleCnt="3">
        <dgm:presLayoutVars>
          <dgm:chMax val="0"/>
          <dgm:chPref val="0"/>
        </dgm:presLayoutVars>
      </dgm:prSet>
      <dgm:spPr/>
    </dgm:pt>
    <dgm:pt modelId="{70B20BE8-2556-48B4-93A9-B067575D164F}" type="pres">
      <dgm:prSet presAssocID="{5603A79F-D5D8-4C0F-8956-9FC703CEC34F}" presName="sibTrans" presStyleCnt="0"/>
      <dgm:spPr/>
    </dgm:pt>
    <dgm:pt modelId="{2D16342C-0E8F-4270-B4EF-58CB93DFDA4F}" type="pres">
      <dgm:prSet presAssocID="{E5B112DD-4E52-4C92-A1A3-7E30A50C11D8}" presName="compNode" presStyleCnt="0"/>
      <dgm:spPr/>
    </dgm:pt>
    <dgm:pt modelId="{9D4A677D-CC0E-4AD2-BDEE-A64817CC829E}" type="pres">
      <dgm:prSet presAssocID="{E5B112DD-4E52-4C92-A1A3-7E30A50C11D8}" presName="bgRect" presStyleLbl="bgShp" presStyleIdx="1" presStyleCnt="3"/>
      <dgm:spPr/>
    </dgm:pt>
    <dgm:pt modelId="{587819F4-8EA2-4C23-A739-B9259E42AE12}" type="pres">
      <dgm:prSet presAssocID="{E5B112DD-4E52-4C92-A1A3-7E30A50C11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DD5D2C2C-29DD-4353-804B-503E038E64D9}" type="pres">
      <dgm:prSet presAssocID="{E5B112DD-4E52-4C92-A1A3-7E30A50C11D8}" presName="spaceRect" presStyleCnt="0"/>
      <dgm:spPr/>
    </dgm:pt>
    <dgm:pt modelId="{C0653FE6-73D2-4875-AD08-8F2091D78562}" type="pres">
      <dgm:prSet presAssocID="{E5B112DD-4E52-4C92-A1A3-7E30A50C11D8}" presName="parTx" presStyleLbl="revTx" presStyleIdx="1" presStyleCnt="3">
        <dgm:presLayoutVars>
          <dgm:chMax val="0"/>
          <dgm:chPref val="0"/>
        </dgm:presLayoutVars>
      </dgm:prSet>
      <dgm:spPr/>
    </dgm:pt>
    <dgm:pt modelId="{C6F77098-64E5-4CDA-A142-BDDA4A0AC320}" type="pres">
      <dgm:prSet presAssocID="{56B2BA8C-C6B3-4CA3-8428-B68FC5D5BB1E}" presName="sibTrans" presStyleCnt="0"/>
      <dgm:spPr/>
    </dgm:pt>
    <dgm:pt modelId="{604831EF-A8D2-4272-98B6-B3C4262C4C6C}" type="pres">
      <dgm:prSet presAssocID="{F3D83E22-3942-43B6-9CF7-E3E89694F752}" presName="compNode" presStyleCnt="0"/>
      <dgm:spPr/>
    </dgm:pt>
    <dgm:pt modelId="{3F67AB11-55F5-4161-8E4C-BD5FFF22566B}" type="pres">
      <dgm:prSet presAssocID="{F3D83E22-3942-43B6-9CF7-E3E89694F752}" presName="bgRect" presStyleLbl="bgShp" presStyleIdx="2" presStyleCnt="3"/>
      <dgm:spPr/>
    </dgm:pt>
    <dgm:pt modelId="{D4C16FE9-52E8-466D-89B4-C8B40792D673}" type="pres">
      <dgm:prSet presAssocID="{F3D83E22-3942-43B6-9CF7-E3E89694F7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08B32688-AC0C-4DA2-9BFC-534A723D20EB}" type="pres">
      <dgm:prSet presAssocID="{F3D83E22-3942-43B6-9CF7-E3E89694F752}" presName="spaceRect" presStyleCnt="0"/>
      <dgm:spPr/>
    </dgm:pt>
    <dgm:pt modelId="{4279AE87-C09F-438C-A607-9351624F4005}" type="pres">
      <dgm:prSet presAssocID="{F3D83E22-3942-43B6-9CF7-E3E89694F7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C9F2E02-A8FB-4B71-BFAA-F8C8AB46F9BF}" type="presOf" srcId="{F3D83E22-3942-43B6-9CF7-E3E89694F752}" destId="{4279AE87-C09F-438C-A607-9351624F4005}" srcOrd="0" destOrd="0" presId="urn:microsoft.com/office/officeart/2018/2/layout/IconVerticalSolidList"/>
    <dgm:cxn modelId="{70344002-FA57-46FD-ADC4-239330E45959}" srcId="{BD31FD0C-8C85-4FDB-9C02-8FE084690DB1}" destId="{F3D83E22-3942-43B6-9CF7-E3E89694F752}" srcOrd="2" destOrd="0" parTransId="{CB722B48-AB9B-4140-8325-239D332A36BF}" sibTransId="{3E7DE895-0095-4AAB-8860-766501230686}"/>
    <dgm:cxn modelId="{467B3D6F-CA1F-4E01-AC32-87F918853B16}" type="presOf" srcId="{E5B112DD-4E52-4C92-A1A3-7E30A50C11D8}" destId="{C0653FE6-73D2-4875-AD08-8F2091D78562}" srcOrd="0" destOrd="0" presId="urn:microsoft.com/office/officeart/2018/2/layout/IconVerticalSolidList"/>
    <dgm:cxn modelId="{E551D68D-2D2B-4988-B1BF-A26DCD0B7686}" srcId="{BD31FD0C-8C85-4FDB-9C02-8FE084690DB1}" destId="{B07FC885-0E53-4CEE-94A4-B11AD55B5940}" srcOrd="0" destOrd="0" parTransId="{229AD347-78FB-4556-B54B-4024EB09CB00}" sibTransId="{5603A79F-D5D8-4C0F-8956-9FC703CEC34F}"/>
    <dgm:cxn modelId="{8278488E-D74C-4AB8-BB40-478AF5EF1705}" srcId="{BD31FD0C-8C85-4FDB-9C02-8FE084690DB1}" destId="{E5B112DD-4E52-4C92-A1A3-7E30A50C11D8}" srcOrd="1" destOrd="0" parTransId="{49459130-ACC7-4A90-AC24-2C13F3D3BBBE}" sibTransId="{56B2BA8C-C6B3-4CA3-8428-B68FC5D5BB1E}"/>
    <dgm:cxn modelId="{C759D68E-7CA8-446D-A3C1-95BF64A2E41F}" type="presOf" srcId="{BD31FD0C-8C85-4FDB-9C02-8FE084690DB1}" destId="{21223011-689E-4F57-8A34-56EBDAC8B22D}" srcOrd="0" destOrd="0" presId="urn:microsoft.com/office/officeart/2018/2/layout/IconVerticalSolidList"/>
    <dgm:cxn modelId="{7EDB83B4-0C5F-4AA5-81BB-399CEC1499E1}" type="presOf" srcId="{B07FC885-0E53-4CEE-94A4-B11AD55B5940}" destId="{F1691AC0-27B9-41C0-BEA2-521838668D6C}" srcOrd="0" destOrd="0" presId="urn:microsoft.com/office/officeart/2018/2/layout/IconVerticalSolidList"/>
    <dgm:cxn modelId="{FB350E09-8FAD-4444-9BE7-3C1F170EFE63}" type="presParOf" srcId="{21223011-689E-4F57-8A34-56EBDAC8B22D}" destId="{F99C72D3-6C30-4475-80D8-0C7A67BD443F}" srcOrd="0" destOrd="0" presId="urn:microsoft.com/office/officeart/2018/2/layout/IconVerticalSolidList"/>
    <dgm:cxn modelId="{4D3EA260-43A6-4336-850A-57593AD6C9E2}" type="presParOf" srcId="{F99C72D3-6C30-4475-80D8-0C7A67BD443F}" destId="{10FC9B21-818F-4781-A9C0-B99007151F2E}" srcOrd="0" destOrd="0" presId="urn:microsoft.com/office/officeart/2018/2/layout/IconVerticalSolidList"/>
    <dgm:cxn modelId="{B1CB7EEF-DEA1-4B60-9135-D227F6ADAB53}" type="presParOf" srcId="{F99C72D3-6C30-4475-80D8-0C7A67BD443F}" destId="{2B545EE5-6326-4B8F-817A-5DAD86EF1F69}" srcOrd="1" destOrd="0" presId="urn:microsoft.com/office/officeart/2018/2/layout/IconVerticalSolidList"/>
    <dgm:cxn modelId="{4974A734-5F62-49A8-B8E2-EFB949CFA3C1}" type="presParOf" srcId="{F99C72D3-6C30-4475-80D8-0C7A67BD443F}" destId="{17EE00A3-5858-41BF-B9CA-A45604863B8A}" srcOrd="2" destOrd="0" presId="urn:microsoft.com/office/officeart/2018/2/layout/IconVerticalSolidList"/>
    <dgm:cxn modelId="{89628906-09E4-4F36-AB10-171573F9E1CD}" type="presParOf" srcId="{F99C72D3-6C30-4475-80D8-0C7A67BD443F}" destId="{F1691AC0-27B9-41C0-BEA2-521838668D6C}" srcOrd="3" destOrd="0" presId="urn:microsoft.com/office/officeart/2018/2/layout/IconVerticalSolidList"/>
    <dgm:cxn modelId="{269AFD8C-471B-44F6-B503-9BDF952AFB5B}" type="presParOf" srcId="{21223011-689E-4F57-8A34-56EBDAC8B22D}" destId="{70B20BE8-2556-48B4-93A9-B067575D164F}" srcOrd="1" destOrd="0" presId="urn:microsoft.com/office/officeart/2018/2/layout/IconVerticalSolidList"/>
    <dgm:cxn modelId="{07F8112B-5F37-42D5-B345-61191AA00FA8}" type="presParOf" srcId="{21223011-689E-4F57-8A34-56EBDAC8B22D}" destId="{2D16342C-0E8F-4270-B4EF-58CB93DFDA4F}" srcOrd="2" destOrd="0" presId="urn:microsoft.com/office/officeart/2018/2/layout/IconVerticalSolidList"/>
    <dgm:cxn modelId="{5E8BB20F-A6D7-4FB7-979E-867496454AB7}" type="presParOf" srcId="{2D16342C-0E8F-4270-B4EF-58CB93DFDA4F}" destId="{9D4A677D-CC0E-4AD2-BDEE-A64817CC829E}" srcOrd="0" destOrd="0" presId="urn:microsoft.com/office/officeart/2018/2/layout/IconVerticalSolidList"/>
    <dgm:cxn modelId="{BD5ECF90-0636-46D9-8645-BE38C3435E57}" type="presParOf" srcId="{2D16342C-0E8F-4270-B4EF-58CB93DFDA4F}" destId="{587819F4-8EA2-4C23-A739-B9259E42AE12}" srcOrd="1" destOrd="0" presId="urn:microsoft.com/office/officeart/2018/2/layout/IconVerticalSolidList"/>
    <dgm:cxn modelId="{8F249895-6351-4BD1-94CE-3B38A0F940B1}" type="presParOf" srcId="{2D16342C-0E8F-4270-B4EF-58CB93DFDA4F}" destId="{DD5D2C2C-29DD-4353-804B-503E038E64D9}" srcOrd="2" destOrd="0" presId="urn:microsoft.com/office/officeart/2018/2/layout/IconVerticalSolidList"/>
    <dgm:cxn modelId="{9E00D2B7-481A-4A04-AF7B-9DC887451AE6}" type="presParOf" srcId="{2D16342C-0E8F-4270-B4EF-58CB93DFDA4F}" destId="{C0653FE6-73D2-4875-AD08-8F2091D78562}" srcOrd="3" destOrd="0" presId="urn:microsoft.com/office/officeart/2018/2/layout/IconVerticalSolidList"/>
    <dgm:cxn modelId="{50AFDB5B-89F7-4F19-A7A1-E462697221A8}" type="presParOf" srcId="{21223011-689E-4F57-8A34-56EBDAC8B22D}" destId="{C6F77098-64E5-4CDA-A142-BDDA4A0AC320}" srcOrd="3" destOrd="0" presId="urn:microsoft.com/office/officeart/2018/2/layout/IconVerticalSolidList"/>
    <dgm:cxn modelId="{6A1F50E3-5FF4-4AC2-87A6-AC819B72B4F9}" type="presParOf" srcId="{21223011-689E-4F57-8A34-56EBDAC8B22D}" destId="{604831EF-A8D2-4272-98B6-B3C4262C4C6C}" srcOrd="4" destOrd="0" presId="urn:microsoft.com/office/officeart/2018/2/layout/IconVerticalSolidList"/>
    <dgm:cxn modelId="{EDB12344-EA19-46E2-A235-B7C0B62BE7E2}" type="presParOf" srcId="{604831EF-A8D2-4272-98B6-B3C4262C4C6C}" destId="{3F67AB11-55F5-4161-8E4C-BD5FFF22566B}" srcOrd="0" destOrd="0" presId="urn:microsoft.com/office/officeart/2018/2/layout/IconVerticalSolidList"/>
    <dgm:cxn modelId="{E60367F2-4E1F-4619-B914-F3F8F186164E}" type="presParOf" srcId="{604831EF-A8D2-4272-98B6-B3C4262C4C6C}" destId="{D4C16FE9-52E8-466D-89B4-C8B40792D673}" srcOrd="1" destOrd="0" presId="urn:microsoft.com/office/officeart/2018/2/layout/IconVerticalSolidList"/>
    <dgm:cxn modelId="{73F3C0CB-4381-4423-8A6C-E9B63CD45202}" type="presParOf" srcId="{604831EF-A8D2-4272-98B6-B3C4262C4C6C}" destId="{08B32688-AC0C-4DA2-9BFC-534A723D20EB}" srcOrd="2" destOrd="0" presId="urn:microsoft.com/office/officeart/2018/2/layout/IconVerticalSolidList"/>
    <dgm:cxn modelId="{17414C4D-BD1E-4C91-8D13-C244005E7D0E}" type="presParOf" srcId="{604831EF-A8D2-4272-98B6-B3C4262C4C6C}" destId="{4279AE87-C09F-438C-A607-9351624F40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C9B21-818F-4781-A9C0-B99007151F2E}">
      <dsp:nvSpPr>
        <dsp:cNvPr id="0" name=""/>
        <dsp:cNvSpPr/>
      </dsp:nvSpPr>
      <dsp:spPr>
        <a:xfrm>
          <a:off x="0" y="474"/>
          <a:ext cx="9882809" cy="11108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45EE5-6326-4B8F-817A-5DAD86EF1F69}">
      <dsp:nvSpPr>
        <dsp:cNvPr id="0" name=""/>
        <dsp:cNvSpPr/>
      </dsp:nvSpPr>
      <dsp:spPr>
        <a:xfrm>
          <a:off x="336040" y="250422"/>
          <a:ext cx="610983" cy="6109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91AC0-27B9-41C0-BEA2-521838668D6C}">
      <dsp:nvSpPr>
        <dsp:cNvPr id="0" name=""/>
        <dsp:cNvSpPr/>
      </dsp:nvSpPr>
      <dsp:spPr>
        <a:xfrm>
          <a:off x="1283064" y="474"/>
          <a:ext cx="8599744" cy="1110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68" tIns="117568" rIns="117568" bIns="11756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/>
            <a:t>Students are constantly awaiting new information to keep up to date with the news</a:t>
          </a:r>
          <a:endParaRPr lang="en-US" sz="2500" kern="1200"/>
        </a:p>
      </dsp:txBody>
      <dsp:txXfrm>
        <a:off x="1283064" y="474"/>
        <a:ext cx="8599744" cy="1110878"/>
      </dsp:txXfrm>
    </dsp:sp>
    <dsp:sp modelId="{9D4A677D-CC0E-4AD2-BDEE-A64817CC829E}">
      <dsp:nvSpPr>
        <dsp:cNvPr id="0" name=""/>
        <dsp:cNvSpPr/>
      </dsp:nvSpPr>
      <dsp:spPr>
        <a:xfrm>
          <a:off x="0" y="1389073"/>
          <a:ext cx="9882809" cy="11108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819F4-8EA2-4C23-A739-B9259E42AE12}">
      <dsp:nvSpPr>
        <dsp:cNvPr id="0" name=""/>
        <dsp:cNvSpPr/>
      </dsp:nvSpPr>
      <dsp:spPr>
        <a:xfrm>
          <a:off x="336040" y="1639020"/>
          <a:ext cx="610983" cy="6109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53FE6-73D2-4875-AD08-8F2091D78562}">
      <dsp:nvSpPr>
        <dsp:cNvPr id="0" name=""/>
        <dsp:cNvSpPr/>
      </dsp:nvSpPr>
      <dsp:spPr>
        <a:xfrm>
          <a:off x="1283064" y="1389073"/>
          <a:ext cx="8599744" cy="1110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68" tIns="117568" rIns="117568" bIns="11756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/>
            <a:t>Microsoft Outlook mail as a source of information</a:t>
          </a:r>
          <a:endParaRPr lang="en-US" sz="2500" kern="1200"/>
        </a:p>
      </dsp:txBody>
      <dsp:txXfrm>
        <a:off x="1283064" y="1389073"/>
        <a:ext cx="8599744" cy="1110878"/>
      </dsp:txXfrm>
    </dsp:sp>
    <dsp:sp modelId="{3F67AB11-55F5-4161-8E4C-BD5FFF22566B}">
      <dsp:nvSpPr>
        <dsp:cNvPr id="0" name=""/>
        <dsp:cNvSpPr/>
      </dsp:nvSpPr>
      <dsp:spPr>
        <a:xfrm>
          <a:off x="0" y="2777671"/>
          <a:ext cx="9882809" cy="11108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16FE9-52E8-466D-89B4-C8B40792D673}">
      <dsp:nvSpPr>
        <dsp:cNvPr id="0" name=""/>
        <dsp:cNvSpPr/>
      </dsp:nvSpPr>
      <dsp:spPr>
        <a:xfrm>
          <a:off x="336040" y="3027619"/>
          <a:ext cx="610983" cy="6109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9AE87-C09F-438C-A607-9351624F4005}">
      <dsp:nvSpPr>
        <dsp:cNvPr id="0" name=""/>
        <dsp:cNvSpPr/>
      </dsp:nvSpPr>
      <dsp:spPr>
        <a:xfrm>
          <a:off x="1283064" y="2777671"/>
          <a:ext cx="8599744" cy="1110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68" tIns="117568" rIns="117568" bIns="11756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/>
            <a:t>Utem Information Corner System as an alternative for conveying new pieces of information.</a:t>
          </a:r>
          <a:endParaRPr lang="en-US" sz="2500" kern="1200"/>
        </a:p>
      </dsp:txBody>
      <dsp:txXfrm>
        <a:off x="1283064" y="2777671"/>
        <a:ext cx="8599744" cy="1110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AEF6-AD2E-1A64-2CA2-1CFCCC668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29FDB-D28A-28F8-1338-BFA49E423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58ED9-1082-CDF7-788D-2FB372FD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434-D4B4-4650-AE36-9AB429F77FFC}" type="datetimeFigureOut">
              <a:rPr lang="en-MY" smtClean="0"/>
              <a:t>14/6/2022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2F889-DE50-D530-A428-51952742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FF350-F400-083D-A06F-91B0915D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3F5-185D-47FE-BC0E-24BE91D29C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221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ED61-4A82-297A-FFEC-E108E8C7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5BEC2-4F11-A813-FF7A-17672ED7F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ED47F-6D95-9652-B9E3-645ADD43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434-D4B4-4650-AE36-9AB429F77FFC}" type="datetimeFigureOut">
              <a:rPr lang="en-MY" smtClean="0"/>
              <a:t>14/6/2022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986B8-C274-2633-0A3A-99E71D53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5CC49-D151-FE12-35E3-86B6D155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3F5-185D-47FE-BC0E-24BE91D29C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278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020B3-9EC4-0FD9-49A9-E9B886701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147F0-FF86-20E5-64A0-138CA4869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F2FF-4F2F-BEF3-1B0B-6CF1DC17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434-D4B4-4650-AE36-9AB429F77FFC}" type="datetimeFigureOut">
              <a:rPr lang="en-MY" smtClean="0"/>
              <a:t>14/6/2022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1B7CD-3AA0-5F78-D4C7-4FB3B2211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5DFCA-52B5-F3C8-FDEC-A72DC6F8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3F5-185D-47FE-BC0E-24BE91D29C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437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75F2-1489-B05B-E1D3-23429F2B4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D01D-A303-4AC4-44C1-086005328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99041-CC2C-D205-B48C-671F970B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434-D4B4-4650-AE36-9AB429F77FFC}" type="datetimeFigureOut">
              <a:rPr lang="en-MY" smtClean="0"/>
              <a:t>14/6/2022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0D7C-6153-1DCF-45AF-B9EF9A19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183AF-D4C0-0F54-0A41-FB054442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3F5-185D-47FE-BC0E-24BE91D29C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4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AC36-CDDF-B800-9BF3-B808F99C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E4E24-19E6-1237-1F82-DE28B4DD0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94B1A-9CAC-336E-E3F7-02BEF385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434-D4B4-4650-AE36-9AB429F77FFC}" type="datetimeFigureOut">
              <a:rPr lang="en-MY" smtClean="0"/>
              <a:t>14/6/2022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3EFB0-1F10-1F7D-039B-D2B5AB87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3377B-48F8-C39A-6777-96480809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3F5-185D-47FE-BC0E-24BE91D29C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713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6CDA-A545-AF09-A846-D871CDEC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4E355-8B6F-9B0B-6239-43AD10C2A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F943C-FCBE-C492-55B9-9EB462007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0F10E-2772-C3E3-5701-A20D2B49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434-D4B4-4650-AE36-9AB429F77FFC}" type="datetimeFigureOut">
              <a:rPr lang="en-MY" smtClean="0"/>
              <a:t>14/6/2022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F3EFF-1871-1DAD-119D-2FE8DA7F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1B8E2-FD8E-1B9D-1886-E63961DF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3F5-185D-47FE-BC0E-24BE91D29C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8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78A16-C6C9-AC11-9443-C2DE6558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DC7FC-4027-E6CE-022E-1D70AF643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DAFC8-2F7D-5DF6-1B5E-D0C473CB4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228E3-4317-BCE8-D171-220BE52A6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763E8-F4BB-9434-B9DC-AB298F53A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9A896-2566-BB43-CA25-6C9E26C4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434-D4B4-4650-AE36-9AB429F77FFC}" type="datetimeFigureOut">
              <a:rPr lang="en-MY" smtClean="0"/>
              <a:t>14/6/2022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C8E47-031B-A516-2F9D-E7920637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F3DB5-DD6D-1B15-6803-646414C9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3F5-185D-47FE-BC0E-24BE91D29C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076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655F-3AEC-16DA-CCF8-1E8C4582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4E2B4-474F-71B6-65DF-A8881C84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434-D4B4-4650-AE36-9AB429F77FFC}" type="datetimeFigureOut">
              <a:rPr lang="en-MY" smtClean="0"/>
              <a:t>14/6/2022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CA14A-B6C0-8ED1-9003-E370B693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7DB4E-86E4-8D6B-4454-397C8537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3F5-185D-47FE-BC0E-24BE91D29C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9878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519AC-DA0B-49F3-60AB-3893806A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434-D4B4-4650-AE36-9AB429F77FFC}" type="datetimeFigureOut">
              <a:rPr lang="en-MY" smtClean="0"/>
              <a:t>14/6/2022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8A5C6-62D8-D8D3-0666-0F8645AD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C518D-3FB3-331A-8C7E-00FCC8AD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3F5-185D-47FE-BC0E-24BE91D29C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70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30CD-B7D3-C11A-99E9-48E58C46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B6AF2-EDAD-45BD-9F69-278D7ABE5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D0E5E-5626-5680-AB3E-DF73F8202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9EB15-F6B5-B8BA-3F23-DD432E57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434-D4B4-4650-AE36-9AB429F77FFC}" type="datetimeFigureOut">
              <a:rPr lang="en-MY" smtClean="0"/>
              <a:t>14/6/2022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19BD0-D225-27E6-8AD6-731CAF7B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33625-A20F-A0E8-CDC3-6EF479F7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3F5-185D-47FE-BC0E-24BE91D29C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73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4C4E-58E0-13B1-D7BF-91685AF1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3BDDE-E1AD-092D-FB1B-BA52BA763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8728B-39B0-9F97-989C-3E1F6D7F5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F4986-EC64-D71D-9A8C-BDE7A68C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434-D4B4-4650-AE36-9AB429F77FFC}" type="datetimeFigureOut">
              <a:rPr lang="en-MY" smtClean="0"/>
              <a:t>14/6/2022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246DF-C9CC-8BDF-9DAF-889CB225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03C18-3098-E059-643F-2183396D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3F5-185D-47FE-BC0E-24BE91D29C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212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51F94-13FD-6563-791D-6599ACB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9D3B6-411F-241D-0656-6A23B0970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77015-96A2-08B8-AB76-8A1F3FDD7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F7434-D4B4-4650-AE36-9AB429F77FFC}" type="datetimeFigureOut">
              <a:rPr lang="en-MY" smtClean="0"/>
              <a:t>14/6/2022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4C262-B7D5-4521-46F6-E25C89452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A9292-F5E9-EEAC-F82B-E85B70645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F33F5-185D-47FE-BC0E-24BE91D29C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057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0EF6-6610-80AA-A32C-6786060B3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443412"/>
            <a:ext cx="9144000" cy="1396902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MY" sz="1600" b="1" dirty="0">
                <a:latin typeface="Arial" panose="020B0604020202020204" pitchFamily="34" charset="0"/>
                <a:cs typeface="Arial" panose="020B0604020202020204" pitchFamily="34" charset="0"/>
              </a:rPr>
              <a:t>DITM 2123</a:t>
            </a:r>
            <a:br>
              <a:rPr lang="en-MY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MY" sz="1600" b="1" dirty="0">
                <a:latin typeface="Arial" panose="020B0604020202020204" pitchFamily="34" charset="0"/>
                <a:cs typeface="Arial" panose="020B0604020202020204" pitchFamily="34" charset="0"/>
              </a:rPr>
              <a:t>WEB PROGRAMMING</a:t>
            </a:r>
            <a:br>
              <a:rPr lang="en-MY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MY" sz="1600" b="1" dirty="0">
                <a:latin typeface="Arial" panose="020B0604020202020204" pitchFamily="34" charset="0"/>
                <a:cs typeface="Arial" panose="020B0604020202020204" pitchFamily="34" charset="0"/>
              </a:rPr>
              <a:t>UTeM INFORMATION CORNER SYSTEM</a:t>
            </a:r>
            <a:br>
              <a:rPr lang="en-MY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MY" sz="1600" b="1" dirty="0">
                <a:latin typeface="Arial" panose="020B0604020202020204" pitchFamily="34" charset="0"/>
                <a:cs typeface="Arial" panose="020B0604020202020204" pitchFamily="34" charset="0"/>
              </a:rPr>
              <a:t>GROUP F1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B7745F8-F16B-150A-1C74-D1C207FE1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461962"/>
            <a:ext cx="2857500" cy="1552575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7246B0F-0457-952B-D3B8-FDBB61594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871326"/>
              </p:ext>
            </p:extLst>
          </p:nvPr>
        </p:nvGraphicFramePr>
        <p:xfrm>
          <a:off x="2032000" y="4414588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0727">
                  <a:extLst>
                    <a:ext uri="{9D8B030D-6E8A-4147-A177-3AD203B41FA5}">
                      <a16:colId xmlns:a16="http://schemas.microsoft.com/office/drawing/2014/main" val="2592052179"/>
                    </a:ext>
                  </a:extLst>
                </a:gridCol>
                <a:gridCol w="1548881">
                  <a:extLst>
                    <a:ext uri="{9D8B030D-6E8A-4147-A177-3AD203B41FA5}">
                      <a16:colId xmlns:a16="http://schemas.microsoft.com/office/drawing/2014/main" val="1145743260"/>
                    </a:ext>
                  </a:extLst>
                </a:gridCol>
                <a:gridCol w="1958391">
                  <a:extLst>
                    <a:ext uri="{9D8B030D-6E8A-4147-A177-3AD203B41FA5}">
                      <a16:colId xmlns:a16="http://schemas.microsoft.com/office/drawing/2014/main" val="3501382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MATRICS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SECTION /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0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MUHAMMAD ZIKRI BIN KASHIM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D032110319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S3/G1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19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NABILAH NUR IZZATI BINTI AZIZAM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D032110247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S3/G1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7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KHAIRUL AMRI BIN SHAMSUL ANUAR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D032110067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S3/G1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066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56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2D48288-0D60-BA42-FF8C-626A8DF45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5983"/>
            <a:ext cx="10628021" cy="16398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667A53-FD70-A24D-C87D-C3AA3B5F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36"/>
            <a:ext cx="10515600" cy="514011"/>
          </a:xfrm>
        </p:spPr>
        <p:txBody>
          <a:bodyPr>
            <a:normAutofit fontScale="90000"/>
          </a:bodyPr>
          <a:lstStyle/>
          <a:p>
            <a:pPr algn="ctr"/>
            <a:r>
              <a:rPr lang="en-MY" b="1" u="sng" dirty="0"/>
              <a:t>INTRODUCTION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E500AD2-4963-29D4-7BC2-F460D6B69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763712"/>
              </p:ext>
            </p:extLst>
          </p:nvPr>
        </p:nvGraphicFramePr>
        <p:xfrm>
          <a:off x="1154595" y="2425147"/>
          <a:ext cx="9882809" cy="3889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74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B8AF9-0C09-FD7D-0FEE-1DE20D2F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MY" sz="4000" b="1" u="sng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EED0-5093-8BB8-A1E8-0EA2AA66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947" y="2599563"/>
            <a:ext cx="9708995" cy="4340776"/>
          </a:xfrm>
        </p:spPr>
        <p:txBody>
          <a:bodyPr anchor="ctr">
            <a:norm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MY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Students do not have a proper platform to receive information.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MY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Student sometimes have difficulties in acquiring new announcements from their respective faculties.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MY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Hard to convey messages to students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MY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Unaware of the students’ ongoing problems regarding the university’s environment</a:t>
            </a:r>
          </a:p>
          <a:p>
            <a:pPr>
              <a:lnSpc>
                <a:spcPct val="150000"/>
              </a:lnSpc>
            </a:pPr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24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BE7E-FFB1-776C-A206-3CE6DAEC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MY" b="1" u="sng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E4414-0201-A0A6-6832-7DF265291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62" y="2283797"/>
            <a:ext cx="8072885" cy="394663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Creating a proper platform to give students, a better and easily understandable content of information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Make faculties convey information and announcements more convenient.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Faculties can show their support and understanding between students</a:t>
            </a:r>
          </a:p>
          <a:p>
            <a:pPr>
              <a:lnSpc>
                <a:spcPct val="150000"/>
              </a:lnSpc>
            </a:pPr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ooks on Shelf">
            <a:extLst>
              <a:ext uri="{FF2B5EF4-FFF2-40B4-BE49-F238E27FC236}">
                <a16:creationId xmlns:a16="http://schemas.microsoft.com/office/drawing/2014/main" id="{F13842CE-D9C3-C206-29A4-2C9B32A91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4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D968-DB34-147C-8838-0D02749B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MY" b="1" dirty="0"/>
              <a:t>SERVER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060696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163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Theme</vt:lpstr>
      <vt:lpstr>DITM 2123 WEB PROGRAMMING UTeM INFORMATION CORNER SYSTEM GROUP F1</vt:lpstr>
      <vt:lpstr>INTRODUCTION</vt:lpstr>
      <vt:lpstr>PROBLEM STATEMENT</vt:lpstr>
      <vt:lpstr>OBJECTIVE</vt:lpstr>
      <vt:lpstr>SERVER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DITM 2123 WEB PROGRAMMING UTeM INFORMATION CORNER SYSTEM GROUP F1</dc:title>
  <dc:creator>KHAIRUL AMRI BIN SHAMSUL ANUAR</dc:creator>
  <cp:lastModifiedBy>KHAIRUL AMRI BIN SHAMSUL ANUAR</cp:lastModifiedBy>
  <cp:revision>2</cp:revision>
  <dcterms:created xsi:type="dcterms:W3CDTF">2022-06-14T14:12:51Z</dcterms:created>
  <dcterms:modified xsi:type="dcterms:W3CDTF">2022-06-14T15:52:52Z</dcterms:modified>
</cp:coreProperties>
</file>