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56" autoAdjust="0"/>
  </p:normalViewPr>
  <p:slideViewPr>
    <p:cSldViewPr snapToGrid="0">
      <p:cViewPr varScale="1">
        <p:scale>
          <a:sx n="103" d="100"/>
          <a:sy n="103" d="100"/>
        </p:scale>
        <p:origin x="12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766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1418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67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983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374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1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888AFF-4028-4EAA-8E95-F02843B57C9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9AE7D7-9585-4AAE-8529-DBFC3B88EC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480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869A-7DE3-4851-ACDC-03A5F18FD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Javascrıpt</a:t>
            </a:r>
            <a:r>
              <a:rPr lang="en-US" dirty="0"/>
              <a:t> </a:t>
            </a:r>
            <a:r>
              <a:rPr lang="en-US" dirty="0" err="1"/>
              <a:t>hoıstıng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AA9C-192C-416F-9E32-B6751928B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ıs</a:t>
            </a:r>
            <a:r>
              <a:rPr lang="en-US" dirty="0"/>
              <a:t> and how It works?</a:t>
            </a:r>
          </a:p>
        </p:txBody>
      </p:sp>
    </p:spTree>
    <p:extLst>
      <p:ext uri="{BB962C8B-B14F-4D97-AF65-F5344CB8AC3E}">
        <p14:creationId xmlns:p14="http://schemas.microsoft.com/office/powerpoint/2010/main" val="122228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FA4A-0D50-433D-A3B8-8333DA0B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sz="3200" b="1"/>
              <a:t>ES6 - </a:t>
            </a:r>
            <a:r>
              <a:rPr lang="en-US" sz="3200"/>
              <a:t>ECMAScript 2015 </a:t>
            </a:r>
            <a:br>
              <a:rPr lang="en-US" sz="3200" b="1"/>
            </a:b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386BC7-A86B-49C5-BD2D-4578172D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03" y="1866899"/>
            <a:ext cx="5153885" cy="3843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Like before, for the “</a:t>
            </a:r>
            <a:r>
              <a:rPr lang="en-US" b="1" u="sng" dirty="0"/>
              <a:t>var</a:t>
            </a:r>
            <a:r>
              <a:rPr lang="en-US" dirty="0"/>
              <a:t>” keyword, we expect the output of the log to be “</a:t>
            </a:r>
            <a:r>
              <a:rPr lang="en-US" b="1" u="sng" dirty="0"/>
              <a:t>undefined</a:t>
            </a:r>
            <a:r>
              <a:rPr lang="en-US" dirty="0"/>
              <a:t>”. </a:t>
            </a:r>
          </a:p>
          <a:p>
            <a:pPr marL="0" indent="0">
              <a:buNone/>
            </a:pPr>
            <a:r>
              <a:rPr lang="en-US" dirty="0"/>
              <a:t>However, since the es6 </a:t>
            </a:r>
            <a:r>
              <a:rPr lang="en-US" i="1" dirty="0"/>
              <a:t>let</a:t>
            </a:r>
            <a:r>
              <a:rPr lang="en-US" dirty="0"/>
              <a:t> doesn't take kindly on us using undeclared variables, the interpreter explicitly spits out a ”</a:t>
            </a:r>
            <a:r>
              <a:rPr lang="en-US" b="1" u="sng" dirty="0"/>
              <a:t>Reference</a:t>
            </a:r>
            <a:r>
              <a:rPr lang="en-US" dirty="0"/>
              <a:t>” error.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/>
              <a:t>“This ensures that we </a:t>
            </a:r>
            <a:r>
              <a:rPr lang="en-US" sz="2000" b="1" dirty="0"/>
              <a:t>always</a:t>
            </a:r>
            <a:r>
              <a:rPr lang="en-US" sz="2000" dirty="0"/>
              <a:t> declare our variables first.”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D8DFAA-92A1-45E5-8957-314DD9F8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24" y="2343927"/>
            <a:ext cx="4646859" cy="137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2C9D8-CEFA-4D1B-8D9C-7872A8A2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58610"/>
            <a:ext cx="5527033" cy="1492132"/>
          </a:xfrm>
        </p:spPr>
        <p:txBody>
          <a:bodyPr>
            <a:normAutofit/>
          </a:bodyPr>
          <a:lstStyle/>
          <a:p>
            <a:r>
              <a:rPr lang="en-US" sz="4700" dirty="0"/>
              <a:t>Const - Immutable variables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CC04B79-FBCB-4E75-8EC1-81DA4B79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With “</a:t>
            </a:r>
            <a:r>
              <a:rPr lang="en-US" sz="2000" b="1" u="sng">
                <a:solidFill>
                  <a:schemeClr val="tx1"/>
                </a:solidFill>
              </a:rPr>
              <a:t>const</a:t>
            </a:r>
            <a:r>
              <a:rPr lang="en-US" sz="2000">
                <a:solidFill>
                  <a:schemeClr val="tx1"/>
                </a:solidFill>
              </a:rPr>
              <a:t>” es6 goes further. The interpreter throws an error if we use a constant before declaring and initialising it.</a:t>
            </a:r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4D57C-CC0A-46E0-A012-C2AA5233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88" y="823826"/>
            <a:ext cx="4832867" cy="229561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2E44F0-1276-4926-B648-05B4CA77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789" y="3982257"/>
            <a:ext cx="4918267" cy="14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0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FA4A-0D50-433D-A3B8-8333DA0B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5100" b="1" kern="1200" cap="all" spc="800" baseline="0">
                <a:latin typeface="+mj-lt"/>
                <a:ea typeface="+mj-ea"/>
                <a:cs typeface="+mj-cs"/>
              </a:rPr>
            </a:br>
            <a:endParaRPr lang="en-US" sz="5100" kern="1200" cap="all" spc="800" baseline="0"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B58931-9BAF-4060-BCF9-023C6D65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67000"/>
            <a:ext cx="4964065" cy="32125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i="0" kern="1200" cap="all" spc="4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Thanks …</a:t>
            </a: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9" name="Graphic 18" descr="Smiling Face with No Fill">
            <a:extLst>
              <a:ext uri="{FF2B5EF4-FFF2-40B4-BE49-F238E27FC236}">
                <a16:creationId xmlns:a16="http://schemas.microsoft.com/office/drawing/2014/main" id="{A1B56A0F-4E36-4B83-9F2A-D24015EC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5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7966B-827D-4BE4-B1EB-C7A8141F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/>
              <a:t>What ıs javascrıpt hoıstıng?</a:t>
            </a:r>
            <a:endParaRPr lang="en-US" sz="3600" dirty="0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5B2BCC1-E4B1-4B58-BB02-EB118CEF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	</a:t>
            </a:r>
            <a:r>
              <a:rPr lang="en-US" sz="2000" b="1"/>
              <a:t>Hoisting</a:t>
            </a:r>
            <a:r>
              <a:rPr lang="en-US" sz="2000"/>
              <a:t> is a JavaScript mechanism where variables and function declarations are moved to the top of their scope before code execution.</a:t>
            </a:r>
          </a:p>
          <a:p>
            <a:pPr marL="0" indent="0">
              <a:buNone/>
            </a:pPr>
            <a:r>
              <a:rPr lang="en-US" sz="2000"/>
              <a:t>	Of note however, is the fact that the hoisting mechanism </a:t>
            </a:r>
            <a:r>
              <a:rPr lang="en-US" sz="2000" u="sng"/>
              <a:t>only moves the declaration</a:t>
            </a:r>
            <a:r>
              <a:rPr lang="en-US" sz="2000"/>
              <a:t>. </a:t>
            </a:r>
            <a:r>
              <a:rPr lang="en-US" sz="2000" u="sng"/>
              <a:t>The assignments are left in place.</a:t>
            </a:r>
          </a:p>
        </p:txBody>
      </p:sp>
    </p:spTree>
    <p:extLst>
      <p:ext uri="{BB962C8B-B14F-4D97-AF65-F5344CB8AC3E}">
        <p14:creationId xmlns:p14="http://schemas.microsoft.com/office/powerpoint/2010/main" val="6855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BAA1E-5F27-4B9D-A356-E46F7A6D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ıt</a:t>
            </a:r>
            <a:r>
              <a:rPr lang="en-US" dirty="0"/>
              <a:t> works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Content Placeholder 24">
            <a:extLst>
              <a:ext uri="{FF2B5EF4-FFF2-40B4-BE49-F238E27FC236}">
                <a16:creationId xmlns:a16="http://schemas.microsoft.com/office/drawing/2014/main" id="{5BF7533D-562E-4AF0-8394-2D5397DB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76" y="2081190"/>
            <a:ext cx="6306309" cy="393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The following is the JavaScript lifecycle and indicative of the sequence in which variable declaration and </a:t>
            </a:r>
            <a:r>
              <a:rPr lang="en-US" dirty="0" err="1"/>
              <a:t>initialisation</a:t>
            </a:r>
            <a:r>
              <a:rPr lang="en-US" dirty="0"/>
              <a:t> occurs.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since JavaScript allows us to both declare and </a:t>
            </a:r>
            <a:r>
              <a:rPr lang="en-US" dirty="0" err="1"/>
              <a:t>initialise</a:t>
            </a:r>
            <a:r>
              <a:rPr lang="en-US" dirty="0"/>
              <a:t> our variables simultaneously, this is the most used pattern. It is however important to remember that in the background, JavaScript is religiously declaring then </a:t>
            </a:r>
            <a:r>
              <a:rPr lang="en-US" dirty="0" err="1"/>
              <a:t>initialising</a:t>
            </a:r>
            <a:r>
              <a:rPr lang="en-US" dirty="0"/>
              <a:t> our variables.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F744E-E687-4181-A09E-DB0EF451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87" y="1114708"/>
            <a:ext cx="3656581" cy="46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6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0E5-91D1-4727-A3B3-D1026C6C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03" y="626393"/>
            <a:ext cx="4027793" cy="1640894"/>
          </a:xfrm>
        </p:spPr>
        <p:txBody>
          <a:bodyPr anchor="t">
            <a:normAutofit/>
          </a:bodyPr>
          <a:lstStyle/>
          <a:p>
            <a:r>
              <a:rPr lang="en-US" sz="4000" dirty="0"/>
              <a:t>How </a:t>
            </a:r>
            <a:r>
              <a:rPr lang="en-US" sz="4000" dirty="0" err="1"/>
              <a:t>ıt</a:t>
            </a:r>
            <a:r>
              <a:rPr lang="en-US" sz="4000" dirty="0"/>
              <a:t> works 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7BA7DF6-E461-418A-A53D-E9F9124B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66" y="1972348"/>
            <a:ext cx="3706084" cy="3940844"/>
          </a:xfrm>
        </p:spPr>
        <p:txBody>
          <a:bodyPr>
            <a:normAutofit/>
          </a:bodyPr>
          <a:lstStyle/>
          <a:p>
            <a:r>
              <a:rPr lang="en-US" dirty="0"/>
              <a:t> All variable and function declarations are hoisted to the </a:t>
            </a:r>
            <a:r>
              <a:rPr lang="en-US" b="1" dirty="0"/>
              <a:t>top</a:t>
            </a:r>
            <a:r>
              <a:rPr lang="en-US" dirty="0"/>
              <a:t> of their scope</a:t>
            </a:r>
          </a:p>
          <a:p>
            <a:endParaRPr lang="en-US" dirty="0"/>
          </a:p>
          <a:p>
            <a:r>
              <a:rPr lang="en-US" dirty="0"/>
              <a:t>Variable </a:t>
            </a:r>
            <a:r>
              <a:rPr lang="en-US" i="1" u="sng" dirty="0"/>
              <a:t>declarations</a:t>
            </a:r>
            <a:r>
              <a:rPr lang="en-US" dirty="0"/>
              <a:t> are processed before any code is executed.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i="1" u="sng" dirty="0"/>
              <a:t>undeclared</a:t>
            </a:r>
            <a:r>
              <a:rPr lang="en-US" dirty="0"/>
              <a:t> variables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C8A6F-C67B-44BB-AA50-59A3F4345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706699"/>
            <a:ext cx="5995465" cy="54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BAA1E-5F27-4B9D-A356-E46F7A6D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3200"/>
              <a:t>How ıt works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4">
            <a:extLst>
              <a:ext uri="{FF2B5EF4-FFF2-40B4-BE49-F238E27FC236}">
                <a16:creationId xmlns:a16="http://schemas.microsoft.com/office/drawing/2014/main" id="{5BF7533D-562E-4AF0-8394-2D5397DB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/>
              <a:t>	</a:t>
            </a:r>
            <a:r>
              <a:rPr lang="en-US" sz="1600" b="1" i="1" u="sng"/>
              <a:t>Undeclared</a:t>
            </a:r>
            <a:r>
              <a:rPr lang="en-US" sz="1600"/>
              <a:t> variables do not exist until code assigning them is executed. Therefore, assigning a value to an undeclared variable implicitly creates it as a global variable when the assignment is executed. 	</a:t>
            </a:r>
          </a:p>
          <a:p>
            <a:pPr marL="0" indent="0">
              <a:buNone/>
            </a:pPr>
            <a:r>
              <a:rPr lang="en-US" sz="1600"/>
              <a:t>	</a:t>
            </a: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r>
              <a:rPr lang="en-US" sz="1600" b="1"/>
              <a:t>      </a:t>
            </a:r>
            <a:r>
              <a:rPr lang="en-US" sz="1600" b="1" u="sng"/>
              <a:t> All undeclared variables are global variables.</a:t>
            </a:r>
            <a:endParaRPr lang="en-US" sz="1600" u="sn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85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88191-B361-4B2B-81EE-19F8F1E3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/>
              <a:t>Recommendation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5943-EAA0-427C-B4A8-979F3844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	Always declare variables regardless of whether they are in a function or global scope</a:t>
            </a:r>
            <a:r>
              <a:rPr lang="en-US" sz="1600" dirty="0"/>
              <a:t>.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236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D1FDF194-C99A-4C11-8A97-58FF75F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ECAB5A9-13C6-4C85-AB53-C7D8B8954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F5C3B-9E75-4548-831A-6D0CCAD6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75" y="5819024"/>
            <a:ext cx="8248449" cy="6112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kern="1200" cap="all" spc="8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examples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45385-DA05-48D3-9652-CF882B2FA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1" y="2732305"/>
            <a:ext cx="7597225" cy="265902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44E1C-AE2E-4A7F-A913-D91C9D57A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60" y="260954"/>
            <a:ext cx="7061009" cy="247135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7C9AD-9E88-47BB-8871-E64FDFA83850}"/>
              </a:ext>
            </a:extLst>
          </p:cNvPr>
          <p:cNvSpPr txBox="1"/>
          <p:nvPr/>
        </p:nvSpPr>
        <p:spPr>
          <a:xfrm>
            <a:off x="1226536" y="1184787"/>
            <a:ext cx="16393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Code in editor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3FF44-23B0-44B4-B9BB-BFBEDCDCA0B1}"/>
              </a:ext>
            </a:extLst>
          </p:cNvPr>
          <p:cNvSpPr txBox="1"/>
          <p:nvPr/>
        </p:nvSpPr>
        <p:spPr>
          <a:xfrm>
            <a:off x="1195366" y="3836727"/>
            <a:ext cx="178116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Code in runtime</a:t>
            </a:r>
          </a:p>
        </p:txBody>
      </p:sp>
    </p:spTree>
    <p:extLst>
      <p:ext uri="{BB962C8B-B14F-4D97-AF65-F5344CB8AC3E}">
        <p14:creationId xmlns:p14="http://schemas.microsoft.com/office/powerpoint/2010/main" val="231282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D1FDF194-C99A-4C11-8A97-58FF75F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ECAB5A9-13C6-4C85-AB53-C7D8B8954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F5C3B-9E75-4548-831A-6D0CCAD6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88" y="6086819"/>
            <a:ext cx="5624413" cy="611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Function scoped variables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7C9AD-9E88-47BB-8871-E64FDFA83850}"/>
              </a:ext>
            </a:extLst>
          </p:cNvPr>
          <p:cNvSpPr txBox="1"/>
          <p:nvPr/>
        </p:nvSpPr>
        <p:spPr>
          <a:xfrm>
            <a:off x="1315339" y="1203838"/>
            <a:ext cx="16393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Code in editor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3FF44-23B0-44B4-B9BB-BFBEDCDCA0B1}"/>
              </a:ext>
            </a:extLst>
          </p:cNvPr>
          <p:cNvSpPr txBox="1"/>
          <p:nvPr/>
        </p:nvSpPr>
        <p:spPr>
          <a:xfrm>
            <a:off x="1274147" y="3846253"/>
            <a:ext cx="178116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Code in runtime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237A3-C96E-479E-BCA0-D6E23FAC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46" y="60536"/>
            <a:ext cx="6271198" cy="2824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73C72-154C-471F-8C7D-FA811142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398" y="2800044"/>
            <a:ext cx="6251675" cy="306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353E-599A-4F6D-A64C-838FCC99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 b="1"/>
              <a:t>Strict Mode</a:t>
            </a:r>
            <a:br>
              <a:rPr lang="en-US" sz="4000" b="1"/>
            </a:br>
            <a:endParaRPr lang="en-US"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B1229F-13D8-40B4-A7D5-A2C6E12AE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749" y="1919288"/>
            <a:ext cx="4008789" cy="394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Thanks to a utility of the es5 version of JavaScript known as strict-mode, we can be more careful about how we declare our variables.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By enabling </a:t>
            </a:r>
            <a:r>
              <a:rPr lang="en-US" b="1" i="1" u="sng" dirty="0"/>
              <a:t>strict mode</a:t>
            </a:r>
            <a:r>
              <a:rPr lang="en-US" b="1" u="sng" dirty="0"/>
              <a:t>, </a:t>
            </a:r>
            <a:r>
              <a:rPr lang="en-US" dirty="0"/>
              <a:t>we opt into a restricted variant of JavaScript that </a:t>
            </a:r>
            <a:r>
              <a:rPr lang="en-US" u="sng" dirty="0"/>
              <a:t>will not tolerate the usage of variables before they are declared.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88B105-8C55-4531-81E5-13D757E9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72" y="2347958"/>
            <a:ext cx="5995465" cy="218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235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108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Javascrıpt hoıstıng</vt:lpstr>
      <vt:lpstr>What ıs javascrıpt hoıstıng?</vt:lpstr>
      <vt:lpstr>How ıt works</vt:lpstr>
      <vt:lpstr>How ıt works ?</vt:lpstr>
      <vt:lpstr>How ıt works</vt:lpstr>
      <vt:lpstr>Recommendation</vt:lpstr>
      <vt:lpstr>Code examples</vt:lpstr>
      <vt:lpstr>Function scoped variables</vt:lpstr>
      <vt:lpstr>Strict Mode </vt:lpstr>
      <vt:lpstr>ES6 - ECMAScript 2015  </vt:lpstr>
      <vt:lpstr>Const - Immutable variables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Javascrıpt hoıstıng</dc:title>
  <dc:creator>Urkmez cengiz, Zikriye (GE Aviation)</dc:creator>
  <cp:lastModifiedBy>Urkmez cengiz, Zikriye (GE Aviation)</cp:lastModifiedBy>
  <cp:revision>1</cp:revision>
  <dcterms:created xsi:type="dcterms:W3CDTF">2019-10-23T10:16:22Z</dcterms:created>
  <dcterms:modified xsi:type="dcterms:W3CDTF">2019-10-24T13:43:00Z</dcterms:modified>
</cp:coreProperties>
</file>