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3300"/>
    <a:srgbClr val="FF0000"/>
    <a:srgbClr val="AF4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373-687E-4B72-871F-65F556363349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4316-DB76-4353-B3C7-AE388F141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32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373-687E-4B72-871F-65F556363349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4316-DB76-4353-B3C7-AE388F141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73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373-687E-4B72-871F-65F556363349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4316-DB76-4353-B3C7-AE388F141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131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373-687E-4B72-871F-65F556363349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4316-DB76-4353-B3C7-AE388F14112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363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373-687E-4B72-871F-65F556363349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4316-DB76-4353-B3C7-AE388F141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4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373-687E-4B72-871F-65F556363349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4316-DB76-4353-B3C7-AE388F141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618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373-687E-4B72-871F-65F556363349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4316-DB76-4353-B3C7-AE388F141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003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373-687E-4B72-871F-65F556363349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4316-DB76-4353-B3C7-AE388F141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612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373-687E-4B72-871F-65F556363349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4316-DB76-4353-B3C7-AE388F141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32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373-687E-4B72-871F-65F556363349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4316-DB76-4353-B3C7-AE388F141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0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373-687E-4B72-871F-65F556363349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4316-DB76-4353-B3C7-AE388F141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3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373-687E-4B72-871F-65F556363349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4316-DB76-4353-B3C7-AE388F141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7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373-687E-4B72-871F-65F556363349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4316-DB76-4353-B3C7-AE388F141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69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373-687E-4B72-871F-65F556363349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4316-DB76-4353-B3C7-AE388F141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7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373-687E-4B72-871F-65F556363349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4316-DB76-4353-B3C7-AE388F141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4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373-687E-4B72-871F-65F556363349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4316-DB76-4353-B3C7-AE388F141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80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373-687E-4B72-871F-65F556363349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4316-DB76-4353-B3C7-AE388F141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0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BCC1373-687E-4B72-871F-65F556363349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11C4316-DB76-4353-B3C7-AE388F141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200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15B60-B1D6-43B3-92DB-E05A8A4AB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207" y="1363437"/>
            <a:ext cx="10183586" cy="341267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Национальная и религиозная </a:t>
            </a:r>
            <a:br>
              <a:rPr lang="ru-RU" sz="4800" dirty="0"/>
            </a:br>
            <a:r>
              <a:rPr lang="ru-RU" sz="4800" dirty="0"/>
              <a:t>политика России  в  </a:t>
            </a:r>
            <a:r>
              <a:rPr lang="en-US" sz="4800" dirty="0"/>
              <a:t>XIX</a:t>
            </a:r>
            <a:r>
              <a:rPr lang="ru-RU" sz="4800" dirty="0"/>
              <a:t>в.:</a:t>
            </a:r>
            <a:br>
              <a:rPr lang="ru-RU" sz="4800" dirty="0"/>
            </a:br>
            <a:r>
              <a:rPr lang="ru-RU" sz="4800" dirty="0"/>
              <a:t>традиции и новации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41F52F-E211-4DE2-B86E-EAA56D596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5028" y="5094514"/>
            <a:ext cx="3526972" cy="143577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/>
              <a:t>Выполнил:</a:t>
            </a:r>
          </a:p>
          <a:p>
            <a:pPr algn="l"/>
            <a:r>
              <a:rPr lang="ru-RU" dirty="0"/>
              <a:t>Ученик 9Б класса</a:t>
            </a:r>
          </a:p>
          <a:p>
            <a:pPr algn="l"/>
            <a:r>
              <a:rPr lang="ru-RU" dirty="0"/>
              <a:t>Железняков Д. А.</a:t>
            </a:r>
          </a:p>
        </p:txBody>
      </p:sp>
    </p:spTree>
    <p:extLst>
      <p:ext uri="{BB962C8B-B14F-4D97-AF65-F5344CB8AC3E}">
        <p14:creationId xmlns:p14="http://schemas.microsoft.com/office/powerpoint/2010/main" val="274240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6253A9-0483-4ACD-8542-0D608B2FA3D6}"/>
              </a:ext>
            </a:extLst>
          </p:cNvPr>
          <p:cNvSpPr txBox="1"/>
          <p:nvPr/>
        </p:nvSpPr>
        <p:spPr>
          <a:xfrm>
            <a:off x="846667" y="674400"/>
            <a:ext cx="10668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В XIX веке национальная и религиозная политика России претерпевали значительные изменения под воздействием социальных и политических факторов. Реформы и конфликты привели к новым формам управления и религиозной практике.</a:t>
            </a:r>
          </a:p>
          <a:p>
            <a:pPr algn="just"/>
            <a:endParaRPr lang="ru-RU" sz="3200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ru-RU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В конце XIX в. во внешней политике Российской империи приоритетными оставались её традиционные направления: Балканский регион, черноморские проливы и Дальний Восток.</a:t>
            </a:r>
            <a:endParaRPr lang="ru-RU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89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6E3C9B4-6C34-4231-9E6D-8319C82516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3499" y="507492"/>
            <a:ext cx="531109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Реформы Александра II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E233E5BE-CE6E-413F-85FC-ED1DB4E96D3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583872" y="1543050"/>
            <a:ext cx="4723039" cy="358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Под руководством Александра II были проведены </a:t>
            </a:r>
            <a:r>
              <a:rPr lang="ru-RU" sz="2800" i="1" dirty="0"/>
              <a:t>освободительные реформы</a:t>
            </a:r>
            <a:r>
              <a:rPr lang="ru-RU" sz="2800" dirty="0"/>
              <a:t>, включая отмену крепостного права. Эти изменения привели к усилению национального единства и социальной мобильности.</a:t>
            </a:r>
          </a:p>
        </p:txBody>
      </p:sp>
      <p:pic>
        <p:nvPicPr>
          <p:cNvPr id="1026" name="Picture 2" descr="Александр II — Википедия">
            <a:extLst>
              <a:ext uri="{FF2B5EF4-FFF2-40B4-BE49-F238E27FC236}">
                <a16:creationId xmlns:a16="http://schemas.microsoft.com/office/drawing/2014/main" id="{113AF5E4-508F-4406-88A1-7222041DB5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7" y="375557"/>
            <a:ext cx="3368524" cy="505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644B1E1-6D6B-42FC-9C18-EF63FF350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9058" y="1118507"/>
            <a:ext cx="3162829" cy="767443"/>
          </a:xfrm>
        </p:spPr>
        <p:txBody>
          <a:bodyPr/>
          <a:lstStyle/>
          <a:p>
            <a:r>
              <a:rPr lang="ru-RU" dirty="0"/>
              <a:t>Религиозная политика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28A037-1E32-4E28-B62C-A8CC4918B71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20486" y="2073729"/>
            <a:ext cx="3663662" cy="40873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Религиозную политику определял обер-прокурор Синода К.П.  Победоносцев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Сторонник единения церкви и государства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Восстановление и строительство церковных приходов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Распространение православия среди нерусских народов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Увеличение числа церковной литературы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Август  1884г. – новый церковный устав духовных академий и семинарий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Закон 1883г. – окончательно уравнял в правах старообрядцев с остальными поддаными Российской империи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67FEE57-8640-4891-8DD3-ABF7250EB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29035" y="1272379"/>
            <a:ext cx="3736432" cy="590931"/>
          </a:xfrm>
        </p:spPr>
        <p:txBody>
          <a:bodyPr/>
          <a:lstStyle/>
          <a:p>
            <a:r>
              <a:rPr lang="ru-RU" dirty="0"/>
              <a:t>Национальная политика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08310D9-0AD4-4D94-AADE-C59A21FF67FF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07854" y="2073729"/>
            <a:ext cx="3663662" cy="38529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Русификация(распространение российских законов, правил, религии без учета национальных ценностей)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Стремление обер-прокурором Победоносцевым усилить православие в обществе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Притеснение еврейского населения</a:t>
            </a:r>
          </a:p>
        </p:txBody>
      </p:sp>
      <p:pic>
        <p:nvPicPr>
          <p:cNvPr id="9" name="Picture 10" descr="Александр III — Википедия">
            <a:extLst>
              <a:ext uri="{FF2B5EF4-FFF2-40B4-BE49-F238E27FC236}">
                <a16:creationId xmlns:a16="http://schemas.microsoft.com/office/drawing/2014/main" id="{58DF6E70-0FCC-4630-947C-66A42BAB5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917" y="1567845"/>
            <a:ext cx="2927349" cy="402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E9680720-56AE-441D-B905-A8316E6426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2536"/>
            <a:ext cx="105156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Реформы Александра II</a:t>
            </a:r>
            <a:r>
              <a:rPr lang="en-US" sz="3600" dirty="0"/>
              <a:t>I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1976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6ADF1F50-209F-4EC7-84B2-A5C103248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5481" y="1834734"/>
            <a:ext cx="5385452" cy="4464466"/>
          </a:xfrm>
        </p:spPr>
        <p:txBody>
          <a:bodyPr>
            <a:normAutofit/>
          </a:bodyPr>
          <a:lstStyle/>
          <a:p>
            <a:r>
              <a:rPr lang="ru-RU" sz="2800" dirty="0"/>
              <a:t>Во время царствования Николая I была проведена политика </a:t>
            </a:r>
            <a:r>
              <a:rPr lang="ru-RU" sz="2800" i="1" dirty="0"/>
              <a:t>ортодоксального абсолютизма</a:t>
            </a:r>
            <a:r>
              <a:rPr lang="ru-RU" sz="2800" dirty="0"/>
              <a:t>, которая ограничивала национальные и религиозные свободы. Это вызвало протесты и конфликты в обществе.</a:t>
            </a:r>
          </a:p>
          <a:p>
            <a:endParaRPr lang="ru-RU" dirty="0"/>
          </a:p>
        </p:txBody>
      </p:sp>
      <p:sp>
        <p:nvSpPr>
          <p:cNvPr id="6" name="AutoShape 2" descr="Александр III — Википедия">
            <a:extLst>
              <a:ext uri="{FF2B5EF4-FFF2-40B4-BE49-F238E27FC236}">
                <a16:creationId xmlns:a16="http://schemas.microsoft.com/office/drawing/2014/main" id="{1FC4D3D7-07FC-43F5-8126-9856FD6D95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85D347BC-BF56-4382-B81A-AD211438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855" y="558800"/>
            <a:ext cx="4121678" cy="1100666"/>
          </a:xfrm>
        </p:spPr>
        <p:txBody>
          <a:bodyPr>
            <a:normAutofit/>
          </a:bodyPr>
          <a:lstStyle/>
          <a:p>
            <a:r>
              <a:rPr lang="ru-RU" sz="3600" dirty="0"/>
              <a:t>Политика Николая </a:t>
            </a:r>
            <a:r>
              <a:rPr lang="en-US" sz="3600" dirty="0"/>
              <a:t>I</a:t>
            </a:r>
            <a:endParaRPr lang="ru-RU" sz="3600" dirty="0"/>
          </a:p>
        </p:txBody>
      </p:sp>
      <p:pic>
        <p:nvPicPr>
          <p:cNvPr id="2060" name="Picture 12" descr="Николай I — Википедия">
            <a:extLst>
              <a:ext uri="{FF2B5EF4-FFF2-40B4-BE49-F238E27FC236}">
                <a16:creationId xmlns:a16="http://schemas.microsoft.com/office/drawing/2014/main" id="{62F86F62-9417-4EC8-AAEF-5298F097C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920" y="778933"/>
            <a:ext cx="3526665" cy="469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70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FB3C66-907E-49BE-A803-25C827A89B90}"/>
              </a:ext>
            </a:extLst>
          </p:cNvPr>
          <p:cNvSpPr txBox="1"/>
          <p:nvPr/>
        </p:nvSpPr>
        <p:spPr>
          <a:xfrm>
            <a:off x="3056466" y="592666"/>
            <a:ext cx="6079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Влияние православия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BA893-B2E6-4F41-84DC-757CC46681F4}"/>
              </a:ext>
            </a:extLst>
          </p:cNvPr>
          <p:cNvSpPr txBox="1"/>
          <p:nvPr/>
        </p:nvSpPr>
        <p:spPr>
          <a:xfrm>
            <a:off x="1862667" y="1642532"/>
            <a:ext cx="92794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Православие играло ключевую роль в формировании национальной и религиозной идентичности в XIX веке. Церковь была инструментом централизации власти и социальной стабильности.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350958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C6CC1-51DC-4CFE-8F20-BFEBCEC752F8}"/>
              </a:ext>
            </a:extLst>
          </p:cNvPr>
          <p:cNvSpPr txBox="1"/>
          <p:nvPr/>
        </p:nvSpPr>
        <p:spPr>
          <a:xfrm>
            <a:off x="4394199" y="264068"/>
            <a:ext cx="39200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Заключение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B76BF-0555-4A94-8FBC-58C5E603A2B2}"/>
              </a:ext>
            </a:extLst>
          </p:cNvPr>
          <p:cNvSpPr txBox="1"/>
          <p:nvPr/>
        </p:nvSpPr>
        <p:spPr>
          <a:xfrm>
            <a:off x="1490133" y="1401338"/>
            <a:ext cx="100245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В XIX веке эволюция национальной и религиозной политики России была сложным процессом, отражающим социальные и политические трансформации. Эти изменения оказали глубокое влияние на современную Россию.</a:t>
            </a:r>
          </a:p>
        </p:txBody>
      </p:sp>
    </p:spTree>
    <p:extLst>
      <p:ext uri="{BB962C8B-B14F-4D97-AF65-F5344CB8AC3E}">
        <p14:creationId xmlns:p14="http://schemas.microsoft.com/office/powerpoint/2010/main" val="3617814418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Глубина</Template>
  <TotalTime>254</TotalTime>
  <Words>276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Corbel</vt:lpstr>
      <vt:lpstr>Roboto</vt:lpstr>
      <vt:lpstr>Глубина</vt:lpstr>
      <vt:lpstr>Национальная и религиозная  политика России  в  XIXв.: традиции и новации</vt:lpstr>
      <vt:lpstr>Презентация PowerPoint</vt:lpstr>
      <vt:lpstr>Реформы Александра II</vt:lpstr>
      <vt:lpstr>Реформы Александра III</vt:lpstr>
      <vt:lpstr>Политика Николая I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Дополнительные  баллы к ЕГЭ  при поступлении в  ведущие ВУЗы страны</dc:title>
  <dc:creator>Natalia Zheleznyakova</dc:creator>
  <cp:lastModifiedBy>Natalia Zheleznyakova</cp:lastModifiedBy>
  <cp:revision>25</cp:revision>
  <dcterms:created xsi:type="dcterms:W3CDTF">2023-11-02T07:24:16Z</dcterms:created>
  <dcterms:modified xsi:type="dcterms:W3CDTF">2024-03-10T07:31:15Z</dcterms:modified>
</cp:coreProperties>
</file>