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147349231" r:id="rId2"/>
    <p:sldId id="2147349232" r:id="rId3"/>
    <p:sldId id="2147349233" r:id="rId4"/>
    <p:sldId id="2147349234" r:id="rId5"/>
    <p:sldId id="2147349235" r:id="rId6"/>
    <p:sldId id="2147349236" r:id="rId7"/>
    <p:sldId id="2147349237" r:id="rId8"/>
    <p:sldId id="2147349238" r:id="rId9"/>
    <p:sldId id="2147349239" r:id="rId10"/>
    <p:sldId id="2147349240" r:id="rId11"/>
    <p:sldId id="2147349241" r:id="rId12"/>
    <p:sldId id="214734924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F6C8F-1193-4BDF-91F5-4D381E481C0F}" v="101" dt="2024-01-21T08:06:0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99A9D-FB03-448E-8CD3-67911D69A9E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3956-7678-497F-8B55-95106D97A1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804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42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DD418-392E-4DE3-9CDE-9146B41BCC6A}" type="slidenum">
              <a:rPr kumimoji="0" lang="en-I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42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18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79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312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36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737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58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164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600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6503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2317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Subtitle - Stand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FAD8-0470-5E6E-F6CC-E9477E2CE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72" y="3155079"/>
            <a:ext cx="5025195" cy="547842"/>
          </a:xfrm>
        </p:spPr>
        <p:txBody>
          <a:bodyPr wrap="square" lIns="91440" anchor="ctr">
            <a:spAutoFit/>
          </a:bodyPr>
          <a:lstStyle>
            <a:lvl1pPr algn="l">
              <a:defRPr sz="32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9D731-4AEE-D91D-F17A-10AEA44081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571" y="5155372"/>
            <a:ext cx="3657603" cy="669927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>
                <a:latin typeface="Poppins Light" pitchFamily="2" charset="77"/>
                <a:cs typeface="Poppins Light" pitchFamily="2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Presenter Name, Title</a:t>
            </a:r>
          </a:p>
          <a:p>
            <a:pPr lvl="0"/>
            <a:r>
              <a:rPr lang="en-US"/>
              <a:t>Date (optional)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DEA596-7A62-5AAA-4724-210596AF5BB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71" y="433691"/>
            <a:ext cx="3465814" cy="605702"/>
            <a:chOff x="886827" y="1954737"/>
            <a:chExt cx="3465814" cy="605702"/>
          </a:xfrm>
        </p:grpSpPr>
        <p:grpSp>
          <p:nvGrpSpPr>
            <p:cNvPr id="7" name="Graphic 3">
              <a:extLst>
                <a:ext uri="{FF2B5EF4-FFF2-40B4-BE49-F238E27FC236}">
                  <a16:creationId xmlns:a16="http://schemas.microsoft.com/office/drawing/2014/main" id="{2073B61A-4F4B-441B-0B49-8B467A61F98C}"/>
                </a:ext>
              </a:extLst>
            </p:cNvPr>
            <p:cNvGrpSpPr/>
            <p:nvPr/>
          </p:nvGrpSpPr>
          <p:grpSpPr>
            <a:xfrm>
              <a:off x="1823164" y="2093543"/>
              <a:ext cx="2529477" cy="328088"/>
              <a:chOff x="1823164" y="2093543"/>
              <a:chExt cx="2529477" cy="328088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EF4E7AC-D5A1-FB63-FB50-A106F6B04D7E}"/>
                  </a:ext>
                </a:extLst>
              </p:cNvPr>
              <p:cNvSpPr/>
              <p:nvPr/>
            </p:nvSpPr>
            <p:spPr>
              <a:xfrm>
                <a:off x="1823164" y="2105881"/>
                <a:ext cx="195747" cy="315751"/>
              </a:xfrm>
              <a:custGeom>
                <a:avLst/>
                <a:gdLst>
                  <a:gd name="connsiteX0" fmla="*/ 149959 w 195747"/>
                  <a:gd name="connsiteY0" fmla="*/ 73009 h 315751"/>
                  <a:gd name="connsiteX1" fmla="*/ 136239 w 195747"/>
                  <a:gd name="connsiteY1" fmla="*/ 53855 h 315751"/>
                  <a:gd name="connsiteX2" fmla="*/ 103322 w 195747"/>
                  <a:gd name="connsiteY2" fmla="*/ 42926 h 315751"/>
                  <a:gd name="connsiteX3" fmla="*/ 60356 w 195747"/>
                  <a:gd name="connsiteY3" fmla="*/ 79431 h 315751"/>
                  <a:gd name="connsiteX4" fmla="*/ 93272 w 195747"/>
                  <a:gd name="connsiteY4" fmla="*/ 116386 h 315751"/>
                  <a:gd name="connsiteX5" fmla="*/ 123930 w 195747"/>
                  <a:gd name="connsiteY5" fmla="*/ 128723 h 315751"/>
                  <a:gd name="connsiteX6" fmla="*/ 195748 w 195747"/>
                  <a:gd name="connsiteY6" fmla="*/ 218125 h 315751"/>
                  <a:gd name="connsiteX7" fmla="*/ 97450 w 195747"/>
                  <a:gd name="connsiteY7" fmla="*/ 315752 h 315751"/>
                  <a:gd name="connsiteX8" fmla="*/ 25633 w 195747"/>
                  <a:gd name="connsiteY8" fmla="*/ 285162 h 315751"/>
                  <a:gd name="connsiteX9" fmla="*/ 0 w 195747"/>
                  <a:gd name="connsiteY9" fmla="*/ 225899 h 315751"/>
                  <a:gd name="connsiteX10" fmla="*/ 46185 w 195747"/>
                  <a:gd name="connsiteY10" fmla="*/ 215815 h 315751"/>
                  <a:gd name="connsiteX11" fmla="*/ 59001 w 195747"/>
                  <a:gd name="connsiteY11" fmla="*/ 254629 h 315751"/>
                  <a:gd name="connsiteX12" fmla="*/ 98806 w 195747"/>
                  <a:gd name="connsiteY12" fmla="*/ 272882 h 315751"/>
                  <a:gd name="connsiteX13" fmla="*/ 149112 w 195747"/>
                  <a:gd name="connsiteY13" fmla="*/ 221787 h 315751"/>
                  <a:gd name="connsiteX14" fmla="*/ 105186 w 195747"/>
                  <a:gd name="connsiteY14" fmla="*/ 169791 h 315751"/>
                  <a:gd name="connsiteX15" fmla="*/ 75939 w 195747"/>
                  <a:gd name="connsiteY15" fmla="*/ 157453 h 315751"/>
                  <a:gd name="connsiteX16" fmla="*/ 13776 w 195747"/>
                  <a:gd name="connsiteY16" fmla="*/ 80332 h 315751"/>
                  <a:gd name="connsiteX17" fmla="*/ 102927 w 195747"/>
                  <a:gd name="connsiteY17" fmla="*/ 0 h 315751"/>
                  <a:gd name="connsiteX18" fmla="*/ 164187 w 195747"/>
                  <a:gd name="connsiteY18" fmla="*/ 20506 h 315751"/>
                  <a:gd name="connsiteX19" fmla="*/ 187505 w 195747"/>
                  <a:gd name="connsiteY19" fmla="*/ 51095 h 315751"/>
                  <a:gd name="connsiteX20" fmla="*/ 150015 w 195747"/>
                  <a:gd name="connsiteY20" fmla="*/ 73009 h 31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747" h="315751">
                    <a:moveTo>
                      <a:pt x="149959" y="73009"/>
                    </a:moveTo>
                    <a:cubicBezTo>
                      <a:pt x="147192" y="66192"/>
                      <a:pt x="143070" y="59770"/>
                      <a:pt x="136239" y="53855"/>
                    </a:cubicBezTo>
                    <a:cubicBezTo>
                      <a:pt x="126640" y="46081"/>
                      <a:pt x="116591" y="42926"/>
                      <a:pt x="103322" y="42926"/>
                    </a:cubicBezTo>
                    <a:cubicBezTo>
                      <a:pt x="74979" y="42926"/>
                      <a:pt x="60356" y="59827"/>
                      <a:pt x="60356" y="79431"/>
                    </a:cubicBezTo>
                    <a:cubicBezTo>
                      <a:pt x="60356" y="88557"/>
                      <a:pt x="63574" y="104499"/>
                      <a:pt x="93272" y="116386"/>
                    </a:cubicBezTo>
                    <a:lnTo>
                      <a:pt x="123930" y="128723"/>
                    </a:lnTo>
                    <a:cubicBezTo>
                      <a:pt x="180165" y="151538"/>
                      <a:pt x="195748" y="183480"/>
                      <a:pt x="195748" y="218125"/>
                    </a:cubicBezTo>
                    <a:cubicBezTo>
                      <a:pt x="195748" y="276093"/>
                      <a:pt x="154588" y="315752"/>
                      <a:pt x="97450" y="315752"/>
                    </a:cubicBezTo>
                    <a:cubicBezTo>
                      <a:pt x="62219" y="315752"/>
                      <a:pt x="41216" y="302513"/>
                      <a:pt x="25633" y="285162"/>
                    </a:cubicBezTo>
                    <a:cubicBezTo>
                      <a:pt x="9147" y="266910"/>
                      <a:pt x="1863" y="246855"/>
                      <a:pt x="0" y="225899"/>
                    </a:cubicBezTo>
                    <a:lnTo>
                      <a:pt x="46185" y="215815"/>
                    </a:lnTo>
                    <a:cubicBezTo>
                      <a:pt x="46185" y="230913"/>
                      <a:pt x="51661" y="245053"/>
                      <a:pt x="59001" y="254629"/>
                    </a:cubicBezTo>
                    <a:cubicBezTo>
                      <a:pt x="67696" y="265558"/>
                      <a:pt x="80512" y="272882"/>
                      <a:pt x="98806" y="272882"/>
                    </a:cubicBezTo>
                    <a:cubicBezTo>
                      <a:pt x="127149" y="272882"/>
                      <a:pt x="149112" y="252376"/>
                      <a:pt x="149112" y="221787"/>
                    </a:cubicBezTo>
                    <a:cubicBezTo>
                      <a:pt x="149112" y="191197"/>
                      <a:pt x="125342" y="178015"/>
                      <a:pt x="105186" y="169791"/>
                    </a:cubicBezTo>
                    <a:lnTo>
                      <a:pt x="75939" y="157453"/>
                    </a:lnTo>
                    <a:cubicBezTo>
                      <a:pt x="50814" y="146975"/>
                      <a:pt x="13776" y="125963"/>
                      <a:pt x="13776" y="80332"/>
                    </a:cubicBezTo>
                    <a:cubicBezTo>
                      <a:pt x="13776" y="39265"/>
                      <a:pt x="45789" y="0"/>
                      <a:pt x="102927" y="0"/>
                    </a:cubicBezTo>
                    <a:cubicBezTo>
                      <a:pt x="135843" y="0"/>
                      <a:pt x="154588" y="12337"/>
                      <a:pt x="164187" y="20506"/>
                    </a:cubicBezTo>
                    <a:cubicBezTo>
                      <a:pt x="172430" y="27829"/>
                      <a:pt x="181125" y="38307"/>
                      <a:pt x="187505" y="51095"/>
                    </a:cubicBezTo>
                    <a:lnTo>
                      <a:pt x="150015" y="73009"/>
                    </a:lnTo>
                    <a:close/>
                  </a:path>
                </a:pathLst>
              </a:custGeom>
              <a:solidFill>
                <a:srgbClr val="002D5D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E6C290E-80CA-CF3B-1ED6-A28952B5AEA6}"/>
                  </a:ext>
                </a:extLst>
              </p:cNvPr>
              <p:cNvSpPr/>
              <p:nvPr/>
            </p:nvSpPr>
            <p:spPr>
              <a:xfrm>
                <a:off x="2168814" y="2111458"/>
                <a:ext cx="168308" cy="304316"/>
              </a:xfrm>
              <a:custGeom>
                <a:avLst/>
                <a:gdLst>
                  <a:gd name="connsiteX0" fmla="*/ 168308 w 168308"/>
                  <a:gd name="connsiteY0" fmla="*/ 43715 h 304316"/>
                  <a:gd name="connsiteX1" fmla="*/ 46693 w 168308"/>
                  <a:gd name="connsiteY1" fmla="*/ 43715 h 304316"/>
                  <a:gd name="connsiteX2" fmla="*/ 46693 w 168308"/>
                  <a:gd name="connsiteY2" fmla="*/ 120836 h 304316"/>
                  <a:gd name="connsiteX3" fmla="*/ 164695 w 168308"/>
                  <a:gd name="connsiteY3" fmla="*/ 120836 h 304316"/>
                  <a:gd name="connsiteX4" fmla="*/ 164695 w 168308"/>
                  <a:gd name="connsiteY4" fmla="*/ 164664 h 304316"/>
                  <a:gd name="connsiteX5" fmla="*/ 46693 w 168308"/>
                  <a:gd name="connsiteY5" fmla="*/ 164664 h 304316"/>
                  <a:gd name="connsiteX6" fmla="*/ 46693 w 168308"/>
                  <a:gd name="connsiteY6" fmla="*/ 260488 h 304316"/>
                  <a:gd name="connsiteX7" fmla="*/ 168308 w 168308"/>
                  <a:gd name="connsiteY7" fmla="*/ 260488 h 304316"/>
                  <a:gd name="connsiteX8" fmla="*/ 168308 w 168308"/>
                  <a:gd name="connsiteY8" fmla="*/ 304316 h 304316"/>
                  <a:gd name="connsiteX9" fmla="*/ 0 w 168308"/>
                  <a:gd name="connsiteY9" fmla="*/ 304316 h 304316"/>
                  <a:gd name="connsiteX10" fmla="*/ 0 w 168308"/>
                  <a:gd name="connsiteY10" fmla="*/ 0 h 304316"/>
                  <a:gd name="connsiteX11" fmla="*/ 168308 w 168308"/>
                  <a:gd name="connsiteY11" fmla="*/ 0 h 304316"/>
                  <a:gd name="connsiteX12" fmla="*/ 168308 w 168308"/>
                  <a:gd name="connsiteY12" fmla="*/ 43828 h 304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8308" h="304316">
                    <a:moveTo>
                      <a:pt x="168308" y="43715"/>
                    </a:moveTo>
                    <a:lnTo>
                      <a:pt x="46693" y="43715"/>
                    </a:lnTo>
                    <a:lnTo>
                      <a:pt x="46693" y="120836"/>
                    </a:lnTo>
                    <a:lnTo>
                      <a:pt x="164695" y="120836"/>
                    </a:lnTo>
                    <a:lnTo>
                      <a:pt x="164695" y="164664"/>
                    </a:lnTo>
                    <a:lnTo>
                      <a:pt x="46693" y="164664"/>
                    </a:lnTo>
                    <a:lnTo>
                      <a:pt x="46693" y="260488"/>
                    </a:lnTo>
                    <a:lnTo>
                      <a:pt x="168308" y="260488"/>
                    </a:lnTo>
                    <a:lnTo>
                      <a:pt x="168308" y="304316"/>
                    </a:lnTo>
                    <a:lnTo>
                      <a:pt x="0" y="304316"/>
                    </a:lnTo>
                    <a:lnTo>
                      <a:pt x="0" y="0"/>
                    </a:lnTo>
                    <a:lnTo>
                      <a:pt x="168308" y="0"/>
                    </a:lnTo>
                    <a:lnTo>
                      <a:pt x="168308" y="43828"/>
                    </a:lnTo>
                    <a:close/>
                  </a:path>
                </a:pathLst>
              </a:custGeom>
              <a:solidFill>
                <a:srgbClr val="002D5D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291FB1E-7577-7079-9B5F-3BB57DEDA348}"/>
                  </a:ext>
                </a:extLst>
              </p:cNvPr>
              <p:cNvSpPr/>
              <p:nvPr/>
            </p:nvSpPr>
            <p:spPr>
              <a:xfrm>
                <a:off x="2488887" y="2111345"/>
                <a:ext cx="198458" cy="304316"/>
              </a:xfrm>
              <a:custGeom>
                <a:avLst/>
                <a:gdLst>
                  <a:gd name="connsiteX0" fmla="*/ 54428 w 198458"/>
                  <a:gd name="connsiteY0" fmla="*/ 0 h 304316"/>
                  <a:gd name="connsiteX1" fmla="*/ 134884 w 198458"/>
                  <a:gd name="connsiteY1" fmla="*/ 17802 h 304316"/>
                  <a:gd name="connsiteX2" fmla="*/ 171018 w 198458"/>
                  <a:gd name="connsiteY2" fmla="*/ 89402 h 304316"/>
                  <a:gd name="connsiteX3" fmla="*/ 103322 w 198458"/>
                  <a:gd name="connsiteY3" fmla="*/ 174241 h 304316"/>
                  <a:gd name="connsiteX4" fmla="*/ 198458 w 198458"/>
                  <a:gd name="connsiteY4" fmla="*/ 304316 h 304316"/>
                  <a:gd name="connsiteX5" fmla="*/ 142224 w 198458"/>
                  <a:gd name="connsiteY5" fmla="*/ 304316 h 304316"/>
                  <a:gd name="connsiteX6" fmla="*/ 54879 w 198458"/>
                  <a:gd name="connsiteY6" fmla="*/ 179762 h 304316"/>
                  <a:gd name="connsiteX7" fmla="*/ 46636 w 198458"/>
                  <a:gd name="connsiteY7" fmla="*/ 179762 h 304316"/>
                  <a:gd name="connsiteX8" fmla="*/ 46636 w 198458"/>
                  <a:gd name="connsiteY8" fmla="*/ 304316 h 304316"/>
                  <a:gd name="connsiteX9" fmla="*/ 0 w 198458"/>
                  <a:gd name="connsiteY9" fmla="*/ 304316 h 304316"/>
                  <a:gd name="connsiteX10" fmla="*/ 0 w 198458"/>
                  <a:gd name="connsiteY10" fmla="*/ 0 h 304316"/>
                  <a:gd name="connsiteX11" fmla="*/ 54428 w 198458"/>
                  <a:gd name="connsiteY11" fmla="*/ 0 h 304316"/>
                  <a:gd name="connsiteX12" fmla="*/ 46636 w 198458"/>
                  <a:gd name="connsiteY12" fmla="*/ 139652 h 304316"/>
                  <a:gd name="connsiteX13" fmla="*/ 61259 w 198458"/>
                  <a:gd name="connsiteY13" fmla="*/ 139652 h 304316"/>
                  <a:gd name="connsiteX14" fmla="*/ 126189 w 198458"/>
                  <a:gd name="connsiteY14" fmla="*/ 89909 h 304316"/>
                  <a:gd name="connsiteX15" fmla="*/ 62615 w 198458"/>
                  <a:gd name="connsiteY15" fmla="*/ 42926 h 304316"/>
                  <a:gd name="connsiteX16" fmla="*/ 46636 w 198458"/>
                  <a:gd name="connsiteY16" fmla="*/ 42926 h 304316"/>
                  <a:gd name="connsiteX17" fmla="*/ 46636 w 198458"/>
                  <a:gd name="connsiteY17" fmla="*/ 139652 h 304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458" h="304316">
                    <a:moveTo>
                      <a:pt x="54428" y="0"/>
                    </a:moveTo>
                    <a:cubicBezTo>
                      <a:pt x="91466" y="0"/>
                      <a:pt x="115235" y="4563"/>
                      <a:pt x="134884" y="17802"/>
                    </a:cubicBezTo>
                    <a:cubicBezTo>
                      <a:pt x="168252" y="40166"/>
                      <a:pt x="171018" y="76220"/>
                      <a:pt x="171018" y="89402"/>
                    </a:cubicBezTo>
                    <a:cubicBezTo>
                      <a:pt x="171018" y="133230"/>
                      <a:pt x="144030" y="165171"/>
                      <a:pt x="103322" y="174241"/>
                    </a:cubicBezTo>
                    <a:lnTo>
                      <a:pt x="198458" y="304316"/>
                    </a:lnTo>
                    <a:lnTo>
                      <a:pt x="142224" y="304316"/>
                    </a:lnTo>
                    <a:lnTo>
                      <a:pt x="54879" y="179762"/>
                    </a:lnTo>
                    <a:lnTo>
                      <a:pt x="46636" y="179762"/>
                    </a:lnTo>
                    <a:lnTo>
                      <a:pt x="46636" y="304316"/>
                    </a:lnTo>
                    <a:lnTo>
                      <a:pt x="0" y="304316"/>
                    </a:lnTo>
                    <a:lnTo>
                      <a:pt x="0" y="0"/>
                    </a:lnTo>
                    <a:lnTo>
                      <a:pt x="54428" y="0"/>
                    </a:lnTo>
                    <a:close/>
                    <a:moveTo>
                      <a:pt x="46636" y="139652"/>
                    </a:moveTo>
                    <a:lnTo>
                      <a:pt x="61259" y="139652"/>
                    </a:lnTo>
                    <a:cubicBezTo>
                      <a:pt x="74076" y="139652"/>
                      <a:pt x="126189" y="138300"/>
                      <a:pt x="126189" y="89909"/>
                    </a:cubicBezTo>
                    <a:cubicBezTo>
                      <a:pt x="126189" y="47039"/>
                      <a:pt x="85481" y="42926"/>
                      <a:pt x="62615" y="42926"/>
                    </a:cubicBezTo>
                    <a:lnTo>
                      <a:pt x="46636" y="42926"/>
                    </a:lnTo>
                    <a:lnTo>
                      <a:pt x="46636" y="139652"/>
                    </a:lnTo>
                    <a:close/>
                  </a:path>
                </a:pathLst>
              </a:custGeom>
              <a:solidFill>
                <a:srgbClr val="002D5D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5F5F940-F62C-7A70-35C8-F1A72D57429D}"/>
                  </a:ext>
                </a:extLst>
              </p:cNvPr>
              <p:cNvSpPr/>
              <p:nvPr/>
            </p:nvSpPr>
            <p:spPr>
              <a:xfrm>
                <a:off x="2789764" y="2093543"/>
                <a:ext cx="296303" cy="322173"/>
              </a:xfrm>
              <a:custGeom>
                <a:avLst/>
                <a:gdLst>
                  <a:gd name="connsiteX0" fmla="*/ 195240 w 296303"/>
                  <a:gd name="connsiteY0" fmla="*/ 204887 h 322173"/>
                  <a:gd name="connsiteX1" fmla="*/ 149959 w 296303"/>
                  <a:gd name="connsiteY1" fmla="*/ 101739 h 322173"/>
                  <a:gd name="connsiteX2" fmla="*/ 107105 w 296303"/>
                  <a:gd name="connsiteY2" fmla="*/ 195648 h 322173"/>
                  <a:gd name="connsiteX3" fmla="*/ 102871 w 296303"/>
                  <a:gd name="connsiteY3" fmla="*/ 204887 h 322173"/>
                  <a:gd name="connsiteX4" fmla="*/ 83674 w 296303"/>
                  <a:gd name="connsiteY4" fmla="*/ 248714 h 322173"/>
                  <a:gd name="connsiteX5" fmla="*/ 50306 w 296303"/>
                  <a:gd name="connsiteY5" fmla="*/ 322174 h 322173"/>
                  <a:gd name="connsiteX6" fmla="*/ 0 w 296303"/>
                  <a:gd name="connsiteY6" fmla="*/ 322174 h 322173"/>
                  <a:gd name="connsiteX7" fmla="*/ 151822 w 296303"/>
                  <a:gd name="connsiteY7" fmla="*/ 0 h 322173"/>
                  <a:gd name="connsiteX8" fmla="*/ 296304 w 296303"/>
                  <a:gd name="connsiteY8" fmla="*/ 322174 h 322173"/>
                  <a:gd name="connsiteX9" fmla="*/ 245998 w 296303"/>
                  <a:gd name="connsiteY9" fmla="*/ 322174 h 322173"/>
                  <a:gd name="connsiteX10" fmla="*/ 213984 w 296303"/>
                  <a:gd name="connsiteY10" fmla="*/ 248714 h 322173"/>
                  <a:gd name="connsiteX11" fmla="*/ 195240 w 296303"/>
                  <a:gd name="connsiteY11" fmla="*/ 204887 h 32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6303" h="322173">
                    <a:moveTo>
                      <a:pt x="195240" y="204887"/>
                    </a:moveTo>
                    <a:lnTo>
                      <a:pt x="149959" y="101739"/>
                    </a:lnTo>
                    <a:lnTo>
                      <a:pt x="107105" y="195648"/>
                    </a:lnTo>
                    <a:lnTo>
                      <a:pt x="102871" y="204887"/>
                    </a:lnTo>
                    <a:lnTo>
                      <a:pt x="83674" y="248714"/>
                    </a:lnTo>
                    <a:lnTo>
                      <a:pt x="50306" y="322174"/>
                    </a:lnTo>
                    <a:lnTo>
                      <a:pt x="0" y="322174"/>
                    </a:lnTo>
                    <a:lnTo>
                      <a:pt x="151822" y="0"/>
                    </a:lnTo>
                    <a:lnTo>
                      <a:pt x="296304" y="322174"/>
                    </a:lnTo>
                    <a:lnTo>
                      <a:pt x="245998" y="322174"/>
                    </a:lnTo>
                    <a:lnTo>
                      <a:pt x="213984" y="248714"/>
                    </a:lnTo>
                    <a:lnTo>
                      <a:pt x="195240" y="204887"/>
                    </a:lnTo>
                    <a:close/>
                  </a:path>
                </a:pathLst>
              </a:custGeom>
              <a:solidFill>
                <a:srgbClr val="19D3C5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E033EAD7-4FEE-C012-4659-93A06E31AEB2}"/>
                  </a:ext>
                </a:extLst>
              </p:cNvPr>
              <p:cNvSpPr/>
              <p:nvPr/>
            </p:nvSpPr>
            <p:spPr>
              <a:xfrm>
                <a:off x="3215927" y="2111345"/>
                <a:ext cx="171921" cy="304372"/>
              </a:xfrm>
              <a:custGeom>
                <a:avLst/>
                <a:gdLst>
                  <a:gd name="connsiteX0" fmla="*/ 67188 w 171921"/>
                  <a:gd name="connsiteY0" fmla="*/ 0 h 304372"/>
                  <a:gd name="connsiteX1" fmla="*/ 133980 w 171921"/>
                  <a:gd name="connsiteY1" fmla="*/ 16450 h 304372"/>
                  <a:gd name="connsiteX2" fmla="*/ 171922 w 171921"/>
                  <a:gd name="connsiteY2" fmla="*/ 90360 h 304372"/>
                  <a:gd name="connsiteX3" fmla="*/ 142224 w 171921"/>
                  <a:gd name="connsiteY3" fmla="*/ 157003 h 304372"/>
                  <a:gd name="connsiteX4" fmla="*/ 67696 w 171921"/>
                  <a:gd name="connsiteY4" fmla="*/ 180719 h 304372"/>
                  <a:gd name="connsiteX5" fmla="*/ 46636 w 171921"/>
                  <a:gd name="connsiteY5" fmla="*/ 180719 h 304372"/>
                  <a:gd name="connsiteX6" fmla="*/ 46636 w 171921"/>
                  <a:gd name="connsiteY6" fmla="*/ 304372 h 304372"/>
                  <a:gd name="connsiteX7" fmla="*/ 0 w 171921"/>
                  <a:gd name="connsiteY7" fmla="*/ 304372 h 304372"/>
                  <a:gd name="connsiteX8" fmla="*/ 0 w 171921"/>
                  <a:gd name="connsiteY8" fmla="*/ 56 h 304372"/>
                  <a:gd name="connsiteX9" fmla="*/ 67244 w 171921"/>
                  <a:gd name="connsiteY9" fmla="*/ 56 h 304372"/>
                  <a:gd name="connsiteX10" fmla="*/ 46580 w 171921"/>
                  <a:gd name="connsiteY10" fmla="*/ 137793 h 304372"/>
                  <a:gd name="connsiteX11" fmla="*/ 67639 w 171921"/>
                  <a:gd name="connsiteY11" fmla="*/ 137793 h 304372"/>
                  <a:gd name="connsiteX12" fmla="*/ 127092 w 171921"/>
                  <a:gd name="connsiteY12" fmla="*/ 89909 h 304372"/>
                  <a:gd name="connsiteX13" fmla="*/ 67188 w 171921"/>
                  <a:gd name="connsiteY13" fmla="*/ 42926 h 304372"/>
                  <a:gd name="connsiteX14" fmla="*/ 46580 w 171921"/>
                  <a:gd name="connsiteY14" fmla="*/ 42926 h 304372"/>
                  <a:gd name="connsiteX15" fmla="*/ 46580 w 171921"/>
                  <a:gd name="connsiteY15" fmla="*/ 137849 h 30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1921" h="304372">
                    <a:moveTo>
                      <a:pt x="67188" y="0"/>
                    </a:moveTo>
                    <a:cubicBezTo>
                      <a:pt x="85933" y="0"/>
                      <a:pt x="112017" y="1859"/>
                      <a:pt x="133980" y="16450"/>
                    </a:cubicBezTo>
                    <a:cubicBezTo>
                      <a:pt x="159613" y="33350"/>
                      <a:pt x="171922" y="62531"/>
                      <a:pt x="171922" y="90360"/>
                    </a:cubicBezTo>
                    <a:cubicBezTo>
                      <a:pt x="171922" y="108161"/>
                      <a:pt x="167348" y="135540"/>
                      <a:pt x="142224" y="157003"/>
                    </a:cubicBezTo>
                    <a:cubicBezTo>
                      <a:pt x="118002" y="177508"/>
                      <a:pt x="90111" y="180719"/>
                      <a:pt x="67696" y="180719"/>
                    </a:cubicBezTo>
                    <a:lnTo>
                      <a:pt x="46636" y="180719"/>
                    </a:lnTo>
                    <a:lnTo>
                      <a:pt x="46636" y="304372"/>
                    </a:lnTo>
                    <a:lnTo>
                      <a:pt x="0" y="304372"/>
                    </a:lnTo>
                    <a:lnTo>
                      <a:pt x="0" y="56"/>
                    </a:lnTo>
                    <a:lnTo>
                      <a:pt x="67244" y="56"/>
                    </a:lnTo>
                    <a:close/>
                    <a:moveTo>
                      <a:pt x="46580" y="137793"/>
                    </a:moveTo>
                    <a:lnTo>
                      <a:pt x="67639" y="137793"/>
                    </a:lnTo>
                    <a:cubicBezTo>
                      <a:pt x="107896" y="137793"/>
                      <a:pt x="127092" y="118189"/>
                      <a:pt x="127092" y="89909"/>
                    </a:cubicBezTo>
                    <a:cubicBezTo>
                      <a:pt x="127092" y="73009"/>
                      <a:pt x="120204" y="42926"/>
                      <a:pt x="67188" y="42926"/>
                    </a:cubicBezTo>
                    <a:lnTo>
                      <a:pt x="46580" y="42926"/>
                    </a:lnTo>
                    <a:lnTo>
                      <a:pt x="46580" y="137849"/>
                    </a:lnTo>
                    <a:close/>
                  </a:path>
                </a:pathLst>
              </a:custGeom>
              <a:solidFill>
                <a:srgbClr val="002D5D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B7E074E2-6833-7636-05BC-0F701C06AA21}"/>
                  </a:ext>
                </a:extLst>
              </p:cNvPr>
              <p:cNvSpPr/>
              <p:nvPr/>
            </p:nvSpPr>
            <p:spPr>
              <a:xfrm>
                <a:off x="3526797" y="2111345"/>
                <a:ext cx="224034" cy="304316"/>
              </a:xfrm>
              <a:custGeom>
                <a:avLst/>
                <a:gdLst>
                  <a:gd name="connsiteX0" fmla="*/ 46636 w 224034"/>
                  <a:gd name="connsiteY0" fmla="*/ 120442 h 304316"/>
                  <a:gd name="connsiteX1" fmla="*/ 177399 w 224034"/>
                  <a:gd name="connsiteY1" fmla="*/ 120442 h 304316"/>
                  <a:gd name="connsiteX2" fmla="*/ 177399 w 224034"/>
                  <a:gd name="connsiteY2" fmla="*/ 0 h 304316"/>
                  <a:gd name="connsiteX3" fmla="*/ 224035 w 224034"/>
                  <a:gd name="connsiteY3" fmla="*/ 0 h 304316"/>
                  <a:gd name="connsiteX4" fmla="*/ 224035 w 224034"/>
                  <a:gd name="connsiteY4" fmla="*/ 304316 h 304316"/>
                  <a:gd name="connsiteX5" fmla="*/ 177399 w 224034"/>
                  <a:gd name="connsiteY5" fmla="*/ 304316 h 304316"/>
                  <a:gd name="connsiteX6" fmla="*/ 177399 w 224034"/>
                  <a:gd name="connsiteY6" fmla="*/ 164213 h 304316"/>
                  <a:gd name="connsiteX7" fmla="*/ 46636 w 224034"/>
                  <a:gd name="connsiteY7" fmla="*/ 164213 h 304316"/>
                  <a:gd name="connsiteX8" fmla="*/ 46636 w 224034"/>
                  <a:gd name="connsiteY8" fmla="*/ 304316 h 304316"/>
                  <a:gd name="connsiteX9" fmla="*/ 0 w 224034"/>
                  <a:gd name="connsiteY9" fmla="*/ 304316 h 304316"/>
                  <a:gd name="connsiteX10" fmla="*/ 0 w 224034"/>
                  <a:gd name="connsiteY10" fmla="*/ 0 h 304316"/>
                  <a:gd name="connsiteX11" fmla="*/ 46636 w 224034"/>
                  <a:gd name="connsiteY11" fmla="*/ 0 h 304316"/>
                  <a:gd name="connsiteX12" fmla="*/ 46636 w 224034"/>
                  <a:gd name="connsiteY12" fmla="*/ 120442 h 304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034" h="304316">
                    <a:moveTo>
                      <a:pt x="46636" y="120442"/>
                    </a:moveTo>
                    <a:lnTo>
                      <a:pt x="177399" y="120442"/>
                    </a:lnTo>
                    <a:lnTo>
                      <a:pt x="177399" y="0"/>
                    </a:lnTo>
                    <a:lnTo>
                      <a:pt x="224035" y="0"/>
                    </a:lnTo>
                    <a:lnTo>
                      <a:pt x="224035" y="304316"/>
                    </a:lnTo>
                    <a:lnTo>
                      <a:pt x="177399" y="304316"/>
                    </a:lnTo>
                    <a:lnTo>
                      <a:pt x="177399" y="164213"/>
                    </a:lnTo>
                    <a:lnTo>
                      <a:pt x="46636" y="164213"/>
                    </a:lnTo>
                    <a:lnTo>
                      <a:pt x="46636" y="304316"/>
                    </a:lnTo>
                    <a:lnTo>
                      <a:pt x="0" y="304316"/>
                    </a:lnTo>
                    <a:lnTo>
                      <a:pt x="0" y="0"/>
                    </a:lnTo>
                    <a:lnTo>
                      <a:pt x="46636" y="0"/>
                    </a:lnTo>
                    <a:lnTo>
                      <a:pt x="46636" y="120442"/>
                    </a:lnTo>
                    <a:close/>
                  </a:path>
                </a:pathLst>
              </a:custGeom>
              <a:solidFill>
                <a:srgbClr val="002D5D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0A1E6AB-FFD8-85EA-5A6E-7E9210292753}"/>
                  </a:ext>
                </a:extLst>
              </p:cNvPr>
              <p:cNvSpPr/>
              <p:nvPr/>
            </p:nvSpPr>
            <p:spPr>
              <a:xfrm>
                <a:off x="3915470" y="2111345"/>
                <a:ext cx="46636" cy="304316"/>
              </a:xfrm>
              <a:custGeom>
                <a:avLst/>
                <a:gdLst>
                  <a:gd name="connsiteX0" fmla="*/ 46636 w 46636"/>
                  <a:gd name="connsiteY0" fmla="*/ 0 h 304316"/>
                  <a:gd name="connsiteX1" fmla="*/ 46636 w 46636"/>
                  <a:gd name="connsiteY1" fmla="*/ 304316 h 304316"/>
                  <a:gd name="connsiteX2" fmla="*/ 0 w 46636"/>
                  <a:gd name="connsiteY2" fmla="*/ 304316 h 304316"/>
                  <a:gd name="connsiteX3" fmla="*/ 0 w 46636"/>
                  <a:gd name="connsiteY3" fmla="*/ 0 h 304316"/>
                  <a:gd name="connsiteX4" fmla="*/ 46636 w 46636"/>
                  <a:gd name="connsiteY4" fmla="*/ 0 h 304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36" h="304316">
                    <a:moveTo>
                      <a:pt x="46636" y="0"/>
                    </a:moveTo>
                    <a:lnTo>
                      <a:pt x="46636" y="304316"/>
                    </a:lnTo>
                    <a:lnTo>
                      <a:pt x="0" y="304316"/>
                    </a:lnTo>
                    <a:lnTo>
                      <a:pt x="0" y="0"/>
                    </a:lnTo>
                    <a:lnTo>
                      <a:pt x="46636" y="0"/>
                    </a:lnTo>
                    <a:close/>
                  </a:path>
                </a:pathLst>
              </a:custGeom>
              <a:solidFill>
                <a:srgbClr val="002D5D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1AE88A10-85F7-BB3A-478A-FA2332BA93DF}"/>
                  </a:ext>
                </a:extLst>
              </p:cNvPr>
              <p:cNvSpPr/>
              <p:nvPr/>
            </p:nvSpPr>
            <p:spPr>
              <a:xfrm>
                <a:off x="4112065" y="2105824"/>
                <a:ext cx="240577" cy="315751"/>
              </a:xfrm>
              <a:custGeom>
                <a:avLst/>
                <a:gdLst>
                  <a:gd name="connsiteX0" fmla="*/ 240521 w 240577"/>
                  <a:gd name="connsiteY0" fmla="*/ 76727 h 315751"/>
                  <a:gd name="connsiteX1" fmla="*/ 157750 w 240577"/>
                  <a:gd name="connsiteY1" fmla="*/ 42926 h 315751"/>
                  <a:gd name="connsiteX2" fmla="*/ 46636 w 240577"/>
                  <a:gd name="connsiteY2" fmla="*/ 158805 h 315751"/>
                  <a:gd name="connsiteX3" fmla="*/ 158202 w 240577"/>
                  <a:gd name="connsiteY3" fmla="*/ 272882 h 315751"/>
                  <a:gd name="connsiteX4" fmla="*/ 240521 w 240577"/>
                  <a:gd name="connsiteY4" fmla="*/ 237729 h 315751"/>
                  <a:gd name="connsiteX5" fmla="*/ 240521 w 240577"/>
                  <a:gd name="connsiteY5" fmla="*/ 292937 h 315751"/>
                  <a:gd name="connsiteX6" fmla="*/ 156847 w 240577"/>
                  <a:gd name="connsiteY6" fmla="*/ 315752 h 315751"/>
                  <a:gd name="connsiteX7" fmla="*/ 48951 w 240577"/>
                  <a:gd name="connsiteY7" fmla="*/ 273783 h 315751"/>
                  <a:gd name="connsiteX8" fmla="*/ 0 w 240577"/>
                  <a:gd name="connsiteY8" fmla="*/ 158805 h 315751"/>
                  <a:gd name="connsiteX9" fmla="*/ 48951 w 240577"/>
                  <a:gd name="connsiteY9" fmla="*/ 39715 h 315751"/>
                  <a:gd name="connsiteX10" fmla="*/ 159162 w 240577"/>
                  <a:gd name="connsiteY10" fmla="*/ 0 h 315751"/>
                  <a:gd name="connsiteX11" fmla="*/ 240577 w 240577"/>
                  <a:gd name="connsiteY11" fmla="*/ 21914 h 315751"/>
                  <a:gd name="connsiteX12" fmla="*/ 240577 w 240577"/>
                  <a:gd name="connsiteY12" fmla="*/ 76671 h 31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0577" h="315751">
                    <a:moveTo>
                      <a:pt x="240521" y="76727"/>
                    </a:moveTo>
                    <a:cubicBezTo>
                      <a:pt x="206701" y="46138"/>
                      <a:pt x="175140" y="42926"/>
                      <a:pt x="157750" y="42926"/>
                    </a:cubicBezTo>
                    <a:cubicBezTo>
                      <a:pt x="91466" y="42926"/>
                      <a:pt x="46636" y="91768"/>
                      <a:pt x="46636" y="158805"/>
                    </a:cubicBezTo>
                    <a:cubicBezTo>
                      <a:pt x="46636" y="225843"/>
                      <a:pt x="93273" y="272882"/>
                      <a:pt x="158202" y="272882"/>
                    </a:cubicBezTo>
                    <a:cubicBezTo>
                      <a:pt x="194788" y="272882"/>
                      <a:pt x="223131" y="254179"/>
                      <a:pt x="240521" y="237729"/>
                    </a:cubicBezTo>
                    <a:lnTo>
                      <a:pt x="240521" y="292937"/>
                    </a:lnTo>
                    <a:cubicBezTo>
                      <a:pt x="209863" y="311189"/>
                      <a:pt x="177850" y="315752"/>
                      <a:pt x="156847" y="315752"/>
                    </a:cubicBezTo>
                    <a:cubicBezTo>
                      <a:pt x="101516" y="315752"/>
                      <a:pt x="66736" y="290627"/>
                      <a:pt x="48951" y="273783"/>
                    </a:cubicBezTo>
                    <a:cubicBezTo>
                      <a:pt x="13268" y="240490"/>
                      <a:pt x="0" y="201676"/>
                      <a:pt x="0" y="158805"/>
                    </a:cubicBezTo>
                    <a:cubicBezTo>
                      <a:pt x="0" y="102697"/>
                      <a:pt x="23318" y="63883"/>
                      <a:pt x="48951" y="39715"/>
                    </a:cubicBezTo>
                    <a:cubicBezTo>
                      <a:pt x="80512" y="10027"/>
                      <a:pt x="117099" y="0"/>
                      <a:pt x="159162" y="0"/>
                    </a:cubicBezTo>
                    <a:cubicBezTo>
                      <a:pt x="187053" y="0"/>
                      <a:pt x="214041" y="5014"/>
                      <a:pt x="240577" y="21914"/>
                    </a:cubicBezTo>
                    <a:lnTo>
                      <a:pt x="240577" y="76671"/>
                    </a:lnTo>
                    <a:close/>
                  </a:path>
                </a:pathLst>
              </a:custGeom>
              <a:solidFill>
                <a:srgbClr val="002D5D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3">
              <a:extLst>
                <a:ext uri="{FF2B5EF4-FFF2-40B4-BE49-F238E27FC236}">
                  <a16:creationId xmlns:a16="http://schemas.microsoft.com/office/drawing/2014/main" id="{CAE7553B-EA3C-C7F4-994E-65633FD9CCCC}"/>
                </a:ext>
              </a:extLst>
            </p:cNvPr>
            <p:cNvGrpSpPr/>
            <p:nvPr/>
          </p:nvGrpSpPr>
          <p:grpSpPr>
            <a:xfrm>
              <a:off x="886827" y="1954737"/>
              <a:ext cx="782687" cy="605702"/>
              <a:chOff x="886827" y="1954737"/>
              <a:chExt cx="782687" cy="605702"/>
            </a:xfrm>
          </p:grpSpPr>
          <p:grpSp>
            <p:nvGrpSpPr>
              <p:cNvPr id="9" name="Graphic 3">
                <a:extLst>
                  <a:ext uri="{FF2B5EF4-FFF2-40B4-BE49-F238E27FC236}">
                    <a16:creationId xmlns:a16="http://schemas.microsoft.com/office/drawing/2014/main" id="{F17B9094-5318-D87C-C98D-F6A9375F8956}"/>
                  </a:ext>
                </a:extLst>
              </p:cNvPr>
              <p:cNvGrpSpPr/>
              <p:nvPr/>
            </p:nvGrpSpPr>
            <p:grpSpPr>
              <a:xfrm>
                <a:off x="918746" y="1961986"/>
                <a:ext cx="524999" cy="481109"/>
                <a:chOff x="918746" y="1961986"/>
                <a:chExt cx="524999" cy="481109"/>
              </a:xfrm>
              <a:solidFill>
                <a:srgbClr val="19D3C5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40D9B68D-4E84-500D-9513-5D4D2EEC1AF4}"/>
                    </a:ext>
                  </a:extLst>
                </p:cNvPr>
                <p:cNvSpPr/>
                <p:nvPr/>
              </p:nvSpPr>
              <p:spPr>
                <a:xfrm>
                  <a:off x="1109958" y="2021840"/>
                  <a:ext cx="214860" cy="131360"/>
                </a:xfrm>
                <a:custGeom>
                  <a:avLst/>
                  <a:gdLst>
                    <a:gd name="connsiteX0" fmla="*/ 0 w 214860"/>
                    <a:gd name="connsiteY0" fmla="*/ 131361 h 131360"/>
                    <a:gd name="connsiteX1" fmla="*/ 621 w 214860"/>
                    <a:gd name="connsiteY1" fmla="*/ 127192 h 131360"/>
                    <a:gd name="connsiteX2" fmla="*/ 30319 w 214860"/>
                    <a:gd name="connsiteY2" fmla="*/ 8553 h 131360"/>
                    <a:gd name="connsiteX3" fmla="*/ 30940 w 214860"/>
                    <a:gd name="connsiteY3" fmla="*/ 6863 h 131360"/>
                    <a:gd name="connsiteX4" fmla="*/ 32691 w 214860"/>
                    <a:gd name="connsiteY4" fmla="*/ 6525 h 131360"/>
                    <a:gd name="connsiteX5" fmla="*/ 212517 w 214860"/>
                    <a:gd name="connsiteY5" fmla="*/ 13398 h 131360"/>
                    <a:gd name="connsiteX6" fmla="*/ 214775 w 214860"/>
                    <a:gd name="connsiteY6" fmla="*/ 17116 h 131360"/>
                    <a:gd name="connsiteX7" fmla="*/ 211049 w 214860"/>
                    <a:gd name="connsiteY7" fmla="*/ 19369 h 131360"/>
                    <a:gd name="connsiteX8" fmla="*/ 35570 w 214860"/>
                    <a:gd name="connsiteY8" fmla="*/ 12271 h 131360"/>
                    <a:gd name="connsiteX9" fmla="*/ 7396 w 214860"/>
                    <a:gd name="connsiteY9" fmla="*/ 123925 h 131360"/>
                    <a:gd name="connsiteX10" fmla="*/ 98354 w 214860"/>
                    <a:gd name="connsiteY10" fmla="*/ 115982 h 131360"/>
                    <a:gd name="connsiteX11" fmla="*/ 98354 w 214860"/>
                    <a:gd name="connsiteY11" fmla="*/ 115982 h 131360"/>
                    <a:gd name="connsiteX12" fmla="*/ 101403 w 214860"/>
                    <a:gd name="connsiteY12" fmla="*/ 119024 h 131360"/>
                    <a:gd name="connsiteX13" fmla="*/ 98354 w 214860"/>
                    <a:gd name="connsiteY13" fmla="*/ 122066 h 131360"/>
                    <a:gd name="connsiteX14" fmla="*/ 4178 w 214860"/>
                    <a:gd name="connsiteY14" fmla="*/ 130572 h 131360"/>
                    <a:gd name="connsiteX15" fmla="*/ 0 w 214860"/>
                    <a:gd name="connsiteY15" fmla="*/ 131248 h 131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4860" h="131360">
                      <a:moveTo>
                        <a:pt x="0" y="131361"/>
                      </a:moveTo>
                      <a:lnTo>
                        <a:pt x="621" y="127192"/>
                      </a:lnTo>
                      <a:cubicBezTo>
                        <a:pt x="6945" y="85899"/>
                        <a:pt x="16938" y="45959"/>
                        <a:pt x="30319" y="8553"/>
                      </a:cubicBezTo>
                      <a:lnTo>
                        <a:pt x="30940" y="6863"/>
                      </a:lnTo>
                      <a:lnTo>
                        <a:pt x="32691" y="6525"/>
                      </a:lnTo>
                      <a:cubicBezTo>
                        <a:pt x="91692" y="-4066"/>
                        <a:pt x="152217" y="-1756"/>
                        <a:pt x="212517" y="13398"/>
                      </a:cubicBezTo>
                      <a:cubicBezTo>
                        <a:pt x="214154" y="13792"/>
                        <a:pt x="215170" y="15482"/>
                        <a:pt x="214775" y="17116"/>
                      </a:cubicBezTo>
                      <a:cubicBezTo>
                        <a:pt x="214380" y="18749"/>
                        <a:pt x="212686" y="19707"/>
                        <a:pt x="211049" y="19369"/>
                      </a:cubicBezTo>
                      <a:cubicBezTo>
                        <a:pt x="152161" y="4610"/>
                        <a:pt x="93159" y="2187"/>
                        <a:pt x="35570" y="12271"/>
                      </a:cubicBezTo>
                      <a:cubicBezTo>
                        <a:pt x="23036" y="47592"/>
                        <a:pt x="13607" y="85111"/>
                        <a:pt x="7396" y="123925"/>
                      </a:cubicBezTo>
                      <a:cubicBezTo>
                        <a:pt x="40426" y="118742"/>
                        <a:pt x="60695" y="116038"/>
                        <a:pt x="98354" y="115982"/>
                      </a:cubicBezTo>
                      <a:lnTo>
                        <a:pt x="98354" y="115982"/>
                      </a:lnTo>
                      <a:cubicBezTo>
                        <a:pt x="100048" y="115982"/>
                        <a:pt x="101403" y="117334"/>
                        <a:pt x="101403" y="119024"/>
                      </a:cubicBezTo>
                      <a:cubicBezTo>
                        <a:pt x="101403" y="120714"/>
                        <a:pt x="100048" y="122066"/>
                        <a:pt x="98354" y="122066"/>
                      </a:cubicBezTo>
                      <a:cubicBezTo>
                        <a:pt x="59622" y="122066"/>
                        <a:pt x="39409" y="124995"/>
                        <a:pt x="4178" y="130572"/>
                      </a:cubicBezTo>
                      <a:lnTo>
                        <a:pt x="0" y="131248"/>
                      </a:ln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1AB9B4B0-0314-D389-ECF2-1F9D449B3E0E}"/>
                    </a:ext>
                  </a:extLst>
                </p:cNvPr>
                <p:cNvSpPr/>
                <p:nvPr/>
              </p:nvSpPr>
              <p:spPr>
                <a:xfrm>
                  <a:off x="1424379" y="2076068"/>
                  <a:ext cx="19366" cy="48459"/>
                </a:xfrm>
                <a:custGeom>
                  <a:avLst/>
                  <a:gdLst>
                    <a:gd name="connsiteX0" fmla="*/ 16266 w 19366"/>
                    <a:gd name="connsiteY0" fmla="*/ 48459 h 48459"/>
                    <a:gd name="connsiteX1" fmla="*/ 13274 w 19366"/>
                    <a:gd name="connsiteY1" fmla="*/ 46149 h 48459"/>
                    <a:gd name="connsiteX2" fmla="*/ 175 w 19366"/>
                    <a:gd name="connsiteY2" fmla="*/ 4124 h 48459"/>
                    <a:gd name="connsiteX3" fmla="*/ 2038 w 19366"/>
                    <a:gd name="connsiteY3" fmla="*/ 181 h 48459"/>
                    <a:gd name="connsiteX4" fmla="*/ 5991 w 19366"/>
                    <a:gd name="connsiteY4" fmla="*/ 2040 h 48459"/>
                    <a:gd name="connsiteX5" fmla="*/ 19259 w 19366"/>
                    <a:gd name="connsiteY5" fmla="*/ 44572 h 48459"/>
                    <a:gd name="connsiteX6" fmla="*/ 17057 w 19366"/>
                    <a:gd name="connsiteY6" fmla="*/ 48346 h 48459"/>
                    <a:gd name="connsiteX7" fmla="*/ 16266 w 19366"/>
                    <a:gd name="connsiteY7" fmla="*/ 48459 h 48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366" h="48459">
                      <a:moveTo>
                        <a:pt x="16266" y="48459"/>
                      </a:moveTo>
                      <a:cubicBezTo>
                        <a:pt x="14911" y="48459"/>
                        <a:pt x="13669" y="47558"/>
                        <a:pt x="13274" y="46149"/>
                      </a:cubicBezTo>
                      <a:cubicBezTo>
                        <a:pt x="9548" y="32066"/>
                        <a:pt x="5144" y="17926"/>
                        <a:pt x="175" y="4124"/>
                      </a:cubicBezTo>
                      <a:cubicBezTo>
                        <a:pt x="-389" y="2547"/>
                        <a:pt x="457" y="801"/>
                        <a:pt x="2038" y="181"/>
                      </a:cubicBezTo>
                      <a:cubicBezTo>
                        <a:pt x="3619" y="-382"/>
                        <a:pt x="5426" y="406"/>
                        <a:pt x="5991" y="2040"/>
                      </a:cubicBezTo>
                      <a:cubicBezTo>
                        <a:pt x="11016" y="16011"/>
                        <a:pt x="15476" y="30320"/>
                        <a:pt x="19259" y="44572"/>
                      </a:cubicBezTo>
                      <a:cubicBezTo>
                        <a:pt x="19710" y="46206"/>
                        <a:pt x="18694" y="47896"/>
                        <a:pt x="17057" y="48346"/>
                      </a:cubicBezTo>
                      <a:cubicBezTo>
                        <a:pt x="16775" y="48403"/>
                        <a:pt x="16549" y="48459"/>
                        <a:pt x="16266" y="48459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994A42F7-E39E-9122-931E-999A371A7CE0}"/>
                    </a:ext>
                  </a:extLst>
                </p:cNvPr>
                <p:cNvSpPr/>
                <p:nvPr/>
              </p:nvSpPr>
              <p:spPr>
                <a:xfrm>
                  <a:off x="1318719" y="2035153"/>
                  <a:ext cx="22113" cy="65826"/>
                </a:xfrm>
                <a:custGeom>
                  <a:avLst/>
                  <a:gdLst>
                    <a:gd name="connsiteX0" fmla="*/ 19000 w 22113"/>
                    <a:gd name="connsiteY0" fmla="*/ 65827 h 65826"/>
                    <a:gd name="connsiteX1" fmla="*/ 16007 w 22113"/>
                    <a:gd name="connsiteY1" fmla="*/ 63405 h 65826"/>
                    <a:gd name="connsiteX2" fmla="*/ 142 w 22113"/>
                    <a:gd name="connsiteY2" fmla="*/ 4029 h 65826"/>
                    <a:gd name="connsiteX3" fmla="*/ 2118 w 22113"/>
                    <a:gd name="connsiteY3" fmla="*/ 141 h 65826"/>
                    <a:gd name="connsiteX4" fmla="*/ 6014 w 22113"/>
                    <a:gd name="connsiteY4" fmla="*/ 2113 h 65826"/>
                    <a:gd name="connsiteX5" fmla="*/ 22048 w 22113"/>
                    <a:gd name="connsiteY5" fmla="*/ 62053 h 65826"/>
                    <a:gd name="connsiteX6" fmla="*/ 19677 w 22113"/>
                    <a:gd name="connsiteY6" fmla="*/ 65714 h 65826"/>
                    <a:gd name="connsiteX7" fmla="*/ 19000 w 22113"/>
                    <a:gd name="connsiteY7" fmla="*/ 65771 h 6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113" h="65826">
                      <a:moveTo>
                        <a:pt x="19000" y="65827"/>
                      </a:moveTo>
                      <a:cubicBezTo>
                        <a:pt x="17588" y="65827"/>
                        <a:pt x="16289" y="64869"/>
                        <a:pt x="16007" y="63405"/>
                      </a:cubicBezTo>
                      <a:cubicBezTo>
                        <a:pt x="11660" y="43181"/>
                        <a:pt x="6296" y="23182"/>
                        <a:pt x="142" y="4029"/>
                      </a:cubicBezTo>
                      <a:cubicBezTo>
                        <a:pt x="-366" y="2395"/>
                        <a:pt x="537" y="705"/>
                        <a:pt x="2118" y="141"/>
                      </a:cubicBezTo>
                      <a:cubicBezTo>
                        <a:pt x="3755" y="-366"/>
                        <a:pt x="5449" y="536"/>
                        <a:pt x="6014" y="2113"/>
                      </a:cubicBezTo>
                      <a:cubicBezTo>
                        <a:pt x="12224" y="21492"/>
                        <a:pt x="17644" y="41660"/>
                        <a:pt x="22048" y="62053"/>
                      </a:cubicBezTo>
                      <a:cubicBezTo>
                        <a:pt x="22387" y="63686"/>
                        <a:pt x="21371" y="65320"/>
                        <a:pt x="19677" y="65714"/>
                      </a:cubicBezTo>
                      <a:cubicBezTo>
                        <a:pt x="19451" y="65714"/>
                        <a:pt x="19225" y="65771"/>
                        <a:pt x="19000" y="65771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6D1A015C-886F-CCA6-F678-0FE9FA7F5ED5}"/>
                    </a:ext>
                  </a:extLst>
                </p:cNvPr>
                <p:cNvSpPr/>
                <p:nvPr/>
              </p:nvSpPr>
              <p:spPr>
                <a:xfrm>
                  <a:off x="919060" y="2061069"/>
                  <a:ext cx="125599" cy="150043"/>
                </a:xfrm>
                <a:custGeom>
                  <a:avLst/>
                  <a:gdLst>
                    <a:gd name="connsiteX0" fmla="*/ 3055 w 125599"/>
                    <a:gd name="connsiteY0" fmla="*/ 149987 h 150043"/>
                    <a:gd name="connsiteX1" fmla="*/ 288 w 125599"/>
                    <a:gd name="connsiteY1" fmla="*/ 148241 h 150043"/>
                    <a:gd name="connsiteX2" fmla="*/ 1756 w 125599"/>
                    <a:gd name="connsiteY2" fmla="*/ 144185 h 150043"/>
                    <a:gd name="connsiteX3" fmla="*/ 87237 w 125599"/>
                    <a:gd name="connsiteY3" fmla="*/ 110892 h 150043"/>
                    <a:gd name="connsiteX4" fmla="*/ 119701 w 125599"/>
                    <a:gd name="connsiteY4" fmla="*/ 1885 h 150043"/>
                    <a:gd name="connsiteX5" fmla="*/ 123710 w 125599"/>
                    <a:gd name="connsiteY5" fmla="*/ 252 h 150043"/>
                    <a:gd name="connsiteX6" fmla="*/ 125347 w 125599"/>
                    <a:gd name="connsiteY6" fmla="*/ 4251 h 150043"/>
                    <a:gd name="connsiteX7" fmla="*/ 92939 w 125599"/>
                    <a:gd name="connsiteY7" fmla="*/ 113765 h 150043"/>
                    <a:gd name="connsiteX8" fmla="*/ 92601 w 125599"/>
                    <a:gd name="connsiteY8" fmla="*/ 115624 h 150043"/>
                    <a:gd name="connsiteX9" fmla="*/ 90850 w 125599"/>
                    <a:gd name="connsiteY9" fmla="*/ 116187 h 150043"/>
                    <a:gd name="connsiteX10" fmla="*/ 4297 w 125599"/>
                    <a:gd name="connsiteY10" fmla="*/ 149762 h 150043"/>
                    <a:gd name="connsiteX11" fmla="*/ 2998 w 125599"/>
                    <a:gd name="connsiteY11" fmla="*/ 150044 h 150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5599" h="150043">
                      <a:moveTo>
                        <a:pt x="3055" y="149987"/>
                      </a:moveTo>
                      <a:cubicBezTo>
                        <a:pt x="1869" y="149987"/>
                        <a:pt x="796" y="149311"/>
                        <a:pt x="288" y="148241"/>
                      </a:cubicBezTo>
                      <a:cubicBezTo>
                        <a:pt x="-446" y="146720"/>
                        <a:pt x="288" y="144861"/>
                        <a:pt x="1756" y="144185"/>
                      </a:cubicBezTo>
                      <a:cubicBezTo>
                        <a:pt x="29196" y="131454"/>
                        <a:pt x="57934" y="120243"/>
                        <a:pt x="87237" y="110892"/>
                      </a:cubicBezTo>
                      <a:cubicBezTo>
                        <a:pt x="93843" y="73937"/>
                        <a:pt x="104739" y="37263"/>
                        <a:pt x="119701" y="1885"/>
                      </a:cubicBezTo>
                      <a:cubicBezTo>
                        <a:pt x="120379" y="308"/>
                        <a:pt x="122186" y="-424"/>
                        <a:pt x="123710" y="252"/>
                      </a:cubicBezTo>
                      <a:cubicBezTo>
                        <a:pt x="125291" y="928"/>
                        <a:pt x="126025" y="2730"/>
                        <a:pt x="125347" y="4251"/>
                      </a:cubicBezTo>
                      <a:cubicBezTo>
                        <a:pt x="110329" y="39798"/>
                        <a:pt x="99432" y="76641"/>
                        <a:pt x="92939" y="113765"/>
                      </a:cubicBezTo>
                      <a:lnTo>
                        <a:pt x="92601" y="115624"/>
                      </a:lnTo>
                      <a:lnTo>
                        <a:pt x="90850" y="116187"/>
                      </a:lnTo>
                      <a:cubicBezTo>
                        <a:pt x="61209" y="125595"/>
                        <a:pt x="32075" y="136862"/>
                        <a:pt x="4297" y="149762"/>
                      </a:cubicBezTo>
                      <a:cubicBezTo>
                        <a:pt x="3901" y="149987"/>
                        <a:pt x="3450" y="150044"/>
                        <a:pt x="2998" y="150044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0F10846D-E8A0-2F40-FBC3-5994EB029C41}"/>
                    </a:ext>
                  </a:extLst>
                </p:cNvPr>
                <p:cNvSpPr/>
                <p:nvPr/>
              </p:nvSpPr>
              <p:spPr>
                <a:xfrm>
                  <a:off x="1005111" y="2027464"/>
                  <a:ext cx="142788" cy="151256"/>
                </a:xfrm>
                <a:custGeom>
                  <a:avLst/>
                  <a:gdLst>
                    <a:gd name="connsiteX0" fmla="*/ 0 w 142788"/>
                    <a:gd name="connsiteY0" fmla="*/ 151257 h 151256"/>
                    <a:gd name="connsiteX1" fmla="*/ 847 w 142788"/>
                    <a:gd name="connsiteY1" fmla="*/ 146299 h 151256"/>
                    <a:gd name="connsiteX2" fmla="*/ 33650 w 142788"/>
                    <a:gd name="connsiteY2" fmla="*/ 35434 h 151256"/>
                    <a:gd name="connsiteX3" fmla="*/ 34102 w 142788"/>
                    <a:gd name="connsiteY3" fmla="*/ 34364 h 151256"/>
                    <a:gd name="connsiteX4" fmla="*/ 35175 w 142788"/>
                    <a:gd name="connsiteY4" fmla="*/ 33857 h 151256"/>
                    <a:gd name="connsiteX5" fmla="*/ 122858 w 142788"/>
                    <a:gd name="connsiteY5" fmla="*/ 3831 h 151256"/>
                    <a:gd name="connsiteX6" fmla="*/ 137537 w 142788"/>
                    <a:gd name="connsiteY6" fmla="*/ 958 h 151256"/>
                    <a:gd name="connsiteX7" fmla="*/ 142788 w 142788"/>
                    <a:gd name="connsiteY7" fmla="*/ 0 h 151256"/>
                    <a:gd name="connsiteX8" fmla="*/ 140981 w 142788"/>
                    <a:gd name="connsiteY8" fmla="*/ 5014 h 151256"/>
                    <a:gd name="connsiteX9" fmla="*/ 111566 w 142788"/>
                    <a:gd name="connsiteY9" fmla="*/ 122526 h 151256"/>
                    <a:gd name="connsiteX10" fmla="*/ 111227 w 142788"/>
                    <a:gd name="connsiteY10" fmla="*/ 124723 h 151256"/>
                    <a:gd name="connsiteX11" fmla="*/ 109025 w 142788"/>
                    <a:gd name="connsiteY11" fmla="*/ 125061 h 151256"/>
                    <a:gd name="connsiteX12" fmla="*/ 4856 w 142788"/>
                    <a:gd name="connsiteY12" fmla="*/ 149736 h 151256"/>
                    <a:gd name="connsiteX13" fmla="*/ 0 w 142788"/>
                    <a:gd name="connsiteY13" fmla="*/ 151257 h 151256"/>
                    <a:gd name="connsiteX14" fmla="*/ 38901 w 142788"/>
                    <a:gd name="connsiteY14" fmla="*/ 38870 h 151256"/>
                    <a:gd name="connsiteX15" fmla="*/ 7848 w 142788"/>
                    <a:gd name="connsiteY15" fmla="*/ 142356 h 151256"/>
                    <a:gd name="connsiteX16" fmla="*/ 105863 w 142788"/>
                    <a:gd name="connsiteY16" fmla="*/ 119372 h 151256"/>
                    <a:gd name="connsiteX17" fmla="*/ 133472 w 142788"/>
                    <a:gd name="connsiteY17" fmla="*/ 7943 h 151256"/>
                    <a:gd name="connsiteX18" fmla="*/ 124213 w 142788"/>
                    <a:gd name="connsiteY18" fmla="*/ 9802 h 151256"/>
                    <a:gd name="connsiteX19" fmla="*/ 38901 w 142788"/>
                    <a:gd name="connsiteY19" fmla="*/ 38870 h 1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2788" h="151256">
                      <a:moveTo>
                        <a:pt x="0" y="151257"/>
                      </a:moveTo>
                      <a:lnTo>
                        <a:pt x="847" y="146299"/>
                      </a:lnTo>
                      <a:cubicBezTo>
                        <a:pt x="7396" y="108725"/>
                        <a:pt x="18463" y="71431"/>
                        <a:pt x="33650" y="35434"/>
                      </a:cubicBezTo>
                      <a:lnTo>
                        <a:pt x="34102" y="34364"/>
                      </a:lnTo>
                      <a:lnTo>
                        <a:pt x="35175" y="33857"/>
                      </a:lnTo>
                      <a:cubicBezTo>
                        <a:pt x="63292" y="20506"/>
                        <a:pt x="92764" y="10365"/>
                        <a:pt x="122858" y="3831"/>
                      </a:cubicBezTo>
                      <a:cubicBezTo>
                        <a:pt x="127770" y="2760"/>
                        <a:pt x="132625" y="1803"/>
                        <a:pt x="137537" y="958"/>
                      </a:cubicBezTo>
                      <a:lnTo>
                        <a:pt x="142788" y="0"/>
                      </a:lnTo>
                      <a:lnTo>
                        <a:pt x="140981" y="5014"/>
                      </a:lnTo>
                      <a:cubicBezTo>
                        <a:pt x="127713" y="42081"/>
                        <a:pt x="117833" y="81628"/>
                        <a:pt x="111566" y="122526"/>
                      </a:cubicBezTo>
                      <a:lnTo>
                        <a:pt x="111227" y="124723"/>
                      </a:lnTo>
                      <a:lnTo>
                        <a:pt x="109025" y="125061"/>
                      </a:lnTo>
                      <a:cubicBezTo>
                        <a:pt x="74132" y="130582"/>
                        <a:pt x="39071" y="138863"/>
                        <a:pt x="4856" y="149736"/>
                      </a:cubicBezTo>
                      <a:lnTo>
                        <a:pt x="0" y="151257"/>
                      </a:lnTo>
                      <a:close/>
                      <a:moveTo>
                        <a:pt x="38901" y="38870"/>
                      </a:moveTo>
                      <a:cubicBezTo>
                        <a:pt x="24786" y="72502"/>
                        <a:pt x="14341" y="107260"/>
                        <a:pt x="7848" y="142356"/>
                      </a:cubicBezTo>
                      <a:cubicBezTo>
                        <a:pt x="40087" y="132385"/>
                        <a:pt x="73003" y="124667"/>
                        <a:pt x="105863" y="119372"/>
                      </a:cubicBezTo>
                      <a:cubicBezTo>
                        <a:pt x="111904" y="80727"/>
                        <a:pt x="121220" y="43264"/>
                        <a:pt x="133472" y="7943"/>
                      </a:cubicBezTo>
                      <a:cubicBezTo>
                        <a:pt x="130367" y="8563"/>
                        <a:pt x="127262" y="9126"/>
                        <a:pt x="124213" y="9802"/>
                      </a:cubicBezTo>
                      <a:cubicBezTo>
                        <a:pt x="94966" y="16168"/>
                        <a:pt x="66284" y="25914"/>
                        <a:pt x="38901" y="38870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0246305C-8426-C799-7D0A-5936B7B82FD9}"/>
                    </a:ext>
                  </a:extLst>
                </p:cNvPr>
                <p:cNvSpPr/>
                <p:nvPr/>
              </p:nvSpPr>
              <p:spPr>
                <a:xfrm>
                  <a:off x="1291082" y="1969271"/>
                  <a:ext cx="141997" cy="116442"/>
                </a:xfrm>
                <a:custGeom>
                  <a:avLst/>
                  <a:gdLst>
                    <a:gd name="connsiteX0" fmla="*/ 141998 w 141997"/>
                    <a:gd name="connsiteY0" fmla="*/ 116386 h 116442"/>
                    <a:gd name="connsiteX1" fmla="*/ 134940 w 141997"/>
                    <a:gd name="connsiteY1" fmla="*/ 112668 h 116442"/>
                    <a:gd name="connsiteX2" fmla="*/ 29868 w 141997"/>
                    <a:gd name="connsiteY2" fmla="*/ 72051 h 116442"/>
                    <a:gd name="connsiteX3" fmla="*/ 28230 w 141997"/>
                    <a:gd name="connsiteY3" fmla="*/ 71657 h 116442"/>
                    <a:gd name="connsiteX4" fmla="*/ 27722 w 141997"/>
                    <a:gd name="connsiteY4" fmla="*/ 70023 h 116442"/>
                    <a:gd name="connsiteX5" fmla="*/ 2654 w 141997"/>
                    <a:gd name="connsiteY5" fmla="*/ 5746 h 116442"/>
                    <a:gd name="connsiteX6" fmla="*/ 0 w 141997"/>
                    <a:gd name="connsiteY6" fmla="*/ 0 h 116442"/>
                    <a:gd name="connsiteX7" fmla="*/ 6154 w 141997"/>
                    <a:gd name="connsiteY7" fmla="*/ 1465 h 116442"/>
                    <a:gd name="connsiteX8" fmla="*/ 113146 w 141997"/>
                    <a:gd name="connsiteY8" fmla="*/ 49236 h 116442"/>
                    <a:gd name="connsiteX9" fmla="*/ 113768 w 141997"/>
                    <a:gd name="connsiteY9" fmla="*/ 49687 h 116442"/>
                    <a:gd name="connsiteX10" fmla="*/ 114106 w 141997"/>
                    <a:gd name="connsiteY10" fmla="*/ 50363 h 116442"/>
                    <a:gd name="connsiteX11" fmla="*/ 139231 w 141997"/>
                    <a:gd name="connsiteY11" fmla="*/ 108950 h 116442"/>
                    <a:gd name="connsiteX12" fmla="*/ 141941 w 141997"/>
                    <a:gd name="connsiteY12" fmla="*/ 116442 h 116442"/>
                    <a:gd name="connsiteX13" fmla="*/ 33029 w 141997"/>
                    <a:gd name="connsiteY13" fmla="*/ 66474 h 116442"/>
                    <a:gd name="connsiteX14" fmla="*/ 130762 w 141997"/>
                    <a:gd name="connsiteY14" fmla="*/ 103542 h 116442"/>
                    <a:gd name="connsiteX15" fmla="*/ 109025 w 141997"/>
                    <a:gd name="connsiteY15" fmla="*/ 53743 h 116442"/>
                    <a:gd name="connsiteX16" fmla="*/ 10897 w 141997"/>
                    <a:gd name="connsiteY16" fmla="*/ 8901 h 116442"/>
                    <a:gd name="connsiteX17" fmla="*/ 33029 w 141997"/>
                    <a:gd name="connsiteY17" fmla="*/ 66474 h 116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1997" h="116442">
                      <a:moveTo>
                        <a:pt x="141998" y="116386"/>
                      </a:moveTo>
                      <a:lnTo>
                        <a:pt x="134940" y="112668"/>
                      </a:lnTo>
                      <a:cubicBezTo>
                        <a:pt x="101346" y="94754"/>
                        <a:pt x="66002" y="81065"/>
                        <a:pt x="29868" y="72051"/>
                      </a:cubicBezTo>
                      <a:lnTo>
                        <a:pt x="28230" y="71657"/>
                      </a:lnTo>
                      <a:lnTo>
                        <a:pt x="27722" y="70023"/>
                      </a:lnTo>
                      <a:cubicBezTo>
                        <a:pt x="20495" y="47546"/>
                        <a:pt x="12083" y="25914"/>
                        <a:pt x="2654" y="5746"/>
                      </a:cubicBezTo>
                      <a:lnTo>
                        <a:pt x="0" y="0"/>
                      </a:lnTo>
                      <a:lnTo>
                        <a:pt x="6154" y="1465"/>
                      </a:lnTo>
                      <a:cubicBezTo>
                        <a:pt x="44773" y="10591"/>
                        <a:pt x="80795" y="26646"/>
                        <a:pt x="113146" y="49236"/>
                      </a:cubicBezTo>
                      <a:lnTo>
                        <a:pt x="113768" y="49687"/>
                      </a:lnTo>
                      <a:lnTo>
                        <a:pt x="114106" y="50363"/>
                      </a:lnTo>
                      <a:cubicBezTo>
                        <a:pt x="123592" y="69347"/>
                        <a:pt x="132061" y="89064"/>
                        <a:pt x="139231" y="108950"/>
                      </a:cubicBezTo>
                      <a:lnTo>
                        <a:pt x="141941" y="116442"/>
                      </a:lnTo>
                      <a:close/>
                      <a:moveTo>
                        <a:pt x="33029" y="66474"/>
                      </a:moveTo>
                      <a:cubicBezTo>
                        <a:pt x="66510" y="75037"/>
                        <a:pt x="99370" y="87487"/>
                        <a:pt x="130762" y="103542"/>
                      </a:cubicBezTo>
                      <a:cubicBezTo>
                        <a:pt x="124382" y="86642"/>
                        <a:pt x="117099" y="69910"/>
                        <a:pt x="109025" y="53743"/>
                      </a:cubicBezTo>
                      <a:cubicBezTo>
                        <a:pt x="79157" y="33068"/>
                        <a:pt x="46185" y="17971"/>
                        <a:pt x="10897" y="8901"/>
                      </a:cubicBezTo>
                      <a:cubicBezTo>
                        <a:pt x="19140" y="27153"/>
                        <a:pt x="26536" y="46476"/>
                        <a:pt x="33029" y="66474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A22B81F1-3355-4F80-4976-79FDC0047674}"/>
                    </a:ext>
                  </a:extLst>
                </p:cNvPr>
                <p:cNvSpPr/>
                <p:nvPr/>
              </p:nvSpPr>
              <p:spPr>
                <a:xfrm>
                  <a:off x="1138527" y="1961986"/>
                  <a:ext cx="187843" cy="80574"/>
                </a:xfrm>
                <a:custGeom>
                  <a:avLst/>
                  <a:gdLst>
                    <a:gd name="connsiteX0" fmla="*/ 187843 w 187843"/>
                    <a:gd name="connsiteY0" fmla="*/ 80575 h 80574"/>
                    <a:gd name="connsiteX1" fmla="*/ 182480 w 187843"/>
                    <a:gd name="connsiteY1" fmla="*/ 79223 h 80574"/>
                    <a:gd name="connsiteX2" fmla="*/ 5251 w 187843"/>
                    <a:gd name="connsiteY2" fmla="*/ 72406 h 80574"/>
                    <a:gd name="connsiteX3" fmla="*/ 0 w 187843"/>
                    <a:gd name="connsiteY3" fmla="*/ 73364 h 80574"/>
                    <a:gd name="connsiteX4" fmla="*/ 1807 w 187843"/>
                    <a:gd name="connsiteY4" fmla="*/ 68350 h 80574"/>
                    <a:gd name="connsiteX5" fmla="*/ 28512 w 187843"/>
                    <a:gd name="connsiteY5" fmla="*/ 6101 h 80574"/>
                    <a:gd name="connsiteX6" fmla="*/ 29190 w 187843"/>
                    <a:gd name="connsiteY6" fmla="*/ 4749 h 80574"/>
                    <a:gd name="connsiteX7" fmla="*/ 30714 w 187843"/>
                    <a:gd name="connsiteY7" fmla="*/ 4468 h 80574"/>
                    <a:gd name="connsiteX8" fmla="*/ 158710 w 187843"/>
                    <a:gd name="connsiteY8" fmla="*/ 8580 h 80574"/>
                    <a:gd name="connsiteX9" fmla="*/ 160178 w 187843"/>
                    <a:gd name="connsiteY9" fmla="*/ 8918 h 80574"/>
                    <a:gd name="connsiteX10" fmla="*/ 160799 w 187843"/>
                    <a:gd name="connsiteY10" fmla="*/ 10270 h 80574"/>
                    <a:gd name="connsiteX11" fmla="*/ 186150 w 187843"/>
                    <a:gd name="connsiteY11" fmla="*/ 75279 h 80574"/>
                    <a:gd name="connsiteX12" fmla="*/ 187843 w 187843"/>
                    <a:gd name="connsiteY12" fmla="*/ 80518 h 80574"/>
                    <a:gd name="connsiteX13" fmla="*/ 77520 w 187843"/>
                    <a:gd name="connsiteY13" fmla="*/ 59900 h 80574"/>
                    <a:gd name="connsiteX14" fmla="*/ 178640 w 187843"/>
                    <a:gd name="connsiteY14" fmla="*/ 71956 h 80574"/>
                    <a:gd name="connsiteX15" fmla="*/ 155943 w 187843"/>
                    <a:gd name="connsiteY15" fmla="*/ 14270 h 80574"/>
                    <a:gd name="connsiteX16" fmla="*/ 33368 w 187843"/>
                    <a:gd name="connsiteY16" fmla="*/ 10326 h 80574"/>
                    <a:gd name="connsiteX17" fmla="*/ 9485 w 187843"/>
                    <a:gd name="connsiteY17" fmla="*/ 65534 h 80574"/>
                    <a:gd name="connsiteX18" fmla="*/ 77576 w 187843"/>
                    <a:gd name="connsiteY18" fmla="*/ 59900 h 80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87843" h="80574">
                      <a:moveTo>
                        <a:pt x="187843" y="80575"/>
                      </a:moveTo>
                      <a:lnTo>
                        <a:pt x="182480" y="79223"/>
                      </a:lnTo>
                      <a:cubicBezTo>
                        <a:pt x="123027" y="64294"/>
                        <a:pt x="63348" y="61985"/>
                        <a:pt x="5251" y="72406"/>
                      </a:cubicBezTo>
                      <a:lnTo>
                        <a:pt x="0" y="73364"/>
                      </a:lnTo>
                      <a:lnTo>
                        <a:pt x="1807" y="68350"/>
                      </a:lnTo>
                      <a:cubicBezTo>
                        <a:pt x="9711" y="46324"/>
                        <a:pt x="18688" y="25368"/>
                        <a:pt x="28512" y="6101"/>
                      </a:cubicBezTo>
                      <a:lnTo>
                        <a:pt x="29190" y="4749"/>
                      </a:lnTo>
                      <a:lnTo>
                        <a:pt x="30714" y="4468"/>
                      </a:lnTo>
                      <a:cubicBezTo>
                        <a:pt x="72890" y="-2630"/>
                        <a:pt x="117099" y="-1278"/>
                        <a:pt x="158710" y="8580"/>
                      </a:cubicBezTo>
                      <a:lnTo>
                        <a:pt x="160178" y="8918"/>
                      </a:lnTo>
                      <a:lnTo>
                        <a:pt x="160799" y="10270"/>
                      </a:lnTo>
                      <a:cubicBezTo>
                        <a:pt x="170341" y="30719"/>
                        <a:pt x="178866" y="52577"/>
                        <a:pt x="186150" y="75279"/>
                      </a:cubicBezTo>
                      <a:lnTo>
                        <a:pt x="187843" y="80518"/>
                      </a:lnTo>
                      <a:close/>
                      <a:moveTo>
                        <a:pt x="77520" y="59900"/>
                      </a:moveTo>
                      <a:cubicBezTo>
                        <a:pt x="111057" y="59900"/>
                        <a:pt x="144877" y="63900"/>
                        <a:pt x="178640" y="71956"/>
                      </a:cubicBezTo>
                      <a:cubicBezTo>
                        <a:pt x="171978" y="51844"/>
                        <a:pt x="164356" y="32466"/>
                        <a:pt x="155943" y="14270"/>
                      </a:cubicBezTo>
                      <a:cubicBezTo>
                        <a:pt x="116082" y="5031"/>
                        <a:pt x="73794" y="3679"/>
                        <a:pt x="33368" y="10326"/>
                      </a:cubicBezTo>
                      <a:cubicBezTo>
                        <a:pt x="24673" y="27508"/>
                        <a:pt x="16656" y="46042"/>
                        <a:pt x="9485" y="65534"/>
                      </a:cubicBezTo>
                      <a:cubicBezTo>
                        <a:pt x="32013" y="61816"/>
                        <a:pt x="54766" y="59900"/>
                        <a:pt x="77576" y="59900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7CC2DB77-C6D0-F98E-75BB-C6F96A0DB9D9}"/>
                    </a:ext>
                  </a:extLst>
                </p:cNvPr>
                <p:cNvSpPr/>
                <p:nvPr/>
              </p:nvSpPr>
              <p:spPr>
                <a:xfrm>
                  <a:off x="1035599" y="1965553"/>
                  <a:ext cx="139682" cy="104837"/>
                </a:xfrm>
                <a:custGeom>
                  <a:avLst/>
                  <a:gdLst>
                    <a:gd name="connsiteX0" fmla="*/ 0 w 139682"/>
                    <a:gd name="connsiteY0" fmla="*/ 104781 h 104837"/>
                    <a:gd name="connsiteX1" fmla="*/ 3162 w 139682"/>
                    <a:gd name="connsiteY1" fmla="*/ 97345 h 104837"/>
                    <a:gd name="connsiteX2" fmla="*/ 33481 w 139682"/>
                    <a:gd name="connsiteY2" fmla="*/ 36448 h 104837"/>
                    <a:gd name="connsiteX3" fmla="*/ 33933 w 139682"/>
                    <a:gd name="connsiteY3" fmla="*/ 35716 h 104837"/>
                    <a:gd name="connsiteX4" fmla="*/ 34667 w 139682"/>
                    <a:gd name="connsiteY4" fmla="*/ 35321 h 104837"/>
                    <a:gd name="connsiteX5" fmla="*/ 133642 w 139682"/>
                    <a:gd name="connsiteY5" fmla="*/ 1014 h 104837"/>
                    <a:gd name="connsiteX6" fmla="*/ 139683 w 139682"/>
                    <a:gd name="connsiteY6" fmla="*/ 0 h 104837"/>
                    <a:gd name="connsiteX7" fmla="*/ 136916 w 139682"/>
                    <a:gd name="connsiteY7" fmla="*/ 5408 h 104837"/>
                    <a:gd name="connsiteX8" fmla="*/ 110493 w 139682"/>
                    <a:gd name="connsiteY8" fmla="*/ 66925 h 104837"/>
                    <a:gd name="connsiteX9" fmla="*/ 109872 w 139682"/>
                    <a:gd name="connsiteY9" fmla="*/ 68615 h 104837"/>
                    <a:gd name="connsiteX10" fmla="*/ 108121 w 139682"/>
                    <a:gd name="connsiteY10" fmla="*/ 68953 h 104837"/>
                    <a:gd name="connsiteX11" fmla="*/ 93668 w 139682"/>
                    <a:gd name="connsiteY11" fmla="*/ 71769 h 104837"/>
                    <a:gd name="connsiteX12" fmla="*/ 7340 w 139682"/>
                    <a:gd name="connsiteY12" fmla="*/ 101345 h 104837"/>
                    <a:gd name="connsiteX13" fmla="*/ 56 w 139682"/>
                    <a:gd name="connsiteY13" fmla="*/ 104837 h 104837"/>
                    <a:gd name="connsiteX14" fmla="*/ 38393 w 139682"/>
                    <a:gd name="connsiteY14" fmla="*/ 40222 h 104837"/>
                    <a:gd name="connsiteX15" fmla="*/ 11970 w 139682"/>
                    <a:gd name="connsiteY15" fmla="*/ 92388 h 104837"/>
                    <a:gd name="connsiteX16" fmla="*/ 92313 w 139682"/>
                    <a:gd name="connsiteY16" fmla="*/ 65798 h 104837"/>
                    <a:gd name="connsiteX17" fmla="*/ 92313 w 139682"/>
                    <a:gd name="connsiteY17" fmla="*/ 65798 h 104837"/>
                    <a:gd name="connsiteX18" fmla="*/ 105242 w 139682"/>
                    <a:gd name="connsiteY18" fmla="*/ 63207 h 104837"/>
                    <a:gd name="connsiteX19" fmla="*/ 128617 w 139682"/>
                    <a:gd name="connsiteY19" fmla="*/ 8112 h 104837"/>
                    <a:gd name="connsiteX20" fmla="*/ 38393 w 139682"/>
                    <a:gd name="connsiteY20" fmla="*/ 40222 h 10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9682" h="104837">
                      <a:moveTo>
                        <a:pt x="0" y="104781"/>
                      </a:moveTo>
                      <a:lnTo>
                        <a:pt x="3162" y="97345"/>
                      </a:lnTo>
                      <a:cubicBezTo>
                        <a:pt x="12026" y="76445"/>
                        <a:pt x="22189" y="55940"/>
                        <a:pt x="33481" y="36448"/>
                      </a:cubicBezTo>
                      <a:lnTo>
                        <a:pt x="33933" y="35716"/>
                      </a:lnTo>
                      <a:lnTo>
                        <a:pt x="34667" y="35321"/>
                      </a:lnTo>
                      <a:cubicBezTo>
                        <a:pt x="65437" y="18478"/>
                        <a:pt x="98749" y="6929"/>
                        <a:pt x="133642" y="1014"/>
                      </a:cubicBezTo>
                      <a:lnTo>
                        <a:pt x="139683" y="0"/>
                      </a:lnTo>
                      <a:lnTo>
                        <a:pt x="136916" y="5408"/>
                      </a:lnTo>
                      <a:cubicBezTo>
                        <a:pt x="127205" y="24449"/>
                        <a:pt x="118284" y="45124"/>
                        <a:pt x="110493" y="66925"/>
                      </a:cubicBezTo>
                      <a:lnTo>
                        <a:pt x="109872" y="68615"/>
                      </a:lnTo>
                      <a:lnTo>
                        <a:pt x="108121" y="68953"/>
                      </a:lnTo>
                      <a:cubicBezTo>
                        <a:pt x="103266" y="69798"/>
                        <a:pt x="98467" y="70755"/>
                        <a:pt x="93668" y="71769"/>
                      </a:cubicBezTo>
                      <a:cubicBezTo>
                        <a:pt x="64082" y="78192"/>
                        <a:pt x="35005" y="88163"/>
                        <a:pt x="7340" y="101345"/>
                      </a:cubicBezTo>
                      <a:lnTo>
                        <a:pt x="56" y="104837"/>
                      </a:lnTo>
                      <a:close/>
                      <a:moveTo>
                        <a:pt x="38393" y="40222"/>
                      </a:moveTo>
                      <a:cubicBezTo>
                        <a:pt x="28738" y="57010"/>
                        <a:pt x="19874" y="74473"/>
                        <a:pt x="11970" y="92388"/>
                      </a:cubicBezTo>
                      <a:cubicBezTo>
                        <a:pt x="37885" y="80670"/>
                        <a:pt x="64873" y="71769"/>
                        <a:pt x="92313" y="65798"/>
                      </a:cubicBezTo>
                      <a:lnTo>
                        <a:pt x="92313" y="65798"/>
                      </a:lnTo>
                      <a:cubicBezTo>
                        <a:pt x="96604" y="64840"/>
                        <a:pt x="100951" y="63995"/>
                        <a:pt x="105242" y="63207"/>
                      </a:cubicBezTo>
                      <a:cubicBezTo>
                        <a:pt x="112243" y="43884"/>
                        <a:pt x="120091" y="25350"/>
                        <a:pt x="128617" y="8112"/>
                      </a:cubicBezTo>
                      <a:cubicBezTo>
                        <a:pt x="96886" y="14083"/>
                        <a:pt x="66567" y="24900"/>
                        <a:pt x="38393" y="40222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1B672626-788A-D112-F892-39F2499CE9F4}"/>
                    </a:ext>
                  </a:extLst>
                </p:cNvPr>
                <p:cNvSpPr/>
                <p:nvPr/>
              </p:nvSpPr>
              <p:spPr>
                <a:xfrm>
                  <a:off x="942609" y="1995522"/>
                  <a:ext cx="137311" cy="137792"/>
                </a:xfrm>
                <a:custGeom>
                  <a:avLst/>
                  <a:gdLst>
                    <a:gd name="connsiteX0" fmla="*/ 0 w 137311"/>
                    <a:gd name="connsiteY0" fmla="*/ 137793 h 137792"/>
                    <a:gd name="connsiteX1" fmla="*/ 7904 w 137311"/>
                    <a:gd name="connsiteY1" fmla="*/ 123597 h 137792"/>
                    <a:gd name="connsiteX2" fmla="*/ 127657 w 137311"/>
                    <a:gd name="connsiteY2" fmla="*/ 5295 h 137792"/>
                    <a:gd name="connsiteX3" fmla="*/ 137311 w 137311"/>
                    <a:gd name="connsiteY3" fmla="*/ 0 h 137792"/>
                    <a:gd name="connsiteX4" fmla="*/ 131835 w 137311"/>
                    <a:gd name="connsiteY4" fmla="*/ 9520 h 137792"/>
                    <a:gd name="connsiteX5" fmla="*/ 101854 w 137311"/>
                    <a:gd name="connsiteY5" fmla="*/ 69741 h 137792"/>
                    <a:gd name="connsiteX6" fmla="*/ 101403 w 137311"/>
                    <a:gd name="connsiteY6" fmla="*/ 70812 h 137792"/>
                    <a:gd name="connsiteX7" fmla="*/ 100330 w 137311"/>
                    <a:gd name="connsiteY7" fmla="*/ 71319 h 137792"/>
                    <a:gd name="connsiteX8" fmla="*/ 12591 w 137311"/>
                    <a:gd name="connsiteY8" fmla="*/ 127427 h 137792"/>
                    <a:gd name="connsiteX9" fmla="*/ 56 w 137311"/>
                    <a:gd name="connsiteY9" fmla="*/ 137793 h 137792"/>
                    <a:gd name="connsiteX10" fmla="*/ 120994 w 137311"/>
                    <a:gd name="connsiteY10" fmla="*/ 16168 h 137792"/>
                    <a:gd name="connsiteX11" fmla="*/ 21794 w 137311"/>
                    <a:gd name="connsiteY11" fmla="*/ 112274 h 137792"/>
                    <a:gd name="connsiteX12" fmla="*/ 96660 w 137311"/>
                    <a:gd name="connsiteY12" fmla="*/ 66305 h 137792"/>
                    <a:gd name="connsiteX13" fmla="*/ 121051 w 137311"/>
                    <a:gd name="connsiteY13" fmla="*/ 16168 h 137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7311" h="137792">
                      <a:moveTo>
                        <a:pt x="0" y="137793"/>
                      </a:moveTo>
                      <a:lnTo>
                        <a:pt x="7904" y="123597"/>
                      </a:lnTo>
                      <a:cubicBezTo>
                        <a:pt x="35401" y="74079"/>
                        <a:pt x="76786" y="33124"/>
                        <a:pt x="127657" y="5295"/>
                      </a:cubicBezTo>
                      <a:lnTo>
                        <a:pt x="137311" y="0"/>
                      </a:lnTo>
                      <a:lnTo>
                        <a:pt x="131835" y="9520"/>
                      </a:lnTo>
                      <a:cubicBezTo>
                        <a:pt x="120656" y="28787"/>
                        <a:pt x="110549" y="49067"/>
                        <a:pt x="101854" y="69741"/>
                      </a:cubicBezTo>
                      <a:lnTo>
                        <a:pt x="101403" y="70812"/>
                      </a:lnTo>
                      <a:lnTo>
                        <a:pt x="100330" y="71319"/>
                      </a:lnTo>
                      <a:cubicBezTo>
                        <a:pt x="69277" y="86078"/>
                        <a:pt x="39748" y="104950"/>
                        <a:pt x="12591" y="127427"/>
                      </a:cubicBezTo>
                      <a:lnTo>
                        <a:pt x="56" y="137793"/>
                      </a:lnTo>
                      <a:close/>
                      <a:moveTo>
                        <a:pt x="120994" y="16168"/>
                      </a:moveTo>
                      <a:cubicBezTo>
                        <a:pt x="80399" y="40335"/>
                        <a:pt x="46467" y="73178"/>
                        <a:pt x="21794" y="112274"/>
                      </a:cubicBezTo>
                      <a:cubicBezTo>
                        <a:pt x="45338" y="94303"/>
                        <a:pt x="70406" y="78868"/>
                        <a:pt x="96660" y="66305"/>
                      </a:cubicBezTo>
                      <a:cubicBezTo>
                        <a:pt x="103943" y="49180"/>
                        <a:pt x="112130" y="32392"/>
                        <a:pt x="121051" y="16168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B61F30C8-68D9-9C2E-6F62-8912D3E9310D}"/>
                    </a:ext>
                  </a:extLst>
                </p:cNvPr>
                <p:cNvSpPr/>
                <p:nvPr/>
              </p:nvSpPr>
              <p:spPr>
                <a:xfrm>
                  <a:off x="998674" y="2145765"/>
                  <a:ext cx="118679" cy="107147"/>
                </a:xfrm>
                <a:custGeom>
                  <a:avLst/>
                  <a:gdLst>
                    <a:gd name="connsiteX0" fmla="*/ 110098 w 118679"/>
                    <a:gd name="connsiteY0" fmla="*/ 107147 h 107147"/>
                    <a:gd name="connsiteX1" fmla="*/ 0 w 118679"/>
                    <a:gd name="connsiteY1" fmla="*/ 107147 h 107147"/>
                    <a:gd name="connsiteX2" fmla="*/ 0 w 118679"/>
                    <a:gd name="connsiteY2" fmla="*/ 104049 h 107147"/>
                    <a:gd name="connsiteX3" fmla="*/ 7340 w 118679"/>
                    <a:gd name="connsiteY3" fmla="*/ 27998 h 107147"/>
                    <a:gd name="connsiteX4" fmla="*/ 7679 w 118679"/>
                    <a:gd name="connsiteY4" fmla="*/ 26139 h 107147"/>
                    <a:gd name="connsiteX5" fmla="*/ 9429 w 118679"/>
                    <a:gd name="connsiteY5" fmla="*/ 25576 h 107147"/>
                    <a:gd name="connsiteX6" fmla="*/ 114501 w 118679"/>
                    <a:gd name="connsiteY6" fmla="*/ 676 h 107147"/>
                    <a:gd name="connsiteX7" fmla="*/ 118680 w 118679"/>
                    <a:gd name="connsiteY7" fmla="*/ 0 h 107147"/>
                    <a:gd name="connsiteX8" fmla="*/ 118059 w 118679"/>
                    <a:gd name="connsiteY8" fmla="*/ 4169 h 107147"/>
                    <a:gd name="connsiteX9" fmla="*/ 110493 w 118679"/>
                    <a:gd name="connsiteY9" fmla="*/ 84670 h 107147"/>
                    <a:gd name="connsiteX10" fmla="*/ 110493 w 118679"/>
                    <a:gd name="connsiteY10" fmla="*/ 84670 h 107147"/>
                    <a:gd name="connsiteX11" fmla="*/ 110154 w 118679"/>
                    <a:gd name="connsiteY11" fmla="*/ 104049 h 107147"/>
                    <a:gd name="connsiteX12" fmla="*/ 110154 w 118679"/>
                    <a:gd name="connsiteY12" fmla="*/ 107091 h 107147"/>
                    <a:gd name="connsiteX13" fmla="*/ 6267 w 118679"/>
                    <a:gd name="connsiteY13" fmla="*/ 101007 h 107147"/>
                    <a:gd name="connsiteX14" fmla="*/ 104000 w 118679"/>
                    <a:gd name="connsiteY14" fmla="*/ 101007 h 107147"/>
                    <a:gd name="connsiteX15" fmla="*/ 104339 w 118679"/>
                    <a:gd name="connsiteY15" fmla="*/ 84501 h 107147"/>
                    <a:gd name="connsiteX16" fmla="*/ 104339 w 118679"/>
                    <a:gd name="connsiteY16" fmla="*/ 84501 h 107147"/>
                    <a:gd name="connsiteX17" fmla="*/ 111340 w 118679"/>
                    <a:gd name="connsiteY17" fmla="*/ 7436 h 107147"/>
                    <a:gd name="connsiteX18" fmla="*/ 13099 w 118679"/>
                    <a:gd name="connsiteY18" fmla="*/ 30871 h 107147"/>
                    <a:gd name="connsiteX19" fmla="*/ 6324 w 118679"/>
                    <a:gd name="connsiteY19" fmla="*/ 101007 h 107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8679" h="107147">
                      <a:moveTo>
                        <a:pt x="110098" y="107147"/>
                      </a:moveTo>
                      <a:lnTo>
                        <a:pt x="0" y="107147"/>
                      </a:lnTo>
                      <a:lnTo>
                        <a:pt x="0" y="104049"/>
                      </a:lnTo>
                      <a:cubicBezTo>
                        <a:pt x="452" y="78699"/>
                        <a:pt x="2936" y="53123"/>
                        <a:pt x="7340" y="27998"/>
                      </a:cubicBezTo>
                      <a:lnTo>
                        <a:pt x="7679" y="26139"/>
                      </a:lnTo>
                      <a:lnTo>
                        <a:pt x="9429" y="25576"/>
                      </a:lnTo>
                      <a:cubicBezTo>
                        <a:pt x="43926" y="14647"/>
                        <a:pt x="79327" y="6253"/>
                        <a:pt x="114501" y="676"/>
                      </a:cubicBezTo>
                      <a:lnTo>
                        <a:pt x="118680" y="0"/>
                      </a:lnTo>
                      <a:lnTo>
                        <a:pt x="118059" y="4169"/>
                      </a:lnTo>
                      <a:cubicBezTo>
                        <a:pt x="114050" y="30477"/>
                        <a:pt x="111509" y="57573"/>
                        <a:pt x="110493" y="84670"/>
                      </a:cubicBezTo>
                      <a:lnTo>
                        <a:pt x="110493" y="84670"/>
                      </a:lnTo>
                      <a:cubicBezTo>
                        <a:pt x="110267" y="91205"/>
                        <a:pt x="110154" y="97627"/>
                        <a:pt x="110154" y="104049"/>
                      </a:cubicBezTo>
                      <a:lnTo>
                        <a:pt x="110154" y="107091"/>
                      </a:lnTo>
                      <a:close/>
                      <a:moveTo>
                        <a:pt x="6267" y="101007"/>
                      </a:moveTo>
                      <a:lnTo>
                        <a:pt x="104000" y="101007"/>
                      </a:lnTo>
                      <a:cubicBezTo>
                        <a:pt x="104000" y="95542"/>
                        <a:pt x="104113" y="90022"/>
                        <a:pt x="104339" y="84501"/>
                      </a:cubicBezTo>
                      <a:lnTo>
                        <a:pt x="104339" y="84501"/>
                      </a:lnTo>
                      <a:cubicBezTo>
                        <a:pt x="105298" y="58587"/>
                        <a:pt x="107613" y="32674"/>
                        <a:pt x="111340" y="7436"/>
                      </a:cubicBezTo>
                      <a:cubicBezTo>
                        <a:pt x="78423" y="12844"/>
                        <a:pt x="45394" y="20731"/>
                        <a:pt x="13099" y="30871"/>
                      </a:cubicBezTo>
                      <a:cubicBezTo>
                        <a:pt x="9147" y="54081"/>
                        <a:pt x="6832" y="77628"/>
                        <a:pt x="6324" y="101007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5EDA99DE-D0B4-BE89-76C2-D56F08D01D0A}"/>
                    </a:ext>
                  </a:extLst>
                </p:cNvPr>
                <p:cNvSpPr/>
                <p:nvPr/>
              </p:nvSpPr>
              <p:spPr>
                <a:xfrm>
                  <a:off x="919116" y="2169932"/>
                  <a:ext cx="93899" cy="83092"/>
                </a:xfrm>
                <a:custGeom>
                  <a:avLst/>
                  <a:gdLst>
                    <a:gd name="connsiteX0" fmla="*/ 82664 w 93899"/>
                    <a:gd name="connsiteY0" fmla="*/ 82980 h 83092"/>
                    <a:gd name="connsiteX1" fmla="*/ 82664 w 93899"/>
                    <a:gd name="connsiteY1" fmla="*/ 82980 h 83092"/>
                    <a:gd name="connsiteX2" fmla="*/ 79615 w 93899"/>
                    <a:gd name="connsiteY2" fmla="*/ 79882 h 83092"/>
                    <a:gd name="connsiteX3" fmla="*/ 86051 w 93899"/>
                    <a:gd name="connsiteY3" fmla="*/ 8844 h 83092"/>
                    <a:gd name="connsiteX4" fmla="*/ 4353 w 93899"/>
                    <a:gd name="connsiteY4" fmla="*/ 40898 h 83092"/>
                    <a:gd name="connsiteX5" fmla="*/ 288 w 93899"/>
                    <a:gd name="connsiteY5" fmla="*/ 39434 h 83092"/>
                    <a:gd name="connsiteX6" fmla="*/ 1756 w 93899"/>
                    <a:gd name="connsiteY6" fmla="*/ 35378 h 83092"/>
                    <a:gd name="connsiteX7" fmla="*/ 89044 w 93899"/>
                    <a:gd name="connsiteY7" fmla="*/ 1521 h 83092"/>
                    <a:gd name="connsiteX8" fmla="*/ 93899 w 93899"/>
                    <a:gd name="connsiteY8" fmla="*/ 0 h 83092"/>
                    <a:gd name="connsiteX9" fmla="*/ 93052 w 93899"/>
                    <a:gd name="connsiteY9" fmla="*/ 4957 h 83092"/>
                    <a:gd name="connsiteX10" fmla="*/ 85882 w 93899"/>
                    <a:gd name="connsiteY10" fmla="*/ 80051 h 83092"/>
                    <a:gd name="connsiteX11" fmla="*/ 82833 w 93899"/>
                    <a:gd name="connsiteY11" fmla="*/ 83093 h 83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3899" h="83092">
                      <a:moveTo>
                        <a:pt x="82664" y="82980"/>
                      </a:moveTo>
                      <a:lnTo>
                        <a:pt x="82664" y="82980"/>
                      </a:lnTo>
                      <a:cubicBezTo>
                        <a:pt x="80970" y="82980"/>
                        <a:pt x="79615" y="81572"/>
                        <a:pt x="79615" y="79882"/>
                      </a:cubicBezTo>
                      <a:cubicBezTo>
                        <a:pt x="80010" y="56221"/>
                        <a:pt x="82155" y="32336"/>
                        <a:pt x="86051" y="8844"/>
                      </a:cubicBezTo>
                      <a:cubicBezTo>
                        <a:pt x="58047" y="17914"/>
                        <a:pt x="30551" y="28674"/>
                        <a:pt x="4353" y="40898"/>
                      </a:cubicBezTo>
                      <a:cubicBezTo>
                        <a:pt x="2829" y="41631"/>
                        <a:pt x="965" y="40898"/>
                        <a:pt x="288" y="39434"/>
                      </a:cubicBezTo>
                      <a:cubicBezTo>
                        <a:pt x="-446" y="37913"/>
                        <a:pt x="288" y="36054"/>
                        <a:pt x="1756" y="35378"/>
                      </a:cubicBezTo>
                      <a:cubicBezTo>
                        <a:pt x="29760" y="22365"/>
                        <a:pt x="59120" y="10985"/>
                        <a:pt x="89044" y="1521"/>
                      </a:cubicBezTo>
                      <a:lnTo>
                        <a:pt x="93899" y="0"/>
                      </a:lnTo>
                      <a:lnTo>
                        <a:pt x="93052" y="4957"/>
                      </a:lnTo>
                      <a:cubicBezTo>
                        <a:pt x="88705" y="29744"/>
                        <a:pt x="86277" y="55038"/>
                        <a:pt x="85882" y="80051"/>
                      </a:cubicBezTo>
                      <a:cubicBezTo>
                        <a:pt x="85882" y="81741"/>
                        <a:pt x="84470" y="83093"/>
                        <a:pt x="82833" y="83093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8A0E691C-48B8-4EE6-2399-8EFEEBB49D8C}"/>
                    </a:ext>
                  </a:extLst>
                </p:cNvPr>
                <p:cNvSpPr/>
                <p:nvPr/>
              </p:nvSpPr>
              <p:spPr>
                <a:xfrm>
                  <a:off x="1102618" y="2246828"/>
                  <a:ext cx="35061" cy="6084"/>
                </a:xfrm>
                <a:custGeom>
                  <a:avLst/>
                  <a:gdLst>
                    <a:gd name="connsiteX0" fmla="*/ 32013 w 35061"/>
                    <a:gd name="connsiteY0" fmla="*/ 6084 h 6084"/>
                    <a:gd name="connsiteX1" fmla="*/ 3049 w 35061"/>
                    <a:gd name="connsiteY1" fmla="*/ 6084 h 6084"/>
                    <a:gd name="connsiteX2" fmla="*/ 0 w 35061"/>
                    <a:gd name="connsiteY2" fmla="*/ 3042 h 6084"/>
                    <a:gd name="connsiteX3" fmla="*/ 3049 w 35061"/>
                    <a:gd name="connsiteY3" fmla="*/ 0 h 6084"/>
                    <a:gd name="connsiteX4" fmla="*/ 32013 w 35061"/>
                    <a:gd name="connsiteY4" fmla="*/ 0 h 6084"/>
                    <a:gd name="connsiteX5" fmla="*/ 35062 w 35061"/>
                    <a:gd name="connsiteY5" fmla="*/ 3042 h 6084"/>
                    <a:gd name="connsiteX6" fmla="*/ 32013 w 35061"/>
                    <a:gd name="connsiteY6" fmla="*/ 6084 h 6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061" h="6084">
                      <a:moveTo>
                        <a:pt x="32013" y="6084"/>
                      </a:moveTo>
                      <a:lnTo>
                        <a:pt x="3049" y="6084"/>
                      </a:lnTo>
                      <a:cubicBezTo>
                        <a:pt x="1355" y="6084"/>
                        <a:pt x="0" y="4732"/>
                        <a:pt x="0" y="3042"/>
                      </a:cubicBezTo>
                      <a:cubicBezTo>
                        <a:pt x="0" y="1352"/>
                        <a:pt x="1355" y="0"/>
                        <a:pt x="3049" y="0"/>
                      </a:cubicBezTo>
                      <a:lnTo>
                        <a:pt x="32013" y="0"/>
                      </a:lnTo>
                      <a:cubicBezTo>
                        <a:pt x="33707" y="0"/>
                        <a:pt x="35062" y="1352"/>
                        <a:pt x="35062" y="3042"/>
                      </a:cubicBezTo>
                      <a:cubicBezTo>
                        <a:pt x="35062" y="4732"/>
                        <a:pt x="33707" y="6084"/>
                        <a:pt x="32013" y="6084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5401C86A-5F09-3D5F-59C8-21C426D409AB}"/>
                    </a:ext>
                  </a:extLst>
                </p:cNvPr>
                <p:cNvSpPr/>
                <p:nvPr/>
              </p:nvSpPr>
              <p:spPr>
                <a:xfrm>
                  <a:off x="998599" y="2246772"/>
                  <a:ext cx="117725" cy="116104"/>
                </a:xfrm>
                <a:custGeom>
                  <a:avLst/>
                  <a:gdLst>
                    <a:gd name="connsiteX0" fmla="*/ 99107 w 117725"/>
                    <a:gd name="connsiteY0" fmla="*/ 116104 h 116104"/>
                    <a:gd name="connsiteX1" fmla="*/ 98598 w 117725"/>
                    <a:gd name="connsiteY1" fmla="*/ 116104 h 116104"/>
                    <a:gd name="connsiteX2" fmla="*/ 8883 w 117725"/>
                    <a:gd name="connsiteY2" fmla="*/ 94585 h 116104"/>
                    <a:gd name="connsiteX3" fmla="*/ 7076 w 117725"/>
                    <a:gd name="connsiteY3" fmla="*/ 94021 h 116104"/>
                    <a:gd name="connsiteX4" fmla="*/ 6738 w 117725"/>
                    <a:gd name="connsiteY4" fmla="*/ 92162 h 116104"/>
                    <a:gd name="connsiteX5" fmla="*/ 922 w 117725"/>
                    <a:gd name="connsiteY5" fmla="*/ 41405 h 116104"/>
                    <a:gd name="connsiteX6" fmla="*/ 75 w 117725"/>
                    <a:gd name="connsiteY6" fmla="*/ 3042 h 116104"/>
                    <a:gd name="connsiteX7" fmla="*/ 75 w 117725"/>
                    <a:gd name="connsiteY7" fmla="*/ 0 h 116104"/>
                    <a:gd name="connsiteX8" fmla="*/ 110116 w 117725"/>
                    <a:gd name="connsiteY8" fmla="*/ 0 h 116104"/>
                    <a:gd name="connsiteX9" fmla="*/ 110116 w 117725"/>
                    <a:gd name="connsiteY9" fmla="*/ 3042 h 116104"/>
                    <a:gd name="connsiteX10" fmla="*/ 117682 w 117725"/>
                    <a:gd name="connsiteY10" fmla="*/ 93402 h 116104"/>
                    <a:gd name="connsiteX11" fmla="*/ 115141 w 117725"/>
                    <a:gd name="connsiteY11" fmla="*/ 96951 h 116104"/>
                    <a:gd name="connsiteX12" fmla="*/ 111584 w 117725"/>
                    <a:gd name="connsiteY12" fmla="*/ 94416 h 116104"/>
                    <a:gd name="connsiteX13" fmla="*/ 103906 w 117725"/>
                    <a:gd name="connsiteY13" fmla="*/ 6084 h 116104"/>
                    <a:gd name="connsiteX14" fmla="*/ 6117 w 117725"/>
                    <a:gd name="connsiteY14" fmla="*/ 6084 h 116104"/>
                    <a:gd name="connsiteX15" fmla="*/ 6963 w 117725"/>
                    <a:gd name="connsiteY15" fmla="*/ 40955 h 116104"/>
                    <a:gd name="connsiteX16" fmla="*/ 12384 w 117725"/>
                    <a:gd name="connsiteY16" fmla="*/ 89233 h 116104"/>
                    <a:gd name="connsiteX17" fmla="*/ 99502 w 117725"/>
                    <a:gd name="connsiteY17" fmla="*/ 110020 h 116104"/>
                    <a:gd name="connsiteX18" fmla="*/ 101986 w 117725"/>
                    <a:gd name="connsiteY18" fmla="*/ 113569 h 116104"/>
                    <a:gd name="connsiteX19" fmla="*/ 98937 w 117725"/>
                    <a:gd name="connsiteY19" fmla="*/ 116104 h 11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7725" h="116104">
                      <a:moveTo>
                        <a:pt x="99107" y="116104"/>
                      </a:moveTo>
                      <a:cubicBezTo>
                        <a:pt x="99107" y="116104"/>
                        <a:pt x="98768" y="116104"/>
                        <a:pt x="98598" y="116104"/>
                      </a:cubicBezTo>
                      <a:cubicBezTo>
                        <a:pt x="68392" y="110865"/>
                        <a:pt x="38242" y="103654"/>
                        <a:pt x="8883" y="94585"/>
                      </a:cubicBezTo>
                      <a:lnTo>
                        <a:pt x="7076" y="94021"/>
                      </a:lnTo>
                      <a:lnTo>
                        <a:pt x="6738" y="92162"/>
                      </a:lnTo>
                      <a:cubicBezTo>
                        <a:pt x="3915" y="75093"/>
                        <a:pt x="1938" y="58024"/>
                        <a:pt x="922" y="41405"/>
                      </a:cubicBezTo>
                      <a:cubicBezTo>
                        <a:pt x="132" y="28956"/>
                        <a:pt x="-151" y="16055"/>
                        <a:pt x="75" y="3042"/>
                      </a:cubicBezTo>
                      <a:lnTo>
                        <a:pt x="75" y="0"/>
                      </a:lnTo>
                      <a:lnTo>
                        <a:pt x="110116" y="0"/>
                      </a:lnTo>
                      <a:lnTo>
                        <a:pt x="110116" y="3042"/>
                      </a:lnTo>
                      <a:cubicBezTo>
                        <a:pt x="110116" y="33124"/>
                        <a:pt x="112657" y="63545"/>
                        <a:pt x="117682" y="93402"/>
                      </a:cubicBezTo>
                      <a:cubicBezTo>
                        <a:pt x="117964" y="95092"/>
                        <a:pt x="116835" y="96669"/>
                        <a:pt x="115141" y="96951"/>
                      </a:cubicBezTo>
                      <a:cubicBezTo>
                        <a:pt x="113448" y="97232"/>
                        <a:pt x="111867" y="96106"/>
                        <a:pt x="111584" y="94416"/>
                      </a:cubicBezTo>
                      <a:cubicBezTo>
                        <a:pt x="106672" y="65235"/>
                        <a:pt x="104075" y="35547"/>
                        <a:pt x="103906" y="6084"/>
                      </a:cubicBezTo>
                      <a:lnTo>
                        <a:pt x="6117" y="6084"/>
                      </a:lnTo>
                      <a:cubicBezTo>
                        <a:pt x="6004" y="17914"/>
                        <a:pt x="6286" y="29632"/>
                        <a:pt x="6963" y="40955"/>
                      </a:cubicBezTo>
                      <a:cubicBezTo>
                        <a:pt x="7923" y="56785"/>
                        <a:pt x="9786" y="73009"/>
                        <a:pt x="12384" y="89233"/>
                      </a:cubicBezTo>
                      <a:cubicBezTo>
                        <a:pt x="40896" y="97965"/>
                        <a:pt x="70199" y="104950"/>
                        <a:pt x="99502" y="110020"/>
                      </a:cubicBezTo>
                      <a:cubicBezTo>
                        <a:pt x="101196" y="110302"/>
                        <a:pt x="102268" y="111879"/>
                        <a:pt x="101986" y="113569"/>
                      </a:cubicBezTo>
                      <a:cubicBezTo>
                        <a:pt x="101704" y="115034"/>
                        <a:pt x="100405" y="116104"/>
                        <a:pt x="98937" y="116104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C19CBDF4-C0AF-4850-C31A-787AACB8BEA8}"/>
                    </a:ext>
                  </a:extLst>
                </p:cNvPr>
                <p:cNvSpPr/>
                <p:nvPr/>
              </p:nvSpPr>
              <p:spPr>
                <a:xfrm>
                  <a:off x="918746" y="2246828"/>
                  <a:ext cx="93535" cy="96049"/>
                </a:xfrm>
                <a:custGeom>
                  <a:avLst/>
                  <a:gdLst>
                    <a:gd name="connsiteX0" fmla="*/ 93479 w 93535"/>
                    <a:gd name="connsiteY0" fmla="*/ 95993 h 96049"/>
                    <a:gd name="connsiteX1" fmla="*/ 88736 w 93535"/>
                    <a:gd name="connsiteY1" fmla="*/ 94528 h 96049"/>
                    <a:gd name="connsiteX2" fmla="*/ 1787 w 93535"/>
                    <a:gd name="connsiteY2" fmla="*/ 61573 h 96049"/>
                    <a:gd name="connsiteX3" fmla="*/ 263 w 93535"/>
                    <a:gd name="connsiteY3" fmla="*/ 57517 h 96049"/>
                    <a:gd name="connsiteX4" fmla="*/ 4328 w 93535"/>
                    <a:gd name="connsiteY4" fmla="*/ 55996 h 96049"/>
                    <a:gd name="connsiteX5" fmla="*/ 85800 w 93535"/>
                    <a:gd name="connsiteY5" fmla="*/ 87205 h 96049"/>
                    <a:gd name="connsiteX6" fmla="*/ 80775 w 93535"/>
                    <a:gd name="connsiteY6" fmla="*/ 41349 h 96049"/>
                    <a:gd name="connsiteX7" fmla="*/ 79928 w 93535"/>
                    <a:gd name="connsiteY7" fmla="*/ 6084 h 96049"/>
                    <a:gd name="connsiteX8" fmla="*/ 3086 w 93535"/>
                    <a:gd name="connsiteY8" fmla="*/ 6084 h 96049"/>
                    <a:gd name="connsiteX9" fmla="*/ 37 w 93535"/>
                    <a:gd name="connsiteY9" fmla="*/ 3042 h 96049"/>
                    <a:gd name="connsiteX10" fmla="*/ 3086 w 93535"/>
                    <a:gd name="connsiteY10" fmla="*/ 0 h 96049"/>
                    <a:gd name="connsiteX11" fmla="*/ 86195 w 93535"/>
                    <a:gd name="connsiteY11" fmla="*/ 0 h 96049"/>
                    <a:gd name="connsiteX12" fmla="*/ 86195 w 93535"/>
                    <a:gd name="connsiteY12" fmla="*/ 3098 h 96049"/>
                    <a:gd name="connsiteX13" fmla="*/ 86986 w 93535"/>
                    <a:gd name="connsiteY13" fmla="*/ 41011 h 96049"/>
                    <a:gd name="connsiteX14" fmla="*/ 92745 w 93535"/>
                    <a:gd name="connsiteY14" fmla="*/ 91148 h 96049"/>
                    <a:gd name="connsiteX15" fmla="*/ 93535 w 93535"/>
                    <a:gd name="connsiteY15" fmla="*/ 96049 h 96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3535" h="96049">
                      <a:moveTo>
                        <a:pt x="93479" y="95993"/>
                      </a:moveTo>
                      <a:lnTo>
                        <a:pt x="88736" y="94528"/>
                      </a:lnTo>
                      <a:cubicBezTo>
                        <a:pt x="58925" y="85346"/>
                        <a:pt x="29678" y="74248"/>
                        <a:pt x="1787" y="61573"/>
                      </a:cubicBezTo>
                      <a:cubicBezTo>
                        <a:pt x="263" y="60897"/>
                        <a:pt x="-415" y="59038"/>
                        <a:pt x="263" y="57517"/>
                      </a:cubicBezTo>
                      <a:cubicBezTo>
                        <a:pt x="940" y="55996"/>
                        <a:pt x="2803" y="55320"/>
                        <a:pt x="4328" y="55996"/>
                      </a:cubicBezTo>
                      <a:cubicBezTo>
                        <a:pt x="30525" y="67882"/>
                        <a:pt x="57909" y="78417"/>
                        <a:pt x="85800" y="87205"/>
                      </a:cubicBezTo>
                      <a:cubicBezTo>
                        <a:pt x="83372" y="71769"/>
                        <a:pt x="81678" y="56390"/>
                        <a:pt x="80775" y="41349"/>
                      </a:cubicBezTo>
                      <a:cubicBezTo>
                        <a:pt x="80097" y="29913"/>
                        <a:pt x="79759" y="18027"/>
                        <a:pt x="79928" y="6084"/>
                      </a:cubicBezTo>
                      <a:lnTo>
                        <a:pt x="3086" y="6084"/>
                      </a:lnTo>
                      <a:cubicBezTo>
                        <a:pt x="1392" y="6084"/>
                        <a:pt x="37" y="4732"/>
                        <a:pt x="37" y="3042"/>
                      </a:cubicBezTo>
                      <a:cubicBezTo>
                        <a:pt x="37" y="1352"/>
                        <a:pt x="1392" y="0"/>
                        <a:pt x="3086" y="0"/>
                      </a:cubicBezTo>
                      <a:lnTo>
                        <a:pt x="86195" y="0"/>
                      </a:lnTo>
                      <a:lnTo>
                        <a:pt x="86195" y="3098"/>
                      </a:lnTo>
                      <a:cubicBezTo>
                        <a:pt x="85913" y="15943"/>
                        <a:pt x="86195" y="28674"/>
                        <a:pt x="86986" y="41011"/>
                      </a:cubicBezTo>
                      <a:cubicBezTo>
                        <a:pt x="88002" y="57404"/>
                        <a:pt x="89922" y="74305"/>
                        <a:pt x="92745" y="91148"/>
                      </a:cubicBezTo>
                      <a:lnTo>
                        <a:pt x="93535" y="96049"/>
                      </a:ln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4434A68C-3721-015A-E3AA-71EE3BF4E1B0}"/>
                    </a:ext>
                  </a:extLst>
                </p:cNvPr>
                <p:cNvSpPr/>
                <p:nvPr/>
              </p:nvSpPr>
              <p:spPr>
                <a:xfrm>
                  <a:off x="1005294" y="2335342"/>
                  <a:ext cx="34470" cy="107753"/>
                </a:xfrm>
                <a:custGeom>
                  <a:avLst/>
                  <a:gdLst>
                    <a:gd name="connsiteX0" fmla="*/ 31379 w 34470"/>
                    <a:gd name="connsiteY0" fmla="*/ 107697 h 107753"/>
                    <a:gd name="connsiteX1" fmla="*/ 28499 w 34470"/>
                    <a:gd name="connsiteY1" fmla="*/ 105782 h 107753"/>
                    <a:gd name="connsiteX2" fmla="*/ 43 w 34470"/>
                    <a:gd name="connsiteY2" fmla="*/ 3592 h 107753"/>
                    <a:gd name="connsiteX3" fmla="*/ 2584 w 34470"/>
                    <a:gd name="connsiteY3" fmla="*/ 43 h 107753"/>
                    <a:gd name="connsiteX4" fmla="*/ 6141 w 34470"/>
                    <a:gd name="connsiteY4" fmla="*/ 2578 h 107753"/>
                    <a:gd name="connsiteX5" fmla="*/ 34258 w 34470"/>
                    <a:gd name="connsiteY5" fmla="*/ 103529 h 107753"/>
                    <a:gd name="connsiteX6" fmla="*/ 32508 w 34470"/>
                    <a:gd name="connsiteY6" fmla="*/ 107528 h 107753"/>
                    <a:gd name="connsiteX7" fmla="*/ 31379 w 34470"/>
                    <a:gd name="connsiteY7" fmla="*/ 107754 h 107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470" h="107753">
                      <a:moveTo>
                        <a:pt x="31379" y="107697"/>
                      </a:moveTo>
                      <a:cubicBezTo>
                        <a:pt x="30137" y="107697"/>
                        <a:pt x="29007" y="106965"/>
                        <a:pt x="28499" y="105782"/>
                      </a:cubicBezTo>
                      <a:cubicBezTo>
                        <a:pt x="15400" y="72770"/>
                        <a:pt x="5802" y="38407"/>
                        <a:pt x="43" y="3592"/>
                      </a:cubicBezTo>
                      <a:cubicBezTo>
                        <a:pt x="-239" y="1902"/>
                        <a:pt x="890" y="325"/>
                        <a:pt x="2584" y="43"/>
                      </a:cubicBezTo>
                      <a:cubicBezTo>
                        <a:pt x="4278" y="-239"/>
                        <a:pt x="5859" y="888"/>
                        <a:pt x="6141" y="2578"/>
                      </a:cubicBezTo>
                      <a:cubicBezTo>
                        <a:pt x="11843" y="36942"/>
                        <a:pt x="21329" y="70911"/>
                        <a:pt x="34258" y="103529"/>
                      </a:cubicBezTo>
                      <a:cubicBezTo>
                        <a:pt x="34879" y="105106"/>
                        <a:pt x="34089" y="106909"/>
                        <a:pt x="32508" y="107528"/>
                      </a:cubicBezTo>
                      <a:cubicBezTo>
                        <a:pt x="32113" y="107697"/>
                        <a:pt x="31774" y="107754"/>
                        <a:pt x="31379" y="107754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AFE6B180-0593-EC2A-68A4-AE4A63C14309}"/>
                    </a:ext>
                  </a:extLst>
                </p:cNvPr>
                <p:cNvSpPr/>
                <p:nvPr/>
              </p:nvSpPr>
              <p:spPr>
                <a:xfrm>
                  <a:off x="1229428" y="1962173"/>
                  <a:ext cx="6097" cy="162354"/>
                </a:xfrm>
                <a:custGeom>
                  <a:avLst/>
                  <a:gdLst>
                    <a:gd name="connsiteX0" fmla="*/ 3049 w 6097"/>
                    <a:gd name="connsiteY0" fmla="*/ 162354 h 162354"/>
                    <a:gd name="connsiteX1" fmla="*/ 0 w 6097"/>
                    <a:gd name="connsiteY1" fmla="*/ 159312 h 162354"/>
                    <a:gd name="connsiteX2" fmla="*/ 0 w 6097"/>
                    <a:gd name="connsiteY2" fmla="*/ 3042 h 162354"/>
                    <a:gd name="connsiteX3" fmla="*/ 3049 w 6097"/>
                    <a:gd name="connsiteY3" fmla="*/ 0 h 162354"/>
                    <a:gd name="connsiteX4" fmla="*/ 6098 w 6097"/>
                    <a:gd name="connsiteY4" fmla="*/ 3042 h 162354"/>
                    <a:gd name="connsiteX5" fmla="*/ 6098 w 6097"/>
                    <a:gd name="connsiteY5" fmla="*/ 159312 h 162354"/>
                    <a:gd name="connsiteX6" fmla="*/ 3049 w 6097"/>
                    <a:gd name="connsiteY6" fmla="*/ 162354 h 162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7" h="162354">
                      <a:moveTo>
                        <a:pt x="3049" y="162354"/>
                      </a:moveTo>
                      <a:cubicBezTo>
                        <a:pt x="1355" y="162354"/>
                        <a:pt x="0" y="161002"/>
                        <a:pt x="0" y="159312"/>
                      </a:cubicBezTo>
                      <a:lnTo>
                        <a:pt x="0" y="3042"/>
                      </a:lnTo>
                      <a:cubicBezTo>
                        <a:pt x="0" y="1352"/>
                        <a:pt x="1355" y="0"/>
                        <a:pt x="3049" y="0"/>
                      </a:cubicBezTo>
                      <a:cubicBezTo>
                        <a:pt x="4743" y="0"/>
                        <a:pt x="6098" y="1352"/>
                        <a:pt x="6098" y="3042"/>
                      </a:cubicBezTo>
                      <a:lnTo>
                        <a:pt x="6098" y="159312"/>
                      </a:lnTo>
                      <a:cubicBezTo>
                        <a:pt x="6098" y="161002"/>
                        <a:pt x="4743" y="162354"/>
                        <a:pt x="3049" y="162354"/>
                      </a:cubicBezTo>
                      <a:close/>
                    </a:path>
                  </a:pathLst>
                </a:custGeom>
                <a:solidFill>
                  <a:srgbClr val="19D3C5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aphic 3">
                <a:extLst>
                  <a:ext uri="{FF2B5EF4-FFF2-40B4-BE49-F238E27FC236}">
                    <a16:creationId xmlns:a16="http://schemas.microsoft.com/office/drawing/2014/main" id="{2D389DDB-D9CF-EF39-CBD9-77F949CC3582}"/>
                  </a:ext>
                </a:extLst>
              </p:cNvPr>
              <p:cNvGrpSpPr/>
              <p:nvPr/>
            </p:nvGrpSpPr>
            <p:grpSpPr>
              <a:xfrm>
                <a:off x="886827" y="2112240"/>
                <a:ext cx="782687" cy="395172"/>
                <a:chOff x="886827" y="2112240"/>
                <a:chExt cx="782687" cy="395172"/>
              </a:xfrm>
            </p:grpSpPr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00C711E7-2003-03DC-99C8-B40170AB2679}"/>
                    </a:ext>
                  </a:extLst>
                </p:cNvPr>
                <p:cNvSpPr/>
                <p:nvPr/>
              </p:nvSpPr>
              <p:spPr>
                <a:xfrm>
                  <a:off x="1225022" y="2199294"/>
                  <a:ext cx="444492" cy="77033"/>
                </a:xfrm>
                <a:custGeom>
                  <a:avLst/>
                  <a:gdLst>
                    <a:gd name="connsiteX0" fmla="*/ 58 w 444492"/>
                    <a:gd name="connsiteY0" fmla="*/ 73110 h 77033"/>
                    <a:gd name="connsiteX1" fmla="*/ 149396 w 444492"/>
                    <a:gd name="connsiteY1" fmla="*/ 18241 h 77033"/>
                    <a:gd name="connsiteX2" fmla="*/ 280327 w 444492"/>
                    <a:gd name="connsiteY2" fmla="*/ 25733 h 77033"/>
                    <a:gd name="connsiteX3" fmla="*/ 432883 w 444492"/>
                    <a:gd name="connsiteY3" fmla="*/ 6974 h 77033"/>
                    <a:gd name="connsiteX4" fmla="*/ 443893 w 444492"/>
                    <a:gd name="connsiteY4" fmla="*/ 214 h 77033"/>
                    <a:gd name="connsiteX5" fmla="*/ 438642 w 444492"/>
                    <a:gd name="connsiteY5" fmla="*/ 17903 h 77033"/>
                    <a:gd name="connsiteX6" fmla="*/ 271011 w 444492"/>
                    <a:gd name="connsiteY6" fmla="*/ 76997 h 77033"/>
                    <a:gd name="connsiteX7" fmla="*/ 145049 w 444492"/>
                    <a:gd name="connsiteY7" fmla="*/ 66181 h 77033"/>
                    <a:gd name="connsiteX8" fmla="*/ 2 w 444492"/>
                    <a:gd name="connsiteY8" fmla="*/ 73110 h 77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4492" h="77033">
                      <a:moveTo>
                        <a:pt x="58" y="73110"/>
                      </a:moveTo>
                      <a:cubicBezTo>
                        <a:pt x="-2256" y="65280"/>
                        <a:pt x="64423" y="25733"/>
                        <a:pt x="149396" y="18241"/>
                      </a:cubicBezTo>
                      <a:cubicBezTo>
                        <a:pt x="164866" y="16889"/>
                        <a:pt x="203316" y="19818"/>
                        <a:pt x="280327" y="25733"/>
                      </a:cubicBezTo>
                      <a:cubicBezTo>
                        <a:pt x="280327" y="25733"/>
                        <a:pt x="401999" y="35085"/>
                        <a:pt x="432883" y="6974"/>
                      </a:cubicBezTo>
                      <a:cubicBezTo>
                        <a:pt x="434295" y="5735"/>
                        <a:pt x="441691" y="-1307"/>
                        <a:pt x="443893" y="214"/>
                      </a:cubicBezTo>
                      <a:cubicBezTo>
                        <a:pt x="446490" y="2073"/>
                        <a:pt x="439884" y="15312"/>
                        <a:pt x="438642" y="17903"/>
                      </a:cubicBezTo>
                      <a:cubicBezTo>
                        <a:pt x="426729" y="41901"/>
                        <a:pt x="367841" y="78349"/>
                        <a:pt x="271011" y="76997"/>
                      </a:cubicBezTo>
                      <a:cubicBezTo>
                        <a:pt x="219294" y="76265"/>
                        <a:pt x="202695" y="70519"/>
                        <a:pt x="145049" y="66181"/>
                      </a:cubicBezTo>
                      <a:cubicBezTo>
                        <a:pt x="46469" y="58745"/>
                        <a:pt x="2204" y="80490"/>
                        <a:pt x="2" y="73110"/>
                      </a:cubicBezTo>
                      <a:close/>
                    </a:path>
                  </a:pathLst>
                </a:custGeom>
                <a:solidFill>
                  <a:srgbClr val="238DC1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2C30ACF-6919-2CF4-D9DD-EEBA1026326A}"/>
                    </a:ext>
                  </a:extLst>
                </p:cNvPr>
                <p:cNvSpPr/>
                <p:nvPr/>
              </p:nvSpPr>
              <p:spPr>
                <a:xfrm>
                  <a:off x="1229202" y="2285640"/>
                  <a:ext cx="355737" cy="55048"/>
                </a:xfrm>
                <a:custGeom>
                  <a:avLst/>
                  <a:gdLst>
                    <a:gd name="connsiteX0" fmla="*/ 113 w 355737"/>
                    <a:gd name="connsiteY0" fmla="*/ 34309 h 55048"/>
                    <a:gd name="connsiteX1" fmla="*/ 121503 w 355737"/>
                    <a:gd name="connsiteY1" fmla="*/ 2 h 55048"/>
                    <a:gd name="connsiteX2" fmla="*/ 224543 w 355737"/>
                    <a:gd name="connsiteY2" fmla="*/ 13916 h 55048"/>
                    <a:gd name="connsiteX3" fmla="*/ 346271 w 355737"/>
                    <a:gd name="connsiteY3" fmla="*/ 8396 h 55048"/>
                    <a:gd name="connsiteX4" fmla="*/ 355361 w 355737"/>
                    <a:gd name="connsiteY4" fmla="*/ 3720 h 55048"/>
                    <a:gd name="connsiteX5" fmla="*/ 350110 w 355737"/>
                    <a:gd name="connsiteY5" fmla="*/ 17353 h 55048"/>
                    <a:gd name="connsiteX6" fmla="*/ 213984 w 355737"/>
                    <a:gd name="connsiteY6" fmla="*/ 53857 h 55048"/>
                    <a:gd name="connsiteX7" fmla="*/ 115066 w 355737"/>
                    <a:gd name="connsiteY7" fmla="*/ 37633 h 55048"/>
                    <a:gd name="connsiteX8" fmla="*/ 0 w 355737"/>
                    <a:gd name="connsiteY8" fmla="*/ 34253 h 55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5737" h="55048">
                      <a:moveTo>
                        <a:pt x="113" y="34309"/>
                      </a:moveTo>
                      <a:cubicBezTo>
                        <a:pt x="-1242" y="28000"/>
                        <a:pt x="53920" y="791"/>
                        <a:pt x="121503" y="2"/>
                      </a:cubicBezTo>
                      <a:cubicBezTo>
                        <a:pt x="133811" y="-111"/>
                        <a:pt x="164017" y="4565"/>
                        <a:pt x="224543" y="13916"/>
                      </a:cubicBezTo>
                      <a:cubicBezTo>
                        <a:pt x="224543" y="13916"/>
                        <a:pt x="320130" y="28676"/>
                        <a:pt x="346271" y="8396"/>
                      </a:cubicBezTo>
                      <a:cubicBezTo>
                        <a:pt x="347457" y="7494"/>
                        <a:pt x="353780" y="2368"/>
                        <a:pt x="355361" y="3720"/>
                      </a:cubicBezTo>
                      <a:cubicBezTo>
                        <a:pt x="357281" y="5354"/>
                        <a:pt x="351296" y="15437"/>
                        <a:pt x="350110" y="17353"/>
                      </a:cubicBezTo>
                      <a:cubicBezTo>
                        <a:pt x="339213" y="35605"/>
                        <a:pt x="290432" y="60843"/>
                        <a:pt x="213984" y="53857"/>
                      </a:cubicBezTo>
                      <a:cubicBezTo>
                        <a:pt x="173164" y="50139"/>
                        <a:pt x="160404" y="44618"/>
                        <a:pt x="115066" y="37633"/>
                      </a:cubicBezTo>
                      <a:cubicBezTo>
                        <a:pt x="37603" y="25747"/>
                        <a:pt x="1299" y="40224"/>
                        <a:pt x="0" y="34253"/>
                      </a:cubicBezTo>
                      <a:close/>
                    </a:path>
                  </a:pathLst>
                </a:custGeom>
                <a:solidFill>
                  <a:srgbClr val="238DC1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D71851CF-7C34-FB56-B74D-9654381D4BFD}"/>
                    </a:ext>
                  </a:extLst>
                </p:cNvPr>
                <p:cNvSpPr/>
                <p:nvPr/>
              </p:nvSpPr>
              <p:spPr>
                <a:xfrm>
                  <a:off x="1228853" y="2350071"/>
                  <a:ext cx="251034" cy="43711"/>
                </a:xfrm>
                <a:custGeom>
                  <a:avLst/>
                  <a:gdLst>
                    <a:gd name="connsiteX0" fmla="*/ 10 w 251034"/>
                    <a:gd name="connsiteY0" fmla="*/ 19453 h 43711"/>
                    <a:gd name="connsiteX1" fmla="*/ 86677 w 251034"/>
                    <a:gd name="connsiteY1" fmla="*/ 187 h 43711"/>
                    <a:gd name="connsiteX2" fmla="*/ 158494 w 251034"/>
                    <a:gd name="connsiteY2" fmla="*/ 13988 h 43711"/>
                    <a:gd name="connsiteX3" fmla="*/ 244257 w 251034"/>
                    <a:gd name="connsiteY3" fmla="*/ 14890 h 43711"/>
                    <a:gd name="connsiteX4" fmla="*/ 250807 w 251034"/>
                    <a:gd name="connsiteY4" fmla="*/ 11960 h 43711"/>
                    <a:gd name="connsiteX5" fmla="*/ 246572 w 251034"/>
                    <a:gd name="connsiteY5" fmla="*/ 21312 h 43711"/>
                    <a:gd name="connsiteX6" fmla="*/ 149517 w 251034"/>
                    <a:gd name="connsiteY6" fmla="*/ 41592 h 43711"/>
                    <a:gd name="connsiteX7" fmla="*/ 80692 w 251034"/>
                    <a:gd name="connsiteY7" fmla="*/ 26325 h 43711"/>
                    <a:gd name="connsiteX8" fmla="*/ 10 w 251034"/>
                    <a:gd name="connsiteY8" fmla="*/ 19453 h 43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1034" h="43711">
                      <a:moveTo>
                        <a:pt x="10" y="19453"/>
                      </a:moveTo>
                      <a:cubicBezTo>
                        <a:pt x="-724" y="14946"/>
                        <a:pt x="39137" y="-1954"/>
                        <a:pt x="86677" y="187"/>
                      </a:cubicBezTo>
                      <a:cubicBezTo>
                        <a:pt x="95315" y="581"/>
                        <a:pt x="116375" y="5031"/>
                        <a:pt x="158494" y="13988"/>
                      </a:cubicBezTo>
                      <a:cubicBezTo>
                        <a:pt x="158494" y="13988"/>
                        <a:pt x="225061" y="28128"/>
                        <a:pt x="244257" y="14890"/>
                      </a:cubicBezTo>
                      <a:cubicBezTo>
                        <a:pt x="245104" y="14270"/>
                        <a:pt x="249734" y="10946"/>
                        <a:pt x="250807" y="11960"/>
                      </a:cubicBezTo>
                      <a:cubicBezTo>
                        <a:pt x="252105" y="13200"/>
                        <a:pt x="247475" y="20016"/>
                        <a:pt x="246572" y="21312"/>
                      </a:cubicBezTo>
                      <a:cubicBezTo>
                        <a:pt x="238216" y="33705"/>
                        <a:pt x="202928" y="49479"/>
                        <a:pt x="149517" y="41592"/>
                      </a:cubicBezTo>
                      <a:cubicBezTo>
                        <a:pt x="121004" y="37367"/>
                        <a:pt x="112253" y="32973"/>
                        <a:pt x="80692" y="26325"/>
                      </a:cubicBezTo>
                      <a:cubicBezTo>
                        <a:pt x="26716" y="14890"/>
                        <a:pt x="687" y="23678"/>
                        <a:pt x="10" y="19453"/>
                      </a:cubicBezTo>
                      <a:close/>
                    </a:path>
                  </a:pathLst>
                </a:custGeom>
                <a:solidFill>
                  <a:srgbClr val="238DC1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D3E091DB-A72F-6EEC-22A5-BEB489816BBF}"/>
                    </a:ext>
                  </a:extLst>
                </p:cNvPr>
                <p:cNvSpPr/>
                <p:nvPr/>
              </p:nvSpPr>
              <p:spPr>
                <a:xfrm>
                  <a:off x="1208199" y="2396258"/>
                  <a:ext cx="169572" cy="33322"/>
                </a:xfrm>
                <a:custGeom>
                  <a:avLst/>
                  <a:gdLst>
                    <a:gd name="connsiteX0" fmla="*/ 56 w 169572"/>
                    <a:gd name="connsiteY0" fmla="*/ 10558 h 33322"/>
                    <a:gd name="connsiteX1" fmla="*/ 59170 w 169572"/>
                    <a:gd name="connsiteY1" fmla="*/ 587 h 33322"/>
                    <a:gd name="connsiteX2" fmla="*/ 107105 w 169572"/>
                    <a:gd name="connsiteY2" fmla="*/ 12417 h 33322"/>
                    <a:gd name="connsiteX3" fmla="*/ 164921 w 169572"/>
                    <a:gd name="connsiteY3" fmla="*/ 16023 h 33322"/>
                    <a:gd name="connsiteX4" fmla="*/ 169437 w 169572"/>
                    <a:gd name="connsiteY4" fmla="*/ 14276 h 33322"/>
                    <a:gd name="connsiteX5" fmla="*/ 166276 w 169572"/>
                    <a:gd name="connsiteY5" fmla="*/ 20473 h 33322"/>
                    <a:gd name="connsiteX6" fmla="*/ 100104 w 169572"/>
                    <a:gd name="connsiteY6" fmla="*/ 30782 h 33322"/>
                    <a:gd name="connsiteX7" fmla="*/ 54202 w 169572"/>
                    <a:gd name="connsiteY7" fmla="*/ 18051 h 33322"/>
                    <a:gd name="connsiteX8" fmla="*/ 0 w 169572"/>
                    <a:gd name="connsiteY8" fmla="*/ 10558 h 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572" h="33322">
                      <a:moveTo>
                        <a:pt x="56" y="10558"/>
                      </a:moveTo>
                      <a:cubicBezTo>
                        <a:pt x="-282" y="7516"/>
                        <a:pt x="27157" y="-2511"/>
                        <a:pt x="59170" y="587"/>
                      </a:cubicBezTo>
                      <a:cubicBezTo>
                        <a:pt x="64986" y="1150"/>
                        <a:pt x="79044" y="4925"/>
                        <a:pt x="107105" y="12417"/>
                      </a:cubicBezTo>
                      <a:cubicBezTo>
                        <a:pt x="107105" y="12417"/>
                        <a:pt x="151483" y="24304"/>
                        <a:pt x="164921" y="16023"/>
                      </a:cubicBezTo>
                      <a:cubicBezTo>
                        <a:pt x="165542" y="15628"/>
                        <a:pt x="168760" y="13544"/>
                        <a:pt x="169437" y="14276"/>
                      </a:cubicBezTo>
                      <a:cubicBezTo>
                        <a:pt x="170284" y="15121"/>
                        <a:pt x="166897" y="19572"/>
                        <a:pt x="166276" y="20473"/>
                      </a:cubicBezTo>
                      <a:cubicBezTo>
                        <a:pt x="160178" y="28529"/>
                        <a:pt x="135843" y="37936"/>
                        <a:pt x="100104" y="30782"/>
                      </a:cubicBezTo>
                      <a:cubicBezTo>
                        <a:pt x="81021" y="26951"/>
                        <a:pt x="75262" y="23684"/>
                        <a:pt x="54202" y="18051"/>
                      </a:cubicBezTo>
                      <a:cubicBezTo>
                        <a:pt x="18237" y="8474"/>
                        <a:pt x="339" y="13488"/>
                        <a:pt x="0" y="10558"/>
                      </a:cubicBezTo>
                      <a:close/>
                    </a:path>
                  </a:pathLst>
                </a:custGeom>
                <a:solidFill>
                  <a:srgbClr val="238DC1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1ACF8858-0131-EEC5-D820-DAE8E09F1918}"/>
                    </a:ext>
                  </a:extLst>
                </p:cNvPr>
                <p:cNvSpPr/>
                <p:nvPr/>
              </p:nvSpPr>
              <p:spPr>
                <a:xfrm>
                  <a:off x="886827" y="2112240"/>
                  <a:ext cx="775348" cy="395172"/>
                </a:xfrm>
                <a:custGeom>
                  <a:avLst/>
                  <a:gdLst>
                    <a:gd name="connsiteX0" fmla="*/ 774918 w 775348"/>
                    <a:gd name="connsiteY0" fmla="*/ 26596 h 395172"/>
                    <a:gd name="connsiteX1" fmla="*/ 770627 w 775348"/>
                    <a:gd name="connsiteY1" fmla="*/ 30145 h 395172"/>
                    <a:gd name="connsiteX2" fmla="*/ 716651 w 775348"/>
                    <a:gd name="connsiteY2" fmla="*/ 46369 h 395172"/>
                    <a:gd name="connsiteX3" fmla="*/ 560312 w 775348"/>
                    <a:gd name="connsiteY3" fmla="*/ 25863 h 395172"/>
                    <a:gd name="connsiteX4" fmla="*/ 470879 w 775348"/>
                    <a:gd name="connsiteY4" fmla="*/ 1358 h 395172"/>
                    <a:gd name="connsiteX5" fmla="*/ 309685 w 775348"/>
                    <a:gd name="connsiteY5" fmla="*/ 54537 h 395172"/>
                    <a:gd name="connsiteX6" fmla="*/ 259604 w 775348"/>
                    <a:gd name="connsiteY6" fmla="*/ 148671 h 395172"/>
                    <a:gd name="connsiteX7" fmla="*/ 247804 w 775348"/>
                    <a:gd name="connsiteY7" fmla="*/ 202921 h 395172"/>
                    <a:gd name="connsiteX8" fmla="*/ 230414 w 775348"/>
                    <a:gd name="connsiteY8" fmla="*/ 244833 h 395172"/>
                    <a:gd name="connsiteX9" fmla="*/ 0 w 775348"/>
                    <a:gd name="connsiteY9" fmla="*/ 377894 h 395172"/>
                    <a:gd name="connsiteX10" fmla="*/ 210992 w 775348"/>
                    <a:gd name="connsiteY10" fmla="*/ 352882 h 395172"/>
                    <a:gd name="connsiteX11" fmla="*/ 277841 w 775348"/>
                    <a:gd name="connsiteY11" fmla="*/ 281676 h 395172"/>
                    <a:gd name="connsiteX12" fmla="*/ 307991 w 775348"/>
                    <a:gd name="connsiteY12" fmla="*/ 223088 h 395172"/>
                    <a:gd name="connsiteX13" fmla="*/ 330744 w 775348"/>
                    <a:gd name="connsiteY13" fmla="*/ 138531 h 395172"/>
                    <a:gd name="connsiteX14" fmla="*/ 417976 w 775348"/>
                    <a:gd name="connsiteY14" fmla="*/ 66198 h 395172"/>
                    <a:gd name="connsiteX15" fmla="*/ 550036 w 775348"/>
                    <a:gd name="connsiteY15" fmla="*/ 72395 h 395172"/>
                    <a:gd name="connsiteX16" fmla="*/ 705867 w 775348"/>
                    <a:gd name="connsiteY16" fmla="*/ 69691 h 395172"/>
                    <a:gd name="connsiteX17" fmla="*/ 773788 w 775348"/>
                    <a:gd name="connsiteY17" fmla="*/ 34482 h 395172"/>
                    <a:gd name="connsiteX18" fmla="*/ 774974 w 775348"/>
                    <a:gd name="connsiteY18" fmla="*/ 26652 h 395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5348" h="395172">
                      <a:moveTo>
                        <a:pt x="774918" y="26596"/>
                      </a:moveTo>
                      <a:cubicBezTo>
                        <a:pt x="773901" y="26089"/>
                        <a:pt x="771135" y="29525"/>
                        <a:pt x="770627" y="30145"/>
                      </a:cubicBezTo>
                      <a:cubicBezTo>
                        <a:pt x="762270" y="40172"/>
                        <a:pt x="732459" y="44679"/>
                        <a:pt x="716651" y="46369"/>
                      </a:cubicBezTo>
                      <a:cubicBezTo>
                        <a:pt x="648842" y="49693"/>
                        <a:pt x="625128" y="46031"/>
                        <a:pt x="560312" y="25863"/>
                      </a:cubicBezTo>
                      <a:cubicBezTo>
                        <a:pt x="530727" y="17075"/>
                        <a:pt x="502384" y="5358"/>
                        <a:pt x="470879" y="1358"/>
                      </a:cubicBezTo>
                      <a:cubicBezTo>
                        <a:pt x="412894" y="-5684"/>
                        <a:pt x="352651" y="15047"/>
                        <a:pt x="309685" y="54537"/>
                      </a:cubicBezTo>
                      <a:cubicBezTo>
                        <a:pt x="281963" y="79719"/>
                        <a:pt x="265984" y="112505"/>
                        <a:pt x="259604" y="148671"/>
                      </a:cubicBezTo>
                      <a:cubicBezTo>
                        <a:pt x="255596" y="169346"/>
                        <a:pt x="252886" y="186471"/>
                        <a:pt x="247804" y="202921"/>
                      </a:cubicBezTo>
                      <a:cubicBezTo>
                        <a:pt x="243513" y="217286"/>
                        <a:pt x="237416" y="231539"/>
                        <a:pt x="230414" y="244833"/>
                      </a:cubicBezTo>
                      <a:cubicBezTo>
                        <a:pt x="186037" y="334066"/>
                        <a:pt x="99822" y="383415"/>
                        <a:pt x="0" y="377894"/>
                      </a:cubicBezTo>
                      <a:cubicBezTo>
                        <a:pt x="65833" y="409160"/>
                        <a:pt x="151822" y="396315"/>
                        <a:pt x="210992" y="352882"/>
                      </a:cubicBezTo>
                      <a:cubicBezTo>
                        <a:pt x="237528" y="333841"/>
                        <a:pt x="260225" y="308547"/>
                        <a:pt x="277841" y="281676"/>
                      </a:cubicBezTo>
                      <a:cubicBezTo>
                        <a:pt x="290149" y="263480"/>
                        <a:pt x="300482" y="243763"/>
                        <a:pt x="307991" y="223088"/>
                      </a:cubicBezTo>
                      <a:cubicBezTo>
                        <a:pt x="318493" y="195879"/>
                        <a:pt x="321485" y="164839"/>
                        <a:pt x="330744" y="138531"/>
                      </a:cubicBezTo>
                      <a:cubicBezTo>
                        <a:pt x="345142" y="101689"/>
                        <a:pt x="381051" y="78029"/>
                        <a:pt x="417976" y="66198"/>
                      </a:cubicBezTo>
                      <a:cubicBezTo>
                        <a:pt x="463483" y="50425"/>
                        <a:pt x="503174" y="65522"/>
                        <a:pt x="550036" y="72395"/>
                      </a:cubicBezTo>
                      <a:cubicBezTo>
                        <a:pt x="615361" y="82592"/>
                        <a:pt x="647035" y="78930"/>
                        <a:pt x="705867" y="69691"/>
                      </a:cubicBezTo>
                      <a:cubicBezTo>
                        <a:pt x="747196" y="64452"/>
                        <a:pt x="770118" y="45411"/>
                        <a:pt x="773788" y="34482"/>
                      </a:cubicBezTo>
                      <a:cubicBezTo>
                        <a:pt x="774184" y="33299"/>
                        <a:pt x="776160" y="27272"/>
                        <a:pt x="774974" y="26652"/>
                      </a:cubicBezTo>
                      <a:close/>
                    </a:path>
                  </a:pathLst>
                </a:custGeom>
                <a:solidFill>
                  <a:srgbClr val="002D5D"/>
                </a:solidFill>
                <a:ln w="56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533687C-8E51-53AF-5D90-A7EEE2EB7E1F}"/>
                  </a:ext>
                </a:extLst>
              </p:cNvPr>
              <p:cNvSpPr/>
              <p:nvPr/>
            </p:nvSpPr>
            <p:spPr>
              <a:xfrm>
                <a:off x="915621" y="1954737"/>
                <a:ext cx="549539" cy="605702"/>
              </a:xfrm>
              <a:custGeom>
                <a:avLst/>
                <a:gdLst>
                  <a:gd name="connsiteX0" fmla="*/ 303531 w 549539"/>
                  <a:gd name="connsiteY0" fmla="*/ 605703 h 605702"/>
                  <a:gd name="connsiteX1" fmla="*/ 0 w 549539"/>
                  <a:gd name="connsiteY1" fmla="*/ 302851 h 605702"/>
                  <a:gd name="connsiteX2" fmla="*/ 303531 w 549539"/>
                  <a:gd name="connsiteY2" fmla="*/ 0 h 605702"/>
                  <a:gd name="connsiteX3" fmla="*/ 547100 w 549539"/>
                  <a:gd name="connsiteY3" fmla="*/ 122132 h 605702"/>
                  <a:gd name="connsiteX4" fmla="*/ 544560 w 549539"/>
                  <a:gd name="connsiteY4" fmla="*/ 139314 h 605702"/>
                  <a:gd name="connsiteX5" fmla="*/ 527339 w 549539"/>
                  <a:gd name="connsiteY5" fmla="*/ 136779 h 605702"/>
                  <a:gd name="connsiteX6" fmla="*/ 303474 w 549539"/>
                  <a:gd name="connsiteY6" fmla="*/ 24562 h 605702"/>
                  <a:gd name="connsiteX7" fmla="*/ 24560 w 549539"/>
                  <a:gd name="connsiteY7" fmla="*/ 302908 h 605702"/>
                  <a:gd name="connsiteX8" fmla="*/ 303474 w 549539"/>
                  <a:gd name="connsiteY8" fmla="*/ 581197 h 605702"/>
                  <a:gd name="connsiteX9" fmla="*/ 472347 w 549539"/>
                  <a:gd name="connsiteY9" fmla="*/ 524413 h 605702"/>
                  <a:gd name="connsiteX10" fmla="*/ 489567 w 549539"/>
                  <a:gd name="connsiteY10" fmla="*/ 526722 h 605702"/>
                  <a:gd name="connsiteX11" fmla="*/ 487252 w 549539"/>
                  <a:gd name="connsiteY11" fmla="*/ 543904 h 605702"/>
                  <a:gd name="connsiteX12" fmla="*/ 303474 w 549539"/>
                  <a:gd name="connsiteY12" fmla="*/ 605703 h 605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9539" h="605702">
                    <a:moveTo>
                      <a:pt x="303531" y="605703"/>
                    </a:moveTo>
                    <a:cubicBezTo>
                      <a:pt x="136182" y="605703"/>
                      <a:pt x="0" y="469825"/>
                      <a:pt x="0" y="302851"/>
                    </a:cubicBezTo>
                    <a:cubicBezTo>
                      <a:pt x="0" y="135877"/>
                      <a:pt x="136182" y="0"/>
                      <a:pt x="303531" y="0"/>
                    </a:cubicBezTo>
                    <a:cubicBezTo>
                      <a:pt x="398948" y="0"/>
                      <a:pt x="490019" y="45630"/>
                      <a:pt x="547100" y="122132"/>
                    </a:cubicBezTo>
                    <a:cubicBezTo>
                      <a:pt x="551165" y="127540"/>
                      <a:pt x="550036" y="135258"/>
                      <a:pt x="544560" y="139314"/>
                    </a:cubicBezTo>
                    <a:cubicBezTo>
                      <a:pt x="539139" y="143370"/>
                      <a:pt x="531404" y="142243"/>
                      <a:pt x="527339" y="136779"/>
                    </a:cubicBezTo>
                    <a:cubicBezTo>
                      <a:pt x="474097" y="65460"/>
                      <a:pt x="392512" y="24562"/>
                      <a:pt x="303474" y="24562"/>
                    </a:cubicBezTo>
                    <a:cubicBezTo>
                      <a:pt x="149676" y="24562"/>
                      <a:pt x="24560" y="149398"/>
                      <a:pt x="24560" y="302908"/>
                    </a:cubicBezTo>
                    <a:cubicBezTo>
                      <a:pt x="24560" y="456418"/>
                      <a:pt x="149676" y="581197"/>
                      <a:pt x="303474" y="581197"/>
                    </a:cubicBezTo>
                    <a:cubicBezTo>
                      <a:pt x="365072" y="581197"/>
                      <a:pt x="423452" y="561593"/>
                      <a:pt x="472347" y="524413"/>
                    </a:cubicBezTo>
                    <a:cubicBezTo>
                      <a:pt x="477767" y="520300"/>
                      <a:pt x="485446" y="521371"/>
                      <a:pt x="489567" y="526722"/>
                    </a:cubicBezTo>
                    <a:cubicBezTo>
                      <a:pt x="493689" y="532131"/>
                      <a:pt x="492616" y="539792"/>
                      <a:pt x="487252" y="543904"/>
                    </a:cubicBezTo>
                    <a:cubicBezTo>
                      <a:pt x="434067" y="584352"/>
                      <a:pt x="370492" y="605703"/>
                      <a:pt x="303474" y="605703"/>
                    </a:cubicBezTo>
                    <a:close/>
                  </a:path>
                </a:pathLst>
              </a:custGeom>
              <a:solidFill>
                <a:srgbClr val="002D5D"/>
              </a:solidFill>
              <a:ln w="56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22A7609F-AFC7-372A-A8C0-63AF2D330B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6" b="96"/>
          <a:stretch/>
        </p:blipFill>
        <p:spPr>
          <a:xfrm>
            <a:off x="5600799" y="385403"/>
            <a:ext cx="6591202" cy="61348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67C4F-2FED-3708-D91F-9230DB1A6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850" y="4178321"/>
            <a:ext cx="5024917" cy="501650"/>
          </a:xfrm>
        </p:spPr>
        <p:txBody>
          <a:bodyPr anchor="ctr">
            <a:normAutofit/>
          </a:bodyPr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Poppins Light" pitchFamily="2" charset="77"/>
                <a:cs typeface="Poppins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– use sparingly</a:t>
            </a:r>
          </a:p>
        </p:txBody>
      </p:sp>
      <p:sp>
        <p:nvSpPr>
          <p:cNvPr id="3" name="Content Placeholder 40">
            <a:extLst>
              <a:ext uri="{FF2B5EF4-FFF2-40B4-BE49-F238E27FC236}">
                <a16:creationId xmlns:a16="http://schemas.microsoft.com/office/drawing/2014/main" id="{AB12FFD3-8768-8909-DE13-030A38B474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91377" y="3551717"/>
            <a:ext cx="3019646" cy="10620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Event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4995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55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77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66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765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133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649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599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223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821A58-0B87-4300-A6B8-E5A92644960F}" type="datetimeFigureOut">
              <a:rPr lang="en-IL" smtClean="0"/>
              <a:t>21/01/2024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5ED660-0CAB-4738-9F34-46D8C3E2B1E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7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A19F7CB-D1D4-BE54-73CC-80776F2CF4C6}"/>
              </a:ext>
            </a:extLst>
          </p:cNvPr>
          <p:cNvSpPr txBox="1"/>
          <p:nvPr/>
        </p:nvSpPr>
        <p:spPr>
          <a:xfrm>
            <a:off x="245892" y="2565056"/>
            <a:ext cx="6105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Using State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 Seraphic Frontend Projects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25CED1">
                  <a:lumMod val="75000"/>
                </a:srgbClr>
              </a:solidFill>
              <a:effectLst/>
              <a:uLnTx/>
              <a:uFillTx/>
              <a:latin typeface="Poppins ExtraBold" panose="00000900000000000000" pitchFamily="2" charset="0"/>
              <a:ea typeface="+mn-ea"/>
              <a:cs typeface="Poppins ExtraBold" panose="000009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50E25-3E3D-4ABF-5EC0-4FF0A560BDFF}"/>
              </a:ext>
            </a:extLst>
          </p:cNvPr>
          <p:cNvSpPr txBox="1"/>
          <p:nvPr/>
        </p:nvSpPr>
        <p:spPr>
          <a:xfrm>
            <a:off x="7069393" y="5060223"/>
            <a:ext cx="51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ea typeface="+mn-ea"/>
                <a:cs typeface="Poppins Light" panose="00000400000000000000" pitchFamily="2" charset="0"/>
              </a:rPr>
              <a:t>Rethinking  enterprise  security architecture</a:t>
            </a:r>
            <a:endParaRPr kumimoji="0" lang="en-IL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 panose="00000400000000000000" pitchFamily="2" charset="0"/>
              <a:ea typeface="+mn-ea"/>
              <a:cs typeface="Poppins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1EC1-5AA6-5F5A-5E8A-FDC32B129AEF}"/>
              </a:ext>
            </a:extLst>
          </p:cNvPr>
          <p:cNvSpPr txBox="1"/>
          <p:nvPr/>
        </p:nvSpPr>
        <p:spPr>
          <a:xfrm>
            <a:off x="9224296" y="6474461"/>
            <a:ext cx="2690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Seraphic confidential 21-1-24</a:t>
            </a:r>
            <a:endParaRPr kumimoji="0" lang="en-IL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Google Shape;425;p63">
            <a:extLst>
              <a:ext uri="{FF2B5EF4-FFF2-40B4-BE49-F238E27FC236}">
                <a16:creationId xmlns:a16="http://schemas.microsoft.com/office/drawing/2014/main" id="{0259D87C-4D10-AA5E-5EC2-6A147E2C0CA3}"/>
              </a:ext>
            </a:extLst>
          </p:cNvPr>
          <p:cNvSpPr txBox="1"/>
          <p:nvPr/>
        </p:nvSpPr>
        <p:spPr>
          <a:xfrm>
            <a:off x="332117" y="5524000"/>
            <a:ext cx="4152530" cy="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212121"/>
              </a:buClr>
              <a:buSzPts val="1500"/>
              <a:defRPr/>
            </a:pPr>
            <a:r>
              <a:rPr lang="en" sz="1333" kern="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January 2024</a:t>
            </a:r>
          </a:p>
          <a:p>
            <a:pPr defTabSz="1219170">
              <a:lnSpc>
                <a:spcPct val="115000"/>
              </a:lnSpc>
              <a:buClr>
                <a:srgbClr val="212121"/>
              </a:buClr>
              <a:buSzPts val="1500"/>
              <a:defRPr/>
            </a:pPr>
            <a:r>
              <a:rPr lang="en-US" sz="1333" kern="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N</a:t>
            </a:r>
            <a:r>
              <a:rPr lang="en" sz="1333" kern="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iv Zilberman– Front End Developer</a:t>
            </a:r>
            <a:endParaRPr sz="1333" kern="0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02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69C6A-7D25-A0C4-5A28-E06A96B3C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A7B9-BBED-2212-6507-30C91A25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dirty="0" err="1"/>
              <a:t>Mobx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D68D4-EB84-336C-ECCF-CDBC27112055}"/>
              </a:ext>
            </a:extLst>
          </p:cNvPr>
          <p:cNvSpPr txBox="1"/>
          <p:nvPr/>
        </p:nvSpPr>
        <p:spPr>
          <a:xfrm>
            <a:off x="1544825" y="1351722"/>
            <a:ext cx="294087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  <a:r>
              <a:rPr lang="en-IL" sz="1200" dirty="0"/>
              <a:t>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Vastly used and highly proven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Perfectly suit for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Easiest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Low boilerplate, no app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flexible for reactivity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Highly performant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Mutable, inline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Has computed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Easily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Has effect and props reactions callback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Has extra packages for forms, </a:t>
            </a:r>
            <a:r>
              <a:rPr lang="en-US" sz="1200" dirty="0" err="1"/>
              <a:t>API,etc</a:t>
            </a:r>
            <a:r>
              <a:rPr lang="en-US" sz="1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5C00A-9D8C-A324-E0D0-141C8171FF54}"/>
              </a:ext>
            </a:extLst>
          </p:cNvPr>
          <p:cNvSpPr txBox="1"/>
          <p:nvPr/>
        </p:nvSpPr>
        <p:spPr>
          <a:xfrm>
            <a:off x="6718852" y="1476671"/>
            <a:ext cx="422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IL" sz="1200" dirty="0"/>
              <a:t>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</a:t>
            </a:r>
            <a:r>
              <a:rPr lang="en-IL" sz="1200" dirty="0"/>
              <a:t>eeds HOC wrapper for mobx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Preferable object oriented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Deep observable wrapped with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snapshot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Less easy to track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Thin only </a:t>
            </a:r>
            <a:r>
              <a:rPr lang="en-US" sz="1200" dirty="0" err="1"/>
              <a:t>devtools</a:t>
            </a:r>
            <a:r>
              <a:rPr lang="en-US" sz="1200" dirty="0"/>
              <a:t> for debug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270154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13FC7-8FC2-5258-31B3-C1EDF3B1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66FF-865E-CBD1-1372-E27A0639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dirty="0" err="1"/>
              <a:t>Valtio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BC0B9-D9CF-ED17-EF93-2CF3A01D6F4F}"/>
              </a:ext>
            </a:extLst>
          </p:cNvPr>
          <p:cNvSpPr txBox="1"/>
          <p:nvPr/>
        </p:nvSpPr>
        <p:spPr>
          <a:xfrm>
            <a:off x="1544825" y="1351722"/>
            <a:ext cx="255095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  <a:r>
              <a:rPr lang="en-IL" sz="1200" dirty="0"/>
              <a:t>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Slim, new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HOC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Has built in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Suitable for react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Mutable, enables inline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Has redux </a:t>
            </a:r>
            <a:r>
              <a:rPr lang="en-US" sz="1200" dirty="0" err="1"/>
              <a:t>devtools</a:t>
            </a:r>
            <a:r>
              <a:rPr lang="en-US" sz="1200" dirty="0"/>
              <a:t>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Updates in batch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Has built in time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Has computed props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EB937-9E86-FAB3-E436-CDA521FE69E7}"/>
              </a:ext>
            </a:extLst>
          </p:cNvPr>
          <p:cNvSpPr txBox="1"/>
          <p:nvPr/>
        </p:nvSpPr>
        <p:spPr>
          <a:xfrm>
            <a:off x="6701813" y="1425556"/>
            <a:ext cx="422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IL" sz="1200" dirty="0"/>
              <a:t>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</a:t>
            </a:r>
            <a:r>
              <a:rPr lang="en-IL" sz="1200" dirty="0"/>
              <a:t>till relatively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IL" sz="1200" dirty="0"/>
              <a:t> bit of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</a:t>
            </a:r>
            <a:r>
              <a:rPr lang="en-IL" sz="1200" dirty="0"/>
              <a:t>as dedicated Sets and Maps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</a:t>
            </a:r>
            <a:r>
              <a:rPr lang="en-IL" sz="1200" dirty="0"/>
              <a:t>eeds to set sync=true to use DOM accessor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IL" sz="1200" dirty="0"/>
              <a:t>areful not to assign DOM node to prop – if needed, wrap with ”ref” to disable reactivity</a:t>
            </a:r>
          </a:p>
        </p:txBody>
      </p:sp>
    </p:spTree>
    <p:extLst>
      <p:ext uri="{BB962C8B-B14F-4D97-AF65-F5344CB8AC3E}">
        <p14:creationId xmlns:p14="http://schemas.microsoft.com/office/powerpoint/2010/main" val="42220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98446-86E1-1461-0DC9-94D1D1435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44E-DD08-3C2F-60F6-51EC428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dirty="0" err="1"/>
              <a:t>Zustand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76F00-0291-A0AD-21F5-014E0B7F262E}"/>
              </a:ext>
            </a:extLst>
          </p:cNvPr>
          <p:cNvSpPr txBox="1"/>
          <p:nvPr/>
        </p:nvSpPr>
        <p:spPr>
          <a:xfrm>
            <a:off x="1544825" y="1351722"/>
            <a:ext cx="25172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  <a:r>
              <a:rPr lang="en-IL" sz="1200" dirty="0"/>
              <a:t>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Global - </a:t>
            </a:r>
            <a:r>
              <a:rPr lang="en-US" sz="1200" dirty="0" err="1"/>
              <a:t>partialy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Slim, new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Scalable, 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Immutable, can be redux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React hooks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Partial state update and consume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Has redux </a:t>
            </a:r>
            <a:r>
              <a:rPr lang="en-US" sz="1200" dirty="0" err="1"/>
              <a:t>devtools</a:t>
            </a:r>
            <a:r>
              <a:rPr lang="en-US" sz="1200" dirty="0"/>
              <a:t>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EC86E-203B-C625-79C9-376F089FE831}"/>
              </a:ext>
            </a:extLst>
          </p:cNvPr>
          <p:cNvSpPr txBox="1"/>
          <p:nvPr/>
        </p:nvSpPr>
        <p:spPr>
          <a:xfrm>
            <a:off x="6701813" y="1425556"/>
            <a:ext cx="422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IL" sz="1200" dirty="0"/>
              <a:t>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reactive getters computed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auto effect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Needs dependencies in component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8624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56F3-37A5-F08E-E4A2-F61DF1E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</a:t>
            </a:r>
            <a:r>
              <a:rPr lang="en-IL" dirty="0"/>
              <a:t>hy State Management?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8E8A7-CC4A-199E-E69D-1A76E220B585}"/>
              </a:ext>
            </a:extLst>
          </p:cNvPr>
          <p:cNvSpPr txBox="1"/>
          <p:nvPr/>
        </p:nvSpPr>
        <p:spPr>
          <a:xfrm>
            <a:off x="1175657" y="1885595"/>
            <a:ext cx="58813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IL" dirty="0"/>
              <a:t>ontext is not comfortable and</a:t>
            </a:r>
            <a:r>
              <a:rPr lang="he-IL" dirty="0"/>
              <a:t>  </a:t>
            </a:r>
            <a:r>
              <a:rPr lang="he-IL" dirty="0" err="1"/>
              <a:t>bad</a:t>
            </a:r>
            <a:r>
              <a:rPr lang="he-IL" dirty="0"/>
              <a:t> </a:t>
            </a:r>
            <a:r>
              <a:rPr lang="he-IL" dirty="0" err="1"/>
              <a:t>performance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/>
              <a:t>Behavior</a:t>
            </a:r>
            <a:r>
              <a:rPr lang="he-IL" dirty="0"/>
              <a:t> </a:t>
            </a:r>
            <a:r>
              <a:rPr lang="he-IL" dirty="0" err="1"/>
              <a:t>Subject</a:t>
            </a:r>
            <a:r>
              <a:rPr lang="he-IL" dirty="0"/>
              <a:t> </a:t>
            </a:r>
            <a:r>
              <a:rPr lang="he-IL" dirty="0" err="1"/>
              <a:t>is</a:t>
            </a:r>
            <a:r>
              <a:rPr lang="he-IL" dirty="0"/>
              <a:t> </a:t>
            </a:r>
            <a:r>
              <a:rPr lang="he-IL" dirty="0" err="1"/>
              <a:t>not</a:t>
            </a:r>
            <a:r>
              <a:rPr lang="he-IL" dirty="0"/>
              <a:t> </a:t>
            </a:r>
            <a:r>
              <a:rPr lang="he-IL" dirty="0" err="1"/>
              <a:t>suitable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most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our</a:t>
            </a:r>
            <a:r>
              <a:rPr lang="he-IL" dirty="0"/>
              <a:t> </a:t>
            </a:r>
            <a:r>
              <a:rPr lang="he-IL" dirty="0" err="1"/>
              <a:t>cases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he-IL" dirty="0" err="1"/>
              <a:t>iming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comfortable</a:t>
            </a:r>
            <a:r>
              <a:rPr lang="he-IL" dirty="0"/>
              <a:t>, </a:t>
            </a:r>
            <a:r>
              <a:rPr lang="he-IL" dirty="0" err="1"/>
              <a:t>debuggable</a:t>
            </a:r>
            <a:r>
              <a:rPr lang="he-IL" dirty="0"/>
              <a:t> </a:t>
            </a:r>
            <a:r>
              <a:rPr lang="he-IL" dirty="0" err="1"/>
              <a:t>mgmt</a:t>
            </a:r>
            <a:r>
              <a:rPr lang="he-IL" dirty="0"/>
              <a:t> </a:t>
            </a:r>
            <a:r>
              <a:rPr lang="he-IL" dirty="0" err="1"/>
              <a:t>util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he-IL" dirty="0" err="1"/>
              <a:t>etter</a:t>
            </a:r>
            <a:r>
              <a:rPr lang="he-IL" dirty="0"/>
              <a:t> </a:t>
            </a:r>
            <a:r>
              <a:rPr lang="he-IL" dirty="0" err="1"/>
              <a:t>performance</a:t>
            </a:r>
            <a:endParaRPr lang="he-IL" dirty="0"/>
          </a:p>
          <a:p>
            <a:r>
              <a:rPr lang="en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3614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B0F8-B135-FBE5-26D0-EA17C561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5DCB-AEE1-2EEF-9484-F43C8478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err="1"/>
              <a:t>Current</a:t>
            </a:r>
            <a:r>
              <a:rPr lang="he-IL" dirty="0"/>
              <a:t> </a:t>
            </a:r>
            <a:r>
              <a:rPr lang="he-IL" dirty="0" err="1"/>
              <a:t>Suggestions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8B191-2D79-EB2E-B121-2AE8781B955E}"/>
              </a:ext>
            </a:extLst>
          </p:cNvPr>
          <p:cNvSpPr txBox="1"/>
          <p:nvPr/>
        </p:nvSpPr>
        <p:spPr>
          <a:xfrm>
            <a:off x="1175657" y="1885595"/>
            <a:ext cx="8720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followings</a:t>
            </a:r>
            <a:r>
              <a:rPr lang="he-IL" dirty="0"/>
              <a:t> </a:t>
            </a:r>
            <a:r>
              <a:rPr lang="he-IL" dirty="0" err="1"/>
              <a:t>are</a:t>
            </a:r>
            <a:r>
              <a:rPr lang="he-IL" dirty="0"/>
              <a:t> </a:t>
            </a:r>
            <a:r>
              <a:rPr lang="he-IL" dirty="0" err="1"/>
              <a:t>only</a:t>
            </a:r>
            <a:r>
              <a:rPr lang="he-IL" dirty="0"/>
              <a:t> </a:t>
            </a:r>
            <a:r>
              <a:rPr lang="he-IL" dirty="0" err="1"/>
              <a:t>My</a:t>
            </a:r>
            <a:r>
              <a:rPr lang="he-IL" dirty="0"/>
              <a:t> </a:t>
            </a:r>
            <a:r>
              <a:rPr lang="he-IL" dirty="0" err="1"/>
              <a:t>suggestions</a:t>
            </a:r>
            <a:r>
              <a:rPr lang="he-IL" dirty="0"/>
              <a:t>, </a:t>
            </a:r>
            <a:r>
              <a:rPr lang="he-IL" dirty="0" err="1"/>
              <a:t>you</a:t>
            </a:r>
            <a:r>
              <a:rPr lang="he-IL" dirty="0"/>
              <a:t> </a:t>
            </a:r>
            <a:r>
              <a:rPr lang="he-IL" dirty="0" err="1"/>
              <a:t>can</a:t>
            </a:r>
            <a:r>
              <a:rPr lang="he-IL" dirty="0"/>
              <a:t> </a:t>
            </a:r>
            <a:r>
              <a:rPr lang="he-IL" dirty="0" err="1"/>
              <a:t>surely</a:t>
            </a:r>
            <a:r>
              <a:rPr lang="he-IL" dirty="0"/>
              <a:t> </a:t>
            </a:r>
            <a:r>
              <a:rPr lang="he-IL" dirty="0" err="1"/>
              <a:t>suggest</a:t>
            </a:r>
            <a:r>
              <a:rPr lang="he-IL" dirty="0"/>
              <a:t>/ </a:t>
            </a:r>
            <a:r>
              <a:rPr lang="he-IL" dirty="0" err="1"/>
              <a:t>note</a:t>
            </a:r>
            <a:r>
              <a:rPr lang="he-IL" dirty="0"/>
              <a:t> </a:t>
            </a:r>
            <a:r>
              <a:rPr lang="he-IL" dirty="0" err="1"/>
              <a:t>about</a:t>
            </a:r>
            <a:r>
              <a:rPr lang="he-IL" dirty="0"/>
              <a:t> </a:t>
            </a:r>
            <a:r>
              <a:rPr lang="he-IL" dirty="0" err="1"/>
              <a:t>others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he-IL" dirty="0" err="1"/>
              <a:t>e</a:t>
            </a:r>
            <a:r>
              <a:rPr lang="he-IL" dirty="0"/>
              <a:t> </a:t>
            </a:r>
            <a:r>
              <a:rPr lang="he-IL" dirty="0" err="1"/>
              <a:t>would</a:t>
            </a:r>
            <a:r>
              <a:rPr lang="he-IL" dirty="0"/>
              <a:t> </a:t>
            </a:r>
            <a:r>
              <a:rPr lang="he-IL" dirty="0" err="1"/>
              <a:t>address</a:t>
            </a:r>
            <a:r>
              <a:rPr lang="he-IL" dirty="0"/>
              <a:t> </a:t>
            </a:r>
            <a:r>
              <a:rPr lang="en-US" dirty="0"/>
              <a:t>both targets: local component state, and global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global state, we would </a:t>
            </a:r>
            <a:r>
              <a:rPr lang="en-US" dirty="0" err="1"/>
              <a:t>addess</a:t>
            </a:r>
            <a:r>
              <a:rPr lang="en-US" dirty="0"/>
              <a:t> 2 kinds of state mgmt. proxy and immutable</a:t>
            </a:r>
            <a:endParaRPr lang="he-IL" dirty="0"/>
          </a:p>
          <a:p>
            <a:r>
              <a:rPr lang="en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643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4E0FE-EF60-24C4-3D71-FEF79A1C2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A6E6-64B6-E12D-3869-5CF9A7BE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55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Code Example</a:t>
            </a:r>
            <a:endParaRPr lang="en-IL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1F898-1669-AEE8-66CC-230E052A0E8A}"/>
              </a:ext>
            </a:extLst>
          </p:cNvPr>
          <p:cNvSpPr txBox="1"/>
          <p:nvPr/>
        </p:nvSpPr>
        <p:spPr>
          <a:xfrm>
            <a:off x="1769109" y="2357933"/>
            <a:ext cx="298671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79387"/>
                </a:solidFill>
                <a:effectLst/>
                <a:latin typeface="JetBrains Mono"/>
              </a:rPr>
              <a:t>&lt;</a:t>
            </a:r>
            <a:r>
              <a:rPr lang="en-US" sz="1000" dirty="0" err="1">
                <a:solidFill>
                  <a:srgbClr val="179387"/>
                </a:solidFill>
                <a:effectLst/>
                <a:latin typeface="JetBrains Mono"/>
              </a:rPr>
              <a:t>RulesList</a:t>
            </a:r>
            <a:br>
              <a:rPr lang="en-US" sz="1000" dirty="0">
                <a:solidFill>
                  <a:srgbClr val="179387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179387"/>
                </a:solidFill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anyCode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anyCode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setAddDestinationList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setAddDestinationList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addDestinationList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addDestinationList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excludeSourceList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excludeSourceList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setExcludeSourceList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setExcludeSourceList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scanningProfileToAdd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scanningProfileToAdd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setScanningProfileToAdd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setScanningProfileToAdd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editRuleId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editRuleId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viewRuleId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viewRuleId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rules={rules}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setRules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setRules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isOneSelected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isOneSelected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setIsOneSelected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setIsOneSelected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setSelectedTargets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setSelectedTargets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setIsDefaultRule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setIsDefaultRule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ruleName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ruleName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setRuleName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setRuleName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sourcesList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sourcesList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setSourcesList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setSourcesList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checkValue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checkValue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effectLst/>
                <a:latin typeface="JetBrains Mono"/>
              </a:rPr>
              <a:t>  </a:t>
            </a:r>
            <a:r>
              <a:rPr lang="en-US" sz="1000" dirty="0" err="1">
                <a:effectLst/>
                <a:latin typeface="JetBrains Mono"/>
              </a:rPr>
              <a:t>setCheckValue</a:t>
            </a:r>
            <a:r>
              <a:rPr lang="en-US" sz="1000" dirty="0">
                <a:effectLst/>
                <a:latin typeface="JetBrains Mono"/>
              </a:rPr>
              <a:t>={</a:t>
            </a:r>
            <a:r>
              <a:rPr lang="en-US" sz="1000" dirty="0" err="1">
                <a:effectLst/>
                <a:latin typeface="JetBrains Mono"/>
              </a:rPr>
              <a:t>setCheckValue</a:t>
            </a:r>
            <a:r>
              <a:rPr lang="en-US" sz="1000" dirty="0">
                <a:effectLst/>
                <a:latin typeface="JetBrains Mono"/>
              </a:rPr>
              <a:t>}</a:t>
            </a:r>
            <a:br>
              <a:rPr lang="en-US" sz="1000" dirty="0">
                <a:effectLst/>
                <a:latin typeface="JetBrains Mono"/>
              </a:rPr>
            </a:br>
            <a:r>
              <a:rPr lang="en-US" sz="1000" dirty="0">
                <a:solidFill>
                  <a:srgbClr val="179387"/>
                </a:solidFill>
                <a:effectLst/>
                <a:latin typeface="JetBrains Mono"/>
              </a:rPr>
              <a:t>/&gt;</a:t>
            </a:r>
            <a:endParaRPr lang="en-US" sz="10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D29D8-2680-1AC5-DB0B-3406B1D508C6}"/>
              </a:ext>
            </a:extLst>
          </p:cNvPr>
          <p:cNvSpPr txBox="1"/>
          <p:nvPr/>
        </p:nvSpPr>
        <p:spPr>
          <a:xfrm>
            <a:off x="2064970" y="1332238"/>
            <a:ext cx="569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IL" sz="1200" dirty="0"/>
              <a:t>very state piece requires data and update prop</a:t>
            </a:r>
          </a:p>
        </p:txBody>
      </p:sp>
    </p:spTree>
    <p:extLst>
      <p:ext uri="{BB962C8B-B14F-4D97-AF65-F5344CB8AC3E}">
        <p14:creationId xmlns:p14="http://schemas.microsoft.com/office/powerpoint/2010/main" val="198148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9AFF-DFE0-F018-99D7-1F27FEE9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609"/>
          </a:xfrm>
        </p:spPr>
        <p:txBody>
          <a:bodyPr>
            <a:normAutofit/>
          </a:bodyPr>
          <a:lstStyle/>
          <a:p>
            <a:pPr algn="ctr"/>
            <a:r>
              <a:rPr lang="en-IL" sz="1600" dirty="0"/>
              <a:t>Acting on change vs deriving state from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660B2-AED0-3F72-4D85-2334076DEC32}"/>
              </a:ext>
            </a:extLst>
          </p:cNvPr>
          <p:cNvSpPr txBox="1"/>
          <p:nvPr/>
        </p:nvSpPr>
        <p:spPr>
          <a:xfrm>
            <a:off x="1162681" y="1102123"/>
            <a:ext cx="8078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A7987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79873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00" b="0" dirty="0">
                <a:effectLst/>
                <a:latin typeface="Menlo" panose="020B0609030804020204" pitchFamily="49" charset="0"/>
              </a:rPr>
              <a:t>const [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firstName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setFirstName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useState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('first name');</a:t>
            </a:r>
          </a:p>
          <a:p>
            <a:r>
              <a:rPr lang="en-US" sz="1000" b="0" dirty="0">
                <a:effectLst/>
                <a:latin typeface="Menlo" panose="020B0609030804020204" pitchFamily="49" charset="0"/>
              </a:rPr>
              <a:t>const [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setLastName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useState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('last name');</a:t>
            </a:r>
          </a:p>
          <a:p>
            <a:r>
              <a:rPr lang="en-US" sz="1000" b="0" dirty="0">
                <a:effectLst/>
                <a:latin typeface="Menlo" panose="020B0609030804020204" pitchFamily="49" charset="0"/>
              </a:rPr>
              <a:t>const [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setFullName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useState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('');</a:t>
            </a:r>
          </a:p>
          <a:p>
            <a:r>
              <a:rPr lang="en-US" sz="1000" b="0" dirty="0" err="1">
                <a:effectLst/>
                <a:latin typeface="Menlo" panose="020B0609030804020204" pitchFamily="49" charset="0"/>
              </a:rPr>
              <a:t>useEffect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(() =&gt; {</a:t>
            </a:r>
          </a:p>
          <a:p>
            <a:pPr lvl="1"/>
            <a:r>
              <a:rPr lang="en-US" sz="1000" b="0" dirty="0">
                <a:effectLst/>
                <a:latin typeface="Menlo" panose="020B0609030804020204" pitchFamily="49" charset="0"/>
              </a:rPr>
              <a:t>// act on change</a:t>
            </a:r>
          </a:p>
          <a:p>
            <a:pPr lvl="1"/>
            <a:r>
              <a:rPr lang="en-US" sz="1000" b="0" dirty="0" err="1">
                <a:effectLst/>
                <a:latin typeface="Menlo" panose="020B0609030804020204" pitchFamily="49" charset="0"/>
              </a:rPr>
              <a:t>setFullName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firstName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+ ' ' +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000" b="0" dirty="0">
                <a:effectLst/>
                <a:latin typeface="Menlo" panose="020B0609030804020204" pitchFamily="49" charset="0"/>
              </a:rPr>
              <a:t>}, [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firstName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1000" b="0" dirty="0">
                <a:effectLst/>
                <a:latin typeface="Menlo" panose="020B0609030804020204" pitchFamily="49" charset="0"/>
              </a:rPr>
              <a:t>return (</a:t>
            </a:r>
          </a:p>
          <a:p>
            <a:pPr lvl="1"/>
            <a:r>
              <a:rPr lang="en-US" sz="1000" b="0" dirty="0">
                <a:effectLst/>
                <a:latin typeface="Menlo" panose="020B0609030804020204" pitchFamily="49" charset="0"/>
              </a:rPr>
              <a:t>&lt;div&gt;</a:t>
            </a:r>
          </a:p>
          <a:p>
            <a:pPr lvl="2"/>
            <a:r>
              <a:rPr lang="en-US" sz="1000" b="0" dirty="0">
                <a:effectLst/>
                <a:latin typeface="Menlo" panose="020B0609030804020204" pitchFamily="49" charset="0"/>
              </a:rPr>
              <a:t>&lt;FirstName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firstName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={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firstName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} /&gt;</a:t>
            </a:r>
          </a:p>
          <a:p>
            <a:pPr lvl="2"/>
            <a:r>
              <a:rPr lang="en-US" sz="1000" b="0" dirty="0">
                <a:effectLst/>
                <a:latin typeface="Menlo" panose="020B0609030804020204" pitchFamily="49" charset="0"/>
              </a:rPr>
              <a:t>&lt;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={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} /&gt;</a:t>
            </a:r>
          </a:p>
          <a:p>
            <a:pPr lvl="2"/>
            <a:r>
              <a:rPr lang="en-US" sz="1000" b="0" dirty="0">
                <a:effectLst/>
                <a:latin typeface="Menlo" panose="020B0609030804020204" pitchFamily="49" charset="0"/>
              </a:rPr>
              <a:t>&lt;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={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} /&gt;</a:t>
            </a:r>
          </a:p>
          <a:p>
            <a:pPr lvl="1"/>
            <a:r>
              <a:rPr lang="en-US" sz="10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1000" b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5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2CA9-F3FB-118C-CA8F-8A6C8F68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/>
          </a:bodyPr>
          <a:lstStyle/>
          <a:p>
            <a:pPr algn="ctr"/>
            <a:r>
              <a:rPr lang="en-IL" sz="1600" dirty="0"/>
              <a:t>Acting on change vs deriving state from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5E35-256F-DAF6-D51E-98E54688F352}"/>
              </a:ext>
            </a:extLst>
          </p:cNvPr>
          <p:cNvSpPr txBox="1"/>
          <p:nvPr/>
        </p:nvSpPr>
        <p:spPr>
          <a:xfrm>
            <a:off x="1032933" y="1113010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7987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79873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const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firstName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useSignal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('first name');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const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useSignal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('last name');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const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useComputed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(()=&gt;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firstName.value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+' '+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lastName.value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sz="1200" b="0" dirty="0">
                <a:effectLst/>
                <a:latin typeface="Menlo" panose="020B0609030804020204" pitchFamily="49" charset="0"/>
              </a:rPr>
            </a:br>
            <a:r>
              <a:rPr lang="en-US" sz="1200" b="0" dirty="0">
                <a:effectLst/>
                <a:latin typeface="Menlo" panose="020B0609030804020204" pitchFamily="49" charset="0"/>
              </a:rPr>
              <a:t>return (</a:t>
            </a:r>
          </a:p>
          <a:p>
            <a:pPr lvl="1"/>
            <a:r>
              <a:rPr lang="en-US" sz="1200" b="0" dirty="0">
                <a:effectLst/>
                <a:latin typeface="Menlo" panose="020B0609030804020204" pitchFamily="49" charset="0"/>
              </a:rPr>
              <a:t>&lt;div&gt;</a:t>
            </a:r>
          </a:p>
          <a:p>
            <a:pPr lvl="2"/>
            <a:r>
              <a:rPr lang="en-US" sz="1200" b="0" dirty="0">
                <a:effectLst/>
                <a:latin typeface="Menlo" panose="020B0609030804020204" pitchFamily="49" charset="0"/>
              </a:rPr>
              <a:t>&lt;FirstName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firstName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={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firstName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} /&gt;</a:t>
            </a:r>
          </a:p>
          <a:p>
            <a:pPr lvl="2"/>
            <a:r>
              <a:rPr lang="en-US" sz="1200" b="0" dirty="0"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={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} /&gt;</a:t>
            </a:r>
          </a:p>
          <a:p>
            <a:pPr lvl="2"/>
            <a:r>
              <a:rPr lang="en-US" sz="1200" b="0" dirty="0"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={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} /&gt;</a:t>
            </a:r>
          </a:p>
          <a:p>
            <a:pPr lvl="1"/>
            <a:r>
              <a:rPr lang="en-US" sz="12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5375B-C065-0744-DBDE-57119E2C521C}"/>
              </a:ext>
            </a:extLst>
          </p:cNvPr>
          <p:cNvSpPr txBox="1"/>
          <p:nvPr/>
        </p:nvSpPr>
        <p:spPr>
          <a:xfrm>
            <a:off x="1109133" y="4377267"/>
            <a:ext cx="386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  <a:r>
              <a:rPr lang="en-IL" sz="1200" dirty="0"/>
              <a:t>erived data is updated automatically, </a:t>
            </a:r>
          </a:p>
        </p:txBody>
      </p:sp>
    </p:spTree>
    <p:extLst>
      <p:ext uri="{BB962C8B-B14F-4D97-AF65-F5344CB8AC3E}">
        <p14:creationId xmlns:p14="http://schemas.microsoft.com/office/powerpoint/2010/main" val="368732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015BE-357C-98EE-5B3E-E0F9BC7C4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7649-02E1-004A-A98C-6EB8118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S</a:t>
            </a:r>
            <a:r>
              <a:rPr lang="en-IL" sz="1600" dirty="0"/>
              <a:t>tate and hooks – 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0B1FA-E9D7-4287-D9F2-72365D348808}"/>
              </a:ext>
            </a:extLst>
          </p:cNvPr>
          <p:cNvSpPr txBox="1"/>
          <p:nvPr/>
        </p:nvSpPr>
        <p:spPr>
          <a:xfrm>
            <a:off x="1032933" y="1113010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useSomeState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</a:t>
            </a:r>
            <a:r>
              <a:rPr lang="en-US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800" dirty="0">
                <a:latin typeface="Menlo" panose="020B0609030804020204" pitchFamily="49" charset="0"/>
              </a:rPr>
              <a:t>  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const [data,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setData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] =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useState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('Some Data’);</a:t>
            </a:r>
          </a:p>
          <a:p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800" b="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useEffect</a:t>
            </a:r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(()=&gt;{</a:t>
            </a:r>
          </a:p>
          <a:p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   // use some state from store?</a:t>
            </a:r>
          </a:p>
          <a:p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 },[/* effect dependencies*/ ])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return data;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>
                <a:solidFill>
                  <a:srgbClr val="A7987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A79873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const data =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useSomeState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return (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  &lt;div&gt;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  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Helloworld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 - {data}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  &lt;/div&gt;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EB5BA-7A5E-44D7-56FD-2B2F28316955}"/>
              </a:ext>
            </a:extLst>
          </p:cNvPr>
          <p:cNvSpPr txBox="1"/>
          <p:nvPr/>
        </p:nvSpPr>
        <p:spPr>
          <a:xfrm>
            <a:off x="1126347" y="3518321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</a:t>
            </a:r>
            <a:r>
              <a:rPr lang="en-IL" sz="1000" dirty="0"/>
              <a:t>oes not have comfortable direct access to store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</a:t>
            </a:r>
            <a:r>
              <a:rPr lang="en-IL" sz="1000" dirty="0"/>
              <a:t>ostly depends on hooks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85107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D1BBF-D3F5-09BE-B519-5F003C5A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B898-6543-2F93-8CEE-63BA1A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S</a:t>
            </a:r>
            <a:r>
              <a:rPr lang="en-IL" sz="1600" dirty="0"/>
              <a:t>tate and hooks – The common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D67F8-477F-5154-E9C8-969F245CDF39}"/>
              </a:ext>
            </a:extLst>
          </p:cNvPr>
          <p:cNvSpPr txBox="1"/>
          <p:nvPr/>
        </p:nvSpPr>
        <p:spPr>
          <a:xfrm>
            <a:off x="1032933" y="1113010"/>
            <a:ext cx="1051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useSomeStateWithStore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US" sz="800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storeData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const [data,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setData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] =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useState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('Some Data’);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</a:t>
            </a:r>
            <a:r>
              <a:rPr lang="en-US" sz="800" b="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useEffect</a:t>
            </a:r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(() =&gt; {</a:t>
            </a:r>
          </a:p>
          <a:p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800" b="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setData</a:t>
            </a:r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storeData.someData</a:t>
            </a:r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 }, [</a:t>
            </a:r>
            <a:r>
              <a:rPr lang="en-US" sz="800" b="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storeData</a:t>
            </a:r>
            <a:r>
              <a:rPr lang="en-US" sz="8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return data;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>
                <a:solidFill>
                  <a:srgbClr val="A7987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A79873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const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storeData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useStoreData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const data = 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useSomeStateWithStore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storeData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800" b="0" dirty="0">
                <a:effectLst/>
                <a:latin typeface="Menlo" panose="020B0609030804020204" pitchFamily="49" charset="0"/>
              </a:rPr>
              <a:t>  return &lt;div&gt;</a:t>
            </a:r>
            <a:r>
              <a:rPr lang="en-US" sz="800" b="0" dirty="0" err="1">
                <a:effectLst/>
                <a:latin typeface="Menlo" panose="020B0609030804020204" pitchFamily="49" charset="0"/>
              </a:rPr>
              <a:t>Helloworld</a:t>
            </a:r>
            <a:r>
              <a:rPr lang="en-US" sz="800" b="0" dirty="0">
                <a:effectLst/>
                <a:latin typeface="Menlo" panose="020B0609030804020204" pitchFamily="49" charset="0"/>
              </a:rPr>
              <a:t> - {data}&lt;/div&gt;;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483C2-EDF6-02AD-2866-7604F50A9E8C}"/>
              </a:ext>
            </a:extLst>
          </p:cNvPr>
          <p:cNvSpPr txBox="1"/>
          <p:nvPr/>
        </p:nvSpPr>
        <p:spPr>
          <a:xfrm>
            <a:off x="1126347" y="3518321"/>
            <a:ext cx="2525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Requires extra hooks to import stores </a:t>
            </a:r>
            <a:endParaRPr lang="en-IL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Needs to drill props to additional hooks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Mostly needs to add dependencies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59401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A66D8-6C2D-77ED-40C8-314B6933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E057-6260-8008-A9B9-F78CFC97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dirty="0"/>
              <a:t>Signals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B29C4-CBF5-12B8-8EA6-D3393970F09C}"/>
              </a:ext>
            </a:extLst>
          </p:cNvPr>
          <p:cNvSpPr txBox="1"/>
          <p:nvPr/>
        </p:nvSpPr>
        <p:spPr>
          <a:xfrm>
            <a:off x="1544825" y="1351722"/>
            <a:ext cx="342433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  <a:r>
              <a:rPr lang="en-IL" sz="1200" dirty="0"/>
              <a:t>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</a:t>
            </a:r>
            <a:r>
              <a:rPr lang="en-IL" sz="1200" dirty="0"/>
              <a:t>ff life cycle access – can be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</a:t>
            </a:r>
            <a:r>
              <a:rPr lang="en-IL" sz="1200" dirty="0"/>
              <a:t>as component scope API (useSignals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</a:t>
            </a:r>
            <a:r>
              <a:rPr lang="en-IL" sz="1200" dirty="0"/>
              <a:t>as computed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</a:t>
            </a:r>
            <a:r>
              <a:rPr lang="en-IL" sz="1200" dirty="0"/>
              <a:t>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</a:t>
            </a:r>
            <a:r>
              <a:rPr lang="en-IL" sz="1200" dirty="0"/>
              <a:t>as some compatibility with our BehaviorSubject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</a:t>
            </a:r>
            <a:r>
              <a:rPr lang="en-IL" sz="1200" dirty="0"/>
              <a:t>hould be auto updated (without re-render)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</a:t>
            </a:r>
            <a:r>
              <a:rPr lang="en-IL" sz="1200" dirty="0"/>
              <a:t>as effect callback for side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</a:t>
            </a:r>
            <a:r>
              <a:rPr lang="en-IL" sz="1200" dirty="0"/>
              <a:t>o dependency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</a:t>
            </a:r>
            <a:r>
              <a:rPr lang="en-IL" sz="1200" dirty="0"/>
              <a:t>asy for testing and manipulations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2A98B-2E68-BFB3-00E3-50A100429FAC}"/>
              </a:ext>
            </a:extLst>
          </p:cNvPr>
          <p:cNvSpPr txBox="1"/>
          <p:nvPr/>
        </p:nvSpPr>
        <p:spPr>
          <a:xfrm>
            <a:off x="6718852" y="1476671"/>
            <a:ext cx="4225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IL" sz="1200" dirty="0"/>
              <a:t>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Still new in this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</a:t>
            </a:r>
            <a:r>
              <a:rPr lang="en-IL" sz="1200" dirty="0"/>
              <a:t>eeds runtime adoption for rerender (useSignals)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</a:t>
            </a:r>
            <a:r>
              <a:rPr lang="en-IL" sz="1200" dirty="0"/>
              <a:t>hen triggers rerender on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</a:t>
            </a:r>
            <a:r>
              <a:rPr lang="en-IL" sz="1200" dirty="0"/>
              <a:t>roblem with DOM direct value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200" dirty="0"/>
              <a:t>less convinient for complex data (there should be support in the future)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</a:t>
            </a:r>
            <a:r>
              <a:rPr lang="en-IL" sz="1200" dirty="0"/>
              <a:t>o built in vast devtools solution (like redux )</a:t>
            </a:r>
          </a:p>
        </p:txBody>
      </p:sp>
    </p:spTree>
    <p:extLst>
      <p:ext uri="{BB962C8B-B14F-4D97-AF65-F5344CB8AC3E}">
        <p14:creationId xmlns:p14="http://schemas.microsoft.com/office/powerpoint/2010/main" val="21048693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{AABDA2F8-6584-B048-9E0F-E179132A516A}tf10001073</Template>
  <TotalTime>1803</TotalTime>
  <Words>985</Words>
  <Application>Microsoft Macintosh PowerPoint</Application>
  <PresentationFormat>Widescreen</PresentationFormat>
  <Paragraphs>164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Calibri</vt:lpstr>
      <vt:lpstr>JetBrains Mono</vt:lpstr>
      <vt:lpstr>Menlo</vt:lpstr>
      <vt:lpstr>Poppins ExtraBold</vt:lpstr>
      <vt:lpstr>Poppins Light</vt:lpstr>
      <vt:lpstr>Poppins SemiBold</vt:lpstr>
      <vt:lpstr>Tw Cen MT</vt:lpstr>
      <vt:lpstr>Droplet</vt:lpstr>
      <vt:lpstr>PowerPoint Presentation</vt:lpstr>
      <vt:lpstr>Why State Management?</vt:lpstr>
      <vt:lpstr>Current Suggestions</vt:lpstr>
      <vt:lpstr>Code Example</vt:lpstr>
      <vt:lpstr>Acting on change vs deriving state from change</vt:lpstr>
      <vt:lpstr>Acting on change vs deriving state from change</vt:lpstr>
      <vt:lpstr>State and hooks – The problem</vt:lpstr>
      <vt:lpstr>State and hooks – The common approach</vt:lpstr>
      <vt:lpstr>Signals</vt:lpstr>
      <vt:lpstr>Mobx</vt:lpstr>
      <vt:lpstr>Valtio</vt:lpstr>
      <vt:lpstr>Zustand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 Siganevich</dc:creator>
  <cp:lastModifiedBy>Niv Zilberman</cp:lastModifiedBy>
  <cp:revision>11</cp:revision>
  <dcterms:created xsi:type="dcterms:W3CDTF">2024-01-21T07:02:46Z</dcterms:created>
  <dcterms:modified xsi:type="dcterms:W3CDTF">2024-01-22T13:08:31Z</dcterms:modified>
</cp:coreProperties>
</file>