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5" r:id="rId5"/>
    <p:sldId id="259" r:id="rId6"/>
    <p:sldId id="264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8E4B82-4EB2-4ABE-9944-63C4DEACC9B8}" v="19" dt="2020-12-06T09:32:47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D8FF99-3C34-4029-B977-E8AFBA3AE7EC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A3412A4-E6DC-44EE-B66E-CD996640F3FB}">
      <dgm:prSet/>
      <dgm:spPr/>
      <dgm:t>
        <a:bodyPr/>
        <a:lstStyle/>
        <a:p>
          <a:r>
            <a:rPr lang="en-US" b="0" i="0"/>
            <a:t>Tor / Proxy</a:t>
          </a:r>
          <a:endParaRPr lang="en-US"/>
        </a:p>
      </dgm:t>
    </dgm:pt>
    <dgm:pt modelId="{C84B9286-239E-4CF8-979A-0E6107B105F1}" type="parTrans" cxnId="{8AA6A4A7-6C90-4D0B-8CCD-4096EF2F2FE5}">
      <dgm:prSet/>
      <dgm:spPr/>
      <dgm:t>
        <a:bodyPr/>
        <a:lstStyle/>
        <a:p>
          <a:endParaRPr lang="en-US"/>
        </a:p>
      </dgm:t>
    </dgm:pt>
    <dgm:pt modelId="{4AD9ABB4-FF71-476C-A9EF-E84353A255DE}" type="sibTrans" cxnId="{8AA6A4A7-6C90-4D0B-8CCD-4096EF2F2FE5}">
      <dgm:prSet/>
      <dgm:spPr/>
      <dgm:t>
        <a:bodyPr/>
        <a:lstStyle/>
        <a:p>
          <a:endParaRPr lang="en-US"/>
        </a:p>
      </dgm:t>
    </dgm:pt>
    <dgm:pt modelId="{59E52EC3-6EE0-4FC2-A614-2E596ED1F1AC}">
      <dgm:prSet/>
      <dgm:spPr/>
      <dgm:t>
        <a:bodyPr/>
        <a:lstStyle/>
        <a:p>
          <a:r>
            <a:rPr lang="en-US" b="0" i="0"/>
            <a:t>Elasticsearch</a:t>
          </a:r>
          <a:endParaRPr lang="en-US"/>
        </a:p>
      </dgm:t>
    </dgm:pt>
    <dgm:pt modelId="{102111E7-6648-4679-B2B5-01E63CAD20E5}" type="parTrans" cxnId="{99E612C8-14CA-479E-8EBB-7335EAB42E9C}">
      <dgm:prSet/>
      <dgm:spPr/>
      <dgm:t>
        <a:bodyPr/>
        <a:lstStyle/>
        <a:p>
          <a:endParaRPr lang="en-US"/>
        </a:p>
      </dgm:t>
    </dgm:pt>
    <dgm:pt modelId="{FE8C7E91-5AA7-4C9C-B107-48B5682BA95D}" type="sibTrans" cxnId="{99E612C8-14CA-479E-8EBB-7335EAB42E9C}">
      <dgm:prSet/>
      <dgm:spPr/>
      <dgm:t>
        <a:bodyPr/>
        <a:lstStyle/>
        <a:p>
          <a:endParaRPr lang="en-US"/>
        </a:p>
      </dgm:t>
    </dgm:pt>
    <dgm:pt modelId="{33257AFD-0759-4821-A507-B5C726561B12}">
      <dgm:prSet/>
      <dgm:spPr/>
      <dgm:t>
        <a:bodyPr/>
        <a:lstStyle/>
        <a:p>
          <a:r>
            <a:rPr lang="en-US" b="0" i="0"/>
            <a:t>Server – Rest API</a:t>
          </a:r>
          <a:endParaRPr lang="en-US"/>
        </a:p>
      </dgm:t>
    </dgm:pt>
    <dgm:pt modelId="{2BA1F958-D5A8-48E8-AD93-5128D4902668}" type="parTrans" cxnId="{34E117ED-7206-4642-B456-CD5A42E30668}">
      <dgm:prSet/>
      <dgm:spPr/>
      <dgm:t>
        <a:bodyPr/>
        <a:lstStyle/>
        <a:p>
          <a:endParaRPr lang="en-US"/>
        </a:p>
      </dgm:t>
    </dgm:pt>
    <dgm:pt modelId="{F4F54F60-990C-4E6D-BBC5-670685DDEBBC}" type="sibTrans" cxnId="{34E117ED-7206-4642-B456-CD5A42E30668}">
      <dgm:prSet/>
      <dgm:spPr/>
      <dgm:t>
        <a:bodyPr/>
        <a:lstStyle/>
        <a:p>
          <a:endParaRPr lang="en-US"/>
        </a:p>
      </dgm:t>
    </dgm:pt>
    <dgm:pt modelId="{AA8F2C05-9CEA-4E3A-8E62-0875839D9753}">
      <dgm:prSet/>
      <dgm:spPr/>
      <dgm:t>
        <a:bodyPr/>
        <a:lstStyle/>
        <a:p>
          <a:r>
            <a:rPr lang="en-US" b="0" i="0"/>
            <a:t>Webscraper</a:t>
          </a:r>
          <a:endParaRPr lang="en-US"/>
        </a:p>
      </dgm:t>
    </dgm:pt>
    <dgm:pt modelId="{6564704A-F410-4323-87D5-0A1231ED00AE}" type="parTrans" cxnId="{91342DF6-71F8-4879-8657-EEB2751CC0F2}">
      <dgm:prSet/>
      <dgm:spPr/>
      <dgm:t>
        <a:bodyPr/>
        <a:lstStyle/>
        <a:p>
          <a:endParaRPr lang="en-US"/>
        </a:p>
      </dgm:t>
    </dgm:pt>
    <dgm:pt modelId="{DC60DBE7-56D8-4404-A3AE-E1F11A8EC121}" type="sibTrans" cxnId="{91342DF6-71F8-4879-8657-EEB2751CC0F2}">
      <dgm:prSet/>
      <dgm:spPr/>
      <dgm:t>
        <a:bodyPr/>
        <a:lstStyle/>
        <a:p>
          <a:endParaRPr lang="en-US"/>
        </a:p>
      </dgm:t>
    </dgm:pt>
    <dgm:pt modelId="{5A102AB8-3550-4B62-B995-9C1F9934373B}" type="pres">
      <dgm:prSet presAssocID="{A9D8FF99-3C34-4029-B977-E8AFBA3AE7EC}" presName="vert0" presStyleCnt="0">
        <dgm:presLayoutVars>
          <dgm:dir/>
          <dgm:animOne val="branch"/>
          <dgm:animLvl val="lvl"/>
        </dgm:presLayoutVars>
      </dgm:prSet>
      <dgm:spPr/>
    </dgm:pt>
    <dgm:pt modelId="{DCF6F15D-0952-4E01-9BC5-46CABED46699}" type="pres">
      <dgm:prSet presAssocID="{9A3412A4-E6DC-44EE-B66E-CD996640F3FB}" presName="thickLine" presStyleLbl="alignNode1" presStyleIdx="0" presStyleCnt="4"/>
      <dgm:spPr/>
    </dgm:pt>
    <dgm:pt modelId="{44E1C66D-30A7-47ED-B3BD-4833270311C3}" type="pres">
      <dgm:prSet presAssocID="{9A3412A4-E6DC-44EE-B66E-CD996640F3FB}" presName="horz1" presStyleCnt="0"/>
      <dgm:spPr/>
    </dgm:pt>
    <dgm:pt modelId="{36DC19AF-81E4-4C5D-BD69-7733CDF42C19}" type="pres">
      <dgm:prSet presAssocID="{9A3412A4-E6DC-44EE-B66E-CD996640F3FB}" presName="tx1" presStyleLbl="revTx" presStyleIdx="0" presStyleCnt="4"/>
      <dgm:spPr/>
    </dgm:pt>
    <dgm:pt modelId="{33F97BBD-A59A-4720-986C-CA1D64709B02}" type="pres">
      <dgm:prSet presAssocID="{9A3412A4-E6DC-44EE-B66E-CD996640F3FB}" presName="vert1" presStyleCnt="0"/>
      <dgm:spPr/>
    </dgm:pt>
    <dgm:pt modelId="{DC414041-9AC4-4844-B416-D8F401098620}" type="pres">
      <dgm:prSet presAssocID="{59E52EC3-6EE0-4FC2-A614-2E596ED1F1AC}" presName="thickLine" presStyleLbl="alignNode1" presStyleIdx="1" presStyleCnt="4"/>
      <dgm:spPr/>
    </dgm:pt>
    <dgm:pt modelId="{DB1F35EC-961E-4AED-B2C1-C13948BBE7F6}" type="pres">
      <dgm:prSet presAssocID="{59E52EC3-6EE0-4FC2-A614-2E596ED1F1AC}" presName="horz1" presStyleCnt="0"/>
      <dgm:spPr/>
    </dgm:pt>
    <dgm:pt modelId="{DE088E10-2477-4028-A947-F5C1D7A7D762}" type="pres">
      <dgm:prSet presAssocID="{59E52EC3-6EE0-4FC2-A614-2E596ED1F1AC}" presName="tx1" presStyleLbl="revTx" presStyleIdx="1" presStyleCnt="4"/>
      <dgm:spPr/>
    </dgm:pt>
    <dgm:pt modelId="{FE59F089-DAB1-4754-9A6C-00051E396BBF}" type="pres">
      <dgm:prSet presAssocID="{59E52EC3-6EE0-4FC2-A614-2E596ED1F1AC}" presName="vert1" presStyleCnt="0"/>
      <dgm:spPr/>
    </dgm:pt>
    <dgm:pt modelId="{9ED374D3-105D-4756-912D-807B1901724B}" type="pres">
      <dgm:prSet presAssocID="{33257AFD-0759-4821-A507-B5C726561B12}" presName="thickLine" presStyleLbl="alignNode1" presStyleIdx="2" presStyleCnt="4"/>
      <dgm:spPr/>
    </dgm:pt>
    <dgm:pt modelId="{B3AAA3BC-CEF4-4B96-B015-58D9C199E79F}" type="pres">
      <dgm:prSet presAssocID="{33257AFD-0759-4821-A507-B5C726561B12}" presName="horz1" presStyleCnt="0"/>
      <dgm:spPr/>
    </dgm:pt>
    <dgm:pt modelId="{2132C9DC-F2EC-4E30-BD7D-57B5BDB0B654}" type="pres">
      <dgm:prSet presAssocID="{33257AFD-0759-4821-A507-B5C726561B12}" presName="tx1" presStyleLbl="revTx" presStyleIdx="2" presStyleCnt="4"/>
      <dgm:spPr/>
    </dgm:pt>
    <dgm:pt modelId="{D8016384-C7D5-4C0E-B2EF-4E83C51FC388}" type="pres">
      <dgm:prSet presAssocID="{33257AFD-0759-4821-A507-B5C726561B12}" presName="vert1" presStyleCnt="0"/>
      <dgm:spPr/>
    </dgm:pt>
    <dgm:pt modelId="{A232955D-BF9F-4D26-825E-B789A4CB9D2B}" type="pres">
      <dgm:prSet presAssocID="{AA8F2C05-9CEA-4E3A-8E62-0875839D9753}" presName="thickLine" presStyleLbl="alignNode1" presStyleIdx="3" presStyleCnt="4"/>
      <dgm:spPr/>
    </dgm:pt>
    <dgm:pt modelId="{16726478-D94F-4709-B478-9108FD14CFE7}" type="pres">
      <dgm:prSet presAssocID="{AA8F2C05-9CEA-4E3A-8E62-0875839D9753}" presName="horz1" presStyleCnt="0"/>
      <dgm:spPr/>
    </dgm:pt>
    <dgm:pt modelId="{419BC8F5-8C09-4C1E-B53A-50811C7977B9}" type="pres">
      <dgm:prSet presAssocID="{AA8F2C05-9CEA-4E3A-8E62-0875839D9753}" presName="tx1" presStyleLbl="revTx" presStyleIdx="3" presStyleCnt="4"/>
      <dgm:spPr/>
    </dgm:pt>
    <dgm:pt modelId="{63122834-49D8-47F1-BC7C-A2E7218D280F}" type="pres">
      <dgm:prSet presAssocID="{AA8F2C05-9CEA-4E3A-8E62-0875839D9753}" presName="vert1" presStyleCnt="0"/>
      <dgm:spPr/>
    </dgm:pt>
  </dgm:ptLst>
  <dgm:cxnLst>
    <dgm:cxn modelId="{2264289B-9D8C-4005-944F-10CC7A595A96}" type="presOf" srcId="{A9D8FF99-3C34-4029-B977-E8AFBA3AE7EC}" destId="{5A102AB8-3550-4B62-B995-9C1F9934373B}" srcOrd="0" destOrd="0" presId="urn:microsoft.com/office/officeart/2008/layout/LinedList"/>
    <dgm:cxn modelId="{7D00B89E-D92D-46B9-91A8-DDB0D452CA61}" type="presOf" srcId="{59E52EC3-6EE0-4FC2-A614-2E596ED1F1AC}" destId="{DE088E10-2477-4028-A947-F5C1D7A7D762}" srcOrd="0" destOrd="0" presId="urn:microsoft.com/office/officeart/2008/layout/LinedList"/>
    <dgm:cxn modelId="{8AA6A4A7-6C90-4D0B-8CCD-4096EF2F2FE5}" srcId="{A9D8FF99-3C34-4029-B977-E8AFBA3AE7EC}" destId="{9A3412A4-E6DC-44EE-B66E-CD996640F3FB}" srcOrd="0" destOrd="0" parTransId="{C84B9286-239E-4CF8-979A-0E6107B105F1}" sibTransId="{4AD9ABB4-FF71-476C-A9EF-E84353A255DE}"/>
    <dgm:cxn modelId="{99E612C8-14CA-479E-8EBB-7335EAB42E9C}" srcId="{A9D8FF99-3C34-4029-B977-E8AFBA3AE7EC}" destId="{59E52EC3-6EE0-4FC2-A614-2E596ED1F1AC}" srcOrd="1" destOrd="0" parTransId="{102111E7-6648-4679-B2B5-01E63CAD20E5}" sibTransId="{FE8C7E91-5AA7-4C9C-B107-48B5682BA95D}"/>
    <dgm:cxn modelId="{7CF6C6D7-FD7D-497D-BB4F-42D802441100}" type="presOf" srcId="{9A3412A4-E6DC-44EE-B66E-CD996640F3FB}" destId="{36DC19AF-81E4-4C5D-BD69-7733CDF42C19}" srcOrd="0" destOrd="0" presId="urn:microsoft.com/office/officeart/2008/layout/LinedList"/>
    <dgm:cxn modelId="{26A25FE5-CA05-4947-B29D-4D2CC207B850}" type="presOf" srcId="{AA8F2C05-9CEA-4E3A-8E62-0875839D9753}" destId="{419BC8F5-8C09-4C1E-B53A-50811C7977B9}" srcOrd="0" destOrd="0" presId="urn:microsoft.com/office/officeart/2008/layout/LinedList"/>
    <dgm:cxn modelId="{80E0A6E9-2B7A-4BA5-B0A4-A128F90BDC49}" type="presOf" srcId="{33257AFD-0759-4821-A507-B5C726561B12}" destId="{2132C9DC-F2EC-4E30-BD7D-57B5BDB0B654}" srcOrd="0" destOrd="0" presId="urn:microsoft.com/office/officeart/2008/layout/LinedList"/>
    <dgm:cxn modelId="{34E117ED-7206-4642-B456-CD5A42E30668}" srcId="{A9D8FF99-3C34-4029-B977-E8AFBA3AE7EC}" destId="{33257AFD-0759-4821-A507-B5C726561B12}" srcOrd="2" destOrd="0" parTransId="{2BA1F958-D5A8-48E8-AD93-5128D4902668}" sibTransId="{F4F54F60-990C-4E6D-BBC5-670685DDEBBC}"/>
    <dgm:cxn modelId="{91342DF6-71F8-4879-8657-EEB2751CC0F2}" srcId="{A9D8FF99-3C34-4029-B977-E8AFBA3AE7EC}" destId="{AA8F2C05-9CEA-4E3A-8E62-0875839D9753}" srcOrd="3" destOrd="0" parTransId="{6564704A-F410-4323-87D5-0A1231ED00AE}" sibTransId="{DC60DBE7-56D8-4404-A3AE-E1F11A8EC121}"/>
    <dgm:cxn modelId="{85881DE5-367F-4D3B-AC7C-2A30021FA206}" type="presParOf" srcId="{5A102AB8-3550-4B62-B995-9C1F9934373B}" destId="{DCF6F15D-0952-4E01-9BC5-46CABED46699}" srcOrd="0" destOrd="0" presId="urn:microsoft.com/office/officeart/2008/layout/LinedList"/>
    <dgm:cxn modelId="{CDF3E9B3-949B-4BE9-82CB-269BDB7C8DC4}" type="presParOf" srcId="{5A102AB8-3550-4B62-B995-9C1F9934373B}" destId="{44E1C66D-30A7-47ED-B3BD-4833270311C3}" srcOrd="1" destOrd="0" presId="urn:microsoft.com/office/officeart/2008/layout/LinedList"/>
    <dgm:cxn modelId="{8B4C68E4-F94A-4407-ADAC-B30F8E211FE1}" type="presParOf" srcId="{44E1C66D-30A7-47ED-B3BD-4833270311C3}" destId="{36DC19AF-81E4-4C5D-BD69-7733CDF42C19}" srcOrd="0" destOrd="0" presId="urn:microsoft.com/office/officeart/2008/layout/LinedList"/>
    <dgm:cxn modelId="{32B29E38-4930-4716-973C-3BCC4198D005}" type="presParOf" srcId="{44E1C66D-30A7-47ED-B3BD-4833270311C3}" destId="{33F97BBD-A59A-4720-986C-CA1D64709B02}" srcOrd="1" destOrd="0" presId="urn:microsoft.com/office/officeart/2008/layout/LinedList"/>
    <dgm:cxn modelId="{A7A76903-413D-4CE6-B72C-07744BE9D030}" type="presParOf" srcId="{5A102AB8-3550-4B62-B995-9C1F9934373B}" destId="{DC414041-9AC4-4844-B416-D8F401098620}" srcOrd="2" destOrd="0" presId="urn:microsoft.com/office/officeart/2008/layout/LinedList"/>
    <dgm:cxn modelId="{505285FF-B6DB-4A3D-9655-6B1E7571B22B}" type="presParOf" srcId="{5A102AB8-3550-4B62-B995-9C1F9934373B}" destId="{DB1F35EC-961E-4AED-B2C1-C13948BBE7F6}" srcOrd="3" destOrd="0" presId="urn:microsoft.com/office/officeart/2008/layout/LinedList"/>
    <dgm:cxn modelId="{2AB7802C-99DA-4522-8678-6F077F906B95}" type="presParOf" srcId="{DB1F35EC-961E-4AED-B2C1-C13948BBE7F6}" destId="{DE088E10-2477-4028-A947-F5C1D7A7D762}" srcOrd="0" destOrd="0" presId="urn:microsoft.com/office/officeart/2008/layout/LinedList"/>
    <dgm:cxn modelId="{9BF946E1-10C0-4AC8-8F24-58578DD6E587}" type="presParOf" srcId="{DB1F35EC-961E-4AED-B2C1-C13948BBE7F6}" destId="{FE59F089-DAB1-4754-9A6C-00051E396BBF}" srcOrd="1" destOrd="0" presId="urn:microsoft.com/office/officeart/2008/layout/LinedList"/>
    <dgm:cxn modelId="{275AAFB3-9195-421D-A880-603D41D582CC}" type="presParOf" srcId="{5A102AB8-3550-4B62-B995-9C1F9934373B}" destId="{9ED374D3-105D-4756-912D-807B1901724B}" srcOrd="4" destOrd="0" presId="urn:microsoft.com/office/officeart/2008/layout/LinedList"/>
    <dgm:cxn modelId="{9F818622-D1E2-4592-9B54-6349949C7FF6}" type="presParOf" srcId="{5A102AB8-3550-4B62-B995-9C1F9934373B}" destId="{B3AAA3BC-CEF4-4B96-B015-58D9C199E79F}" srcOrd="5" destOrd="0" presId="urn:microsoft.com/office/officeart/2008/layout/LinedList"/>
    <dgm:cxn modelId="{3F7644CA-3903-452A-B6FE-3CBBEA122A50}" type="presParOf" srcId="{B3AAA3BC-CEF4-4B96-B015-58D9C199E79F}" destId="{2132C9DC-F2EC-4E30-BD7D-57B5BDB0B654}" srcOrd="0" destOrd="0" presId="urn:microsoft.com/office/officeart/2008/layout/LinedList"/>
    <dgm:cxn modelId="{4744BBD2-49D0-4DE7-9C7C-8B909A517511}" type="presParOf" srcId="{B3AAA3BC-CEF4-4B96-B015-58D9C199E79F}" destId="{D8016384-C7D5-4C0E-B2EF-4E83C51FC388}" srcOrd="1" destOrd="0" presId="urn:microsoft.com/office/officeart/2008/layout/LinedList"/>
    <dgm:cxn modelId="{D956F52C-F34E-4DCC-92D8-CC549ACAE356}" type="presParOf" srcId="{5A102AB8-3550-4B62-B995-9C1F9934373B}" destId="{A232955D-BF9F-4D26-825E-B789A4CB9D2B}" srcOrd="6" destOrd="0" presId="urn:microsoft.com/office/officeart/2008/layout/LinedList"/>
    <dgm:cxn modelId="{9D15FF90-C039-4448-A860-F3A08FDBB2F5}" type="presParOf" srcId="{5A102AB8-3550-4B62-B995-9C1F9934373B}" destId="{16726478-D94F-4709-B478-9108FD14CFE7}" srcOrd="7" destOrd="0" presId="urn:microsoft.com/office/officeart/2008/layout/LinedList"/>
    <dgm:cxn modelId="{632460D1-5495-4D11-AABE-22D48D94B987}" type="presParOf" srcId="{16726478-D94F-4709-B478-9108FD14CFE7}" destId="{419BC8F5-8C09-4C1E-B53A-50811C7977B9}" srcOrd="0" destOrd="0" presId="urn:microsoft.com/office/officeart/2008/layout/LinedList"/>
    <dgm:cxn modelId="{12881430-A957-4961-9DAD-51D30B54DC42}" type="presParOf" srcId="{16726478-D94F-4709-B478-9108FD14CFE7}" destId="{63122834-49D8-47F1-BC7C-A2E7218D280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E32702-4C59-4751-B5A2-29D8AE0E2A0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DE53440-9715-4EDB-B44C-9AB3BF16B849}">
      <dgm:prSet/>
      <dgm:spPr/>
      <dgm:t>
        <a:bodyPr/>
        <a:lstStyle/>
        <a:p>
          <a:r>
            <a:rPr lang="en-US" b="0" i="0"/>
            <a:t>HTTP Request / Selenium (locally)</a:t>
          </a:r>
          <a:endParaRPr lang="en-US"/>
        </a:p>
      </dgm:t>
    </dgm:pt>
    <dgm:pt modelId="{8B688E30-FDF6-4C3F-A587-626C1A657CC2}" type="parTrans" cxnId="{A13CAA53-D20C-457B-8A9E-629745991D44}">
      <dgm:prSet/>
      <dgm:spPr/>
      <dgm:t>
        <a:bodyPr/>
        <a:lstStyle/>
        <a:p>
          <a:endParaRPr lang="en-US"/>
        </a:p>
      </dgm:t>
    </dgm:pt>
    <dgm:pt modelId="{A4682431-C961-401F-B631-7EC8B932CF73}" type="sibTrans" cxnId="{A13CAA53-D20C-457B-8A9E-629745991D44}">
      <dgm:prSet/>
      <dgm:spPr/>
      <dgm:t>
        <a:bodyPr/>
        <a:lstStyle/>
        <a:p>
          <a:endParaRPr lang="en-US"/>
        </a:p>
      </dgm:t>
    </dgm:pt>
    <dgm:pt modelId="{AB0D324D-312C-4E5F-B47A-22A932160445}">
      <dgm:prSet/>
      <dgm:spPr/>
      <dgm:t>
        <a:bodyPr/>
        <a:lstStyle/>
        <a:p>
          <a:r>
            <a:rPr lang="en-US" b="0" i="0"/>
            <a:t>Configurable: Keywords, URL, Cooldown…</a:t>
          </a:r>
          <a:endParaRPr lang="en-US"/>
        </a:p>
      </dgm:t>
    </dgm:pt>
    <dgm:pt modelId="{59C957D5-7B76-42E1-A7DD-D76B001EFECD}" type="parTrans" cxnId="{2770448E-70A3-4E5A-8564-32A556DE0E61}">
      <dgm:prSet/>
      <dgm:spPr/>
      <dgm:t>
        <a:bodyPr/>
        <a:lstStyle/>
        <a:p>
          <a:endParaRPr lang="en-US"/>
        </a:p>
      </dgm:t>
    </dgm:pt>
    <dgm:pt modelId="{28B373F5-1350-498D-B22B-386E1D9F28DC}" type="sibTrans" cxnId="{2770448E-70A3-4E5A-8564-32A556DE0E61}">
      <dgm:prSet/>
      <dgm:spPr/>
      <dgm:t>
        <a:bodyPr/>
        <a:lstStyle/>
        <a:p>
          <a:endParaRPr lang="en-US"/>
        </a:p>
      </dgm:t>
    </dgm:pt>
    <dgm:pt modelId="{FA434822-9EAF-4F6F-A280-F5F763920CB1}">
      <dgm:prSet/>
      <dgm:spPr/>
      <dgm:t>
        <a:bodyPr/>
        <a:lstStyle/>
        <a:p>
          <a:r>
            <a:rPr lang="en-US" b="0" i="0"/>
            <a:t>Constantly scrapes</a:t>
          </a:r>
          <a:endParaRPr lang="en-US"/>
        </a:p>
      </dgm:t>
    </dgm:pt>
    <dgm:pt modelId="{02C60AA7-C2FC-4F7C-A7F9-7C222ADD2172}" type="parTrans" cxnId="{F92B640F-7EE3-47AF-8674-F1F298819391}">
      <dgm:prSet/>
      <dgm:spPr/>
      <dgm:t>
        <a:bodyPr/>
        <a:lstStyle/>
        <a:p>
          <a:endParaRPr lang="en-US"/>
        </a:p>
      </dgm:t>
    </dgm:pt>
    <dgm:pt modelId="{7BC2151F-736B-48E0-96A6-2500626578D1}" type="sibTrans" cxnId="{F92B640F-7EE3-47AF-8674-F1F298819391}">
      <dgm:prSet/>
      <dgm:spPr/>
      <dgm:t>
        <a:bodyPr/>
        <a:lstStyle/>
        <a:p>
          <a:endParaRPr lang="en-US"/>
        </a:p>
      </dgm:t>
    </dgm:pt>
    <dgm:pt modelId="{F2578939-C853-4177-A775-28438483CD5A}" type="pres">
      <dgm:prSet presAssocID="{0CE32702-4C59-4751-B5A2-29D8AE0E2A06}" presName="root" presStyleCnt="0">
        <dgm:presLayoutVars>
          <dgm:dir/>
          <dgm:resizeHandles val="exact"/>
        </dgm:presLayoutVars>
      </dgm:prSet>
      <dgm:spPr/>
    </dgm:pt>
    <dgm:pt modelId="{A7F00F9D-C0A5-42E0-8468-9A8667037586}" type="pres">
      <dgm:prSet presAssocID="{BDE53440-9715-4EDB-B44C-9AB3BF16B849}" presName="compNode" presStyleCnt="0"/>
      <dgm:spPr/>
    </dgm:pt>
    <dgm:pt modelId="{B692A891-0C2E-4461-9C3B-E78A42A300F4}" type="pres">
      <dgm:prSet presAssocID="{BDE53440-9715-4EDB-B44C-9AB3BF16B84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E5431C9-F915-4E69-8A0E-A74F5ECA80B5}" type="pres">
      <dgm:prSet presAssocID="{BDE53440-9715-4EDB-B44C-9AB3BF16B849}" presName="spaceRect" presStyleCnt="0"/>
      <dgm:spPr/>
    </dgm:pt>
    <dgm:pt modelId="{87EDE50C-D206-45CB-AA8D-53D9C91D14BA}" type="pres">
      <dgm:prSet presAssocID="{BDE53440-9715-4EDB-B44C-9AB3BF16B849}" presName="textRect" presStyleLbl="revTx" presStyleIdx="0" presStyleCnt="3">
        <dgm:presLayoutVars>
          <dgm:chMax val="1"/>
          <dgm:chPref val="1"/>
        </dgm:presLayoutVars>
      </dgm:prSet>
      <dgm:spPr/>
    </dgm:pt>
    <dgm:pt modelId="{701D89D8-7B3E-4784-B19D-EB7AA95DA2CD}" type="pres">
      <dgm:prSet presAssocID="{A4682431-C961-401F-B631-7EC8B932CF73}" presName="sibTrans" presStyleCnt="0"/>
      <dgm:spPr/>
    </dgm:pt>
    <dgm:pt modelId="{205B9842-CEAF-4210-A5B1-4436E2E8990B}" type="pres">
      <dgm:prSet presAssocID="{AB0D324D-312C-4E5F-B47A-22A932160445}" presName="compNode" presStyleCnt="0"/>
      <dgm:spPr/>
    </dgm:pt>
    <dgm:pt modelId="{B9BA60F2-25FD-45B7-A979-CD45C90348D8}" type="pres">
      <dgm:prSet presAssocID="{AB0D324D-312C-4E5F-B47A-22A93216044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2E6CAF60-ECDB-4987-9CD7-F61910AD503D}" type="pres">
      <dgm:prSet presAssocID="{AB0D324D-312C-4E5F-B47A-22A932160445}" presName="spaceRect" presStyleCnt="0"/>
      <dgm:spPr/>
    </dgm:pt>
    <dgm:pt modelId="{4009DE48-D837-4629-BF97-8443BF3195DC}" type="pres">
      <dgm:prSet presAssocID="{AB0D324D-312C-4E5F-B47A-22A932160445}" presName="textRect" presStyleLbl="revTx" presStyleIdx="1" presStyleCnt="3">
        <dgm:presLayoutVars>
          <dgm:chMax val="1"/>
          <dgm:chPref val="1"/>
        </dgm:presLayoutVars>
      </dgm:prSet>
      <dgm:spPr/>
    </dgm:pt>
    <dgm:pt modelId="{E77FA5F8-9DF5-4953-878F-D35D1C6ED455}" type="pres">
      <dgm:prSet presAssocID="{28B373F5-1350-498D-B22B-386E1D9F28DC}" presName="sibTrans" presStyleCnt="0"/>
      <dgm:spPr/>
    </dgm:pt>
    <dgm:pt modelId="{FB23351E-7FC8-4CF4-9EE2-A563036E5E48}" type="pres">
      <dgm:prSet presAssocID="{FA434822-9EAF-4F6F-A280-F5F763920CB1}" presName="compNode" presStyleCnt="0"/>
      <dgm:spPr/>
    </dgm:pt>
    <dgm:pt modelId="{D3CD6D9D-DA74-4570-80F0-4EC1C915447A}" type="pres">
      <dgm:prSet presAssocID="{FA434822-9EAF-4F6F-A280-F5F763920CB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w blade"/>
        </a:ext>
      </dgm:extLst>
    </dgm:pt>
    <dgm:pt modelId="{BD49E001-8848-4384-9235-3DB1B1ACD720}" type="pres">
      <dgm:prSet presAssocID="{FA434822-9EAF-4F6F-A280-F5F763920CB1}" presName="spaceRect" presStyleCnt="0"/>
      <dgm:spPr/>
    </dgm:pt>
    <dgm:pt modelId="{04E6F862-5654-4591-A558-F9F632AECBFF}" type="pres">
      <dgm:prSet presAssocID="{FA434822-9EAF-4F6F-A280-F5F763920CB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92B640F-7EE3-47AF-8674-F1F298819391}" srcId="{0CE32702-4C59-4751-B5A2-29D8AE0E2A06}" destId="{FA434822-9EAF-4F6F-A280-F5F763920CB1}" srcOrd="2" destOrd="0" parTransId="{02C60AA7-C2FC-4F7C-A7F9-7C222ADD2172}" sibTransId="{7BC2151F-736B-48E0-96A6-2500626578D1}"/>
    <dgm:cxn modelId="{DB5E1538-5C3D-4DA0-9147-897A3FA2C870}" type="presOf" srcId="{FA434822-9EAF-4F6F-A280-F5F763920CB1}" destId="{04E6F862-5654-4591-A558-F9F632AECBFF}" srcOrd="0" destOrd="0" presId="urn:microsoft.com/office/officeart/2018/2/layout/IconLabelList"/>
    <dgm:cxn modelId="{52B65649-B7B2-453F-9A07-D0C4D7283827}" type="presOf" srcId="{BDE53440-9715-4EDB-B44C-9AB3BF16B849}" destId="{87EDE50C-D206-45CB-AA8D-53D9C91D14BA}" srcOrd="0" destOrd="0" presId="urn:microsoft.com/office/officeart/2018/2/layout/IconLabelList"/>
    <dgm:cxn modelId="{C7BD2670-F70F-4A81-AF3A-D1E6700D00BD}" type="presOf" srcId="{0CE32702-4C59-4751-B5A2-29D8AE0E2A06}" destId="{F2578939-C853-4177-A775-28438483CD5A}" srcOrd="0" destOrd="0" presId="urn:microsoft.com/office/officeart/2018/2/layout/IconLabelList"/>
    <dgm:cxn modelId="{A13CAA53-D20C-457B-8A9E-629745991D44}" srcId="{0CE32702-4C59-4751-B5A2-29D8AE0E2A06}" destId="{BDE53440-9715-4EDB-B44C-9AB3BF16B849}" srcOrd="0" destOrd="0" parTransId="{8B688E30-FDF6-4C3F-A587-626C1A657CC2}" sibTransId="{A4682431-C961-401F-B631-7EC8B932CF73}"/>
    <dgm:cxn modelId="{2770448E-70A3-4E5A-8564-32A556DE0E61}" srcId="{0CE32702-4C59-4751-B5A2-29D8AE0E2A06}" destId="{AB0D324D-312C-4E5F-B47A-22A932160445}" srcOrd="1" destOrd="0" parTransId="{59C957D5-7B76-42E1-A7DD-D76B001EFECD}" sibTransId="{28B373F5-1350-498D-B22B-386E1D9F28DC}"/>
    <dgm:cxn modelId="{77F8B7B3-5742-48AD-8818-D0CD45D69B8C}" type="presOf" srcId="{AB0D324D-312C-4E5F-B47A-22A932160445}" destId="{4009DE48-D837-4629-BF97-8443BF3195DC}" srcOrd="0" destOrd="0" presId="urn:microsoft.com/office/officeart/2018/2/layout/IconLabelList"/>
    <dgm:cxn modelId="{AE984356-9D22-4315-8952-569F79E77154}" type="presParOf" srcId="{F2578939-C853-4177-A775-28438483CD5A}" destId="{A7F00F9D-C0A5-42E0-8468-9A8667037586}" srcOrd="0" destOrd="0" presId="urn:microsoft.com/office/officeart/2018/2/layout/IconLabelList"/>
    <dgm:cxn modelId="{839863B8-E09A-4621-9354-AA1D05ACC83C}" type="presParOf" srcId="{A7F00F9D-C0A5-42E0-8468-9A8667037586}" destId="{B692A891-0C2E-4461-9C3B-E78A42A300F4}" srcOrd="0" destOrd="0" presId="urn:microsoft.com/office/officeart/2018/2/layout/IconLabelList"/>
    <dgm:cxn modelId="{474829B5-9D4E-4255-A204-57FAE7CF19A8}" type="presParOf" srcId="{A7F00F9D-C0A5-42E0-8468-9A8667037586}" destId="{6E5431C9-F915-4E69-8A0E-A74F5ECA80B5}" srcOrd="1" destOrd="0" presId="urn:microsoft.com/office/officeart/2018/2/layout/IconLabelList"/>
    <dgm:cxn modelId="{3A03095A-7E6B-4430-A845-D5FF57B82A4E}" type="presParOf" srcId="{A7F00F9D-C0A5-42E0-8468-9A8667037586}" destId="{87EDE50C-D206-45CB-AA8D-53D9C91D14BA}" srcOrd="2" destOrd="0" presId="urn:microsoft.com/office/officeart/2018/2/layout/IconLabelList"/>
    <dgm:cxn modelId="{BEC601D8-5C0E-4E95-8364-FAB0615615CB}" type="presParOf" srcId="{F2578939-C853-4177-A775-28438483CD5A}" destId="{701D89D8-7B3E-4784-B19D-EB7AA95DA2CD}" srcOrd="1" destOrd="0" presId="urn:microsoft.com/office/officeart/2018/2/layout/IconLabelList"/>
    <dgm:cxn modelId="{79B6E3C1-1D32-46AC-B820-7E24F6C1DB2C}" type="presParOf" srcId="{F2578939-C853-4177-A775-28438483CD5A}" destId="{205B9842-CEAF-4210-A5B1-4436E2E8990B}" srcOrd="2" destOrd="0" presId="urn:microsoft.com/office/officeart/2018/2/layout/IconLabelList"/>
    <dgm:cxn modelId="{DE83E59B-0307-4AE7-BDAD-EA3C7667CD48}" type="presParOf" srcId="{205B9842-CEAF-4210-A5B1-4436E2E8990B}" destId="{B9BA60F2-25FD-45B7-A979-CD45C90348D8}" srcOrd="0" destOrd="0" presId="urn:microsoft.com/office/officeart/2018/2/layout/IconLabelList"/>
    <dgm:cxn modelId="{8BBE887F-7A6D-45ED-912D-CD0187D197CF}" type="presParOf" srcId="{205B9842-CEAF-4210-A5B1-4436E2E8990B}" destId="{2E6CAF60-ECDB-4987-9CD7-F61910AD503D}" srcOrd="1" destOrd="0" presId="urn:microsoft.com/office/officeart/2018/2/layout/IconLabelList"/>
    <dgm:cxn modelId="{624B47E7-5850-4810-BD5D-5C1BA2E1916A}" type="presParOf" srcId="{205B9842-CEAF-4210-A5B1-4436E2E8990B}" destId="{4009DE48-D837-4629-BF97-8443BF3195DC}" srcOrd="2" destOrd="0" presId="urn:microsoft.com/office/officeart/2018/2/layout/IconLabelList"/>
    <dgm:cxn modelId="{1F1929A7-27CF-4571-BA9B-0A089B2A6832}" type="presParOf" srcId="{F2578939-C853-4177-A775-28438483CD5A}" destId="{E77FA5F8-9DF5-4953-878F-D35D1C6ED455}" srcOrd="3" destOrd="0" presId="urn:microsoft.com/office/officeart/2018/2/layout/IconLabelList"/>
    <dgm:cxn modelId="{5DC27F7E-FC93-4B41-9A35-59981FDBF480}" type="presParOf" srcId="{F2578939-C853-4177-A775-28438483CD5A}" destId="{FB23351E-7FC8-4CF4-9EE2-A563036E5E48}" srcOrd="4" destOrd="0" presId="urn:microsoft.com/office/officeart/2018/2/layout/IconLabelList"/>
    <dgm:cxn modelId="{82727C34-0C4A-4DC9-B0B8-025B3CAEC4FE}" type="presParOf" srcId="{FB23351E-7FC8-4CF4-9EE2-A563036E5E48}" destId="{D3CD6D9D-DA74-4570-80F0-4EC1C915447A}" srcOrd="0" destOrd="0" presId="urn:microsoft.com/office/officeart/2018/2/layout/IconLabelList"/>
    <dgm:cxn modelId="{756F3B04-C802-4EF5-8A6F-938AE59FDD79}" type="presParOf" srcId="{FB23351E-7FC8-4CF4-9EE2-A563036E5E48}" destId="{BD49E001-8848-4384-9235-3DB1B1ACD720}" srcOrd="1" destOrd="0" presId="urn:microsoft.com/office/officeart/2018/2/layout/IconLabelList"/>
    <dgm:cxn modelId="{F199A009-CCB9-474A-B543-8E7B2E9B7264}" type="presParOf" srcId="{FB23351E-7FC8-4CF4-9EE2-A563036E5E48}" destId="{04E6F862-5654-4591-A558-F9F632AECBF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3F675D-68F2-4DC2-8F54-17A38AD31E5E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43F8080-A807-4C46-9F19-556CFFE8798B}">
      <dgm:prSet/>
      <dgm:spPr/>
      <dgm:t>
        <a:bodyPr/>
        <a:lstStyle/>
        <a:p>
          <a:r>
            <a:rPr lang="en-US" b="0" i="0"/>
            <a:t>Rest API</a:t>
          </a:r>
          <a:endParaRPr lang="en-US"/>
        </a:p>
      </dgm:t>
    </dgm:pt>
    <dgm:pt modelId="{D5234EF4-84E4-434B-A766-59AA0BE55357}" type="parTrans" cxnId="{6569715D-FC48-487F-8BAF-A5FE76BE1DBB}">
      <dgm:prSet/>
      <dgm:spPr/>
      <dgm:t>
        <a:bodyPr/>
        <a:lstStyle/>
        <a:p>
          <a:endParaRPr lang="en-US"/>
        </a:p>
      </dgm:t>
    </dgm:pt>
    <dgm:pt modelId="{1F64DAE2-9AB2-425F-8799-FBD8A5C846BF}" type="sibTrans" cxnId="{6569715D-FC48-487F-8BAF-A5FE76BE1DBB}">
      <dgm:prSet/>
      <dgm:spPr/>
      <dgm:t>
        <a:bodyPr/>
        <a:lstStyle/>
        <a:p>
          <a:endParaRPr lang="en-US"/>
        </a:p>
      </dgm:t>
    </dgm:pt>
    <dgm:pt modelId="{6C2FAB64-9D08-4576-9491-ACCA52153053}">
      <dgm:prSet/>
      <dgm:spPr/>
      <dgm:t>
        <a:bodyPr/>
        <a:lstStyle/>
        <a:p>
          <a:r>
            <a:rPr lang="en-US" b="0" i="0"/>
            <a:t>NodeJS</a:t>
          </a:r>
          <a:endParaRPr lang="en-US"/>
        </a:p>
      </dgm:t>
    </dgm:pt>
    <dgm:pt modelId="{0ADD19B9-1C8B-4053-A2BC-1D2B26C44821}" type="parTrans" cxnId="{3608CB20-4E5D-41ED-ADBA-32F930199415}">
      <dgm:prSet/>
      <dgm:spPr/>
      <dgm:t>
        <a:bodyPr/>
        <a:lstStyle/>
        <a:p>
          <a:endParaRPr lang="en-US"/>
        </a:p>
      </dgm:t>
    </dgm:pt>
    <dgm:pt modelId="{69137AFD-F037-458B-9864-87CBAC20883B}" type="sibTrans" cxnId="{3608CB20-4E5D-41ED-ADBA-32F930199415}">
      <dgm:prSet/>
      <dgm:spPr/>
      <dgm:t>
        <a:bodyPr/>
        <a:lstStyle/>
        <a:p>
          <a:endParaRPr lang="en-US"/>
        </a:p>
      </dgm:t>
    </dgm:pt>
    <dgm:pt modelId="{CE072E4F-576C-4128-B671-A29116C99C79}">
      <dgm:prSet/>
      <dgm:spPr/>
      <dgm:t>
        <a:bodyPr/>
        <a:lstStyle/>
        <a:p>
          <a:r>
            <a:rPr lang="en-US" b="0" i="0"/>
            <a:t>User, Data entry points</a:t>
          </a:r>
          <a:endParaRPr lang="en-US"/>
        </a:p>
      </dgm:t>
    </dgm:pt>
    <dgm:pt modelId="{E9387B95-874C-47FE-A9EF-D02235CB6D48}" type="parTrans" cxnId="{4A7B1D1C-6791-44E1-8B57-8BD62EC5BA62}">
      <dgm:prSet/>
      <dgm:spPr/>
      <dgm:t>
        <a:bodyPr/>
        <a:lstStyle/>
        <a:p>
          <a:endParaRPr lang="en-US"/>
        </a:p>
      </dgm:t>
    </dgm:pt>
    <dgm:pt modelId="{AEC9E44D-8E18-478C-9CD2-749EC822472F}" type="sibTrans" cxnId="{4A7B1D1C-6791-44E1-8B57-8BD62EC5BA62}">
      <dgm:prSet/>
      <dgm:spPr/>
      <dgm:t>
        <a:bodyPr/>
        <a:lstStyle/>
        <a:p>
          <a:endParaRPr lang="en-US"/>
        </a:p>
      </dgm:t>
    </dgm:pt>
    <dgm:pt modelId="{7CC6906E-DF89-4D18-8795-96127B225359}">
      <dgm:prSet/>
      <dgm:spPr/>
      <dgm:t>
        <a:bodyPr/>
        <a:lstStyle/>
        <a:p>
          <a:r>
            <a:rPr lang="en-US" b="0" i="0"/>
            <a:t>Logic and data analytics</a:t>
          </a:r>
          <a:endParaRPr lang="en-US"/>
        </a:p>
      </dgm:t>
    </dgm:pt>
    <dgm:pt modelId="{50BA20E6-A8D1-4EFD-A825-A815CF8D1663}" type="parTrans" cxnId="{0BB233CF-C204-4938-9D8A-2EE03C92B3CD}">
      <dgm:prSet/>
      <dgm:spPr/>
      <dgm:t>
        <a:bodyPr/>
        <a:lstStyle/>
        <a:p>
          <a:endParaRPr lang="en-US"/>
        </a:p>
      </dgm:t>
    </dgm:pt>
    <dgm:pt modelId="{F71CAB53-3A50-4E1A-AC5C-CA948D171732}" type="sibTrans" cxnId="{0BB233CF-C204-4938-9D8A-2EE03C92B3CD}">
      <dgm:prSet/>
      <dgm:spPr/>
      <dgm:t>
        <a:bodyPr/>
        <a:lstStyle/>
        <a:p>
          <a:endParaRPr lang="en-US"/>
        </a:p>
      </dgm:t>
    </dgm:pt>
    <dgm:pt modelId="{A40DAD1B-50D6-45EB-8B61-2AA1B244F98E}" type="pres">
      <dgm:prSet presAssocID="{C43F675D-68F2-4DC2-8F54-17A38AD31E5E}" presName="outerComposite" presStyleCnt="0">
        <dgm:presLayoutVars>
          <dgm:chMax val="5"/>
          <dgm:dir/>
          <dgm:resizeHandles val="exact"/>
        </dgm:presLayoutVars>
      </dgm:prSet>
      <dgm:spPr/>
    </dgm:pt>
    <dgm:pt modelId="{64A2C09E-338F-4479-8A25-5248820EEFC2}" type="pres">
      <dgm:prSet presAssocID="{C43F675D-68F2-4DC2-8F54-17A38AD31E5E}" presName="dummyMaxCanvas" presStyleCnt="0">
        <dgm:presLayoutVars/>
      </dgm:prSet>
      <dgm:spPr/>
    </dgm:pt>
    <dgm:pt modelId="{A9125ACD-499E-4C04-871A-CF0256D4C19C}" type="pres">
      <dgm:prSet presAssocID="{C43F675D-68F2-4DC2-8F54-17A38AD31E5E}" presName="FourNodes_1" presStyleLbl="node1" presStyleIdx="0" presStyleCnt="4">
        <dgm:presLayoutVars>
          <dgm:bulletEnabled val="1"/>
        </dgm:presLayoutVars>
      </dgm:prSet>
      <dgm:spPr/>
    </dgm:pt>
    <dgm:pt modelId="{CF251C82-43AD-4380-89EF-8515CF6A9E42}" type="pres">
      <dgm:prSet presAssocID="{C43F675D-68F2-4DC2-8F54-17A38AD31E5E}" presName="FourNodes_2" presStyleLbl="node1" presStyleIdx="1" presStyleCnt="4">
        <dgm:presLayoutVars>
          <dgm:bulletEnabled val="1"/>
        </dgm:presLayoutVars>
      </dgm:prSet>
      <dgm:spPr/>
    </dgm:pt>
    <dgm:pt modelId="{C0C16206-6668-4169-9F77-5611492BEC31}" type="pres">
      <dgm:prSet presAssocID="{C43F675D-68F2-4DC2-8F54-17A38AD31E5E}" presName="FourNodes_3" presStyleLbl="node1" presStyleIdx="2" presStyleCnt="4">
        <dgm:presLayoutVars>
          <dgm:bulletEnabled val="1"/>
        </dgm:presLayoutVars>
      </dgm:prSet>
      <dgm:spPr/>
    </dgm:pt>
    <dgm:pt modelId="{55A7D260-025A-434D-B9CD-AEFE6FFAEBFA}" type="pres">
      <dgm:prSet presAssocID="{C43F675D-68F2-4DC2-8F54-17A38AD31E5E}" presName="FourNodes_4" presStyleLbl="node1" presStyleIdx="3" presStyleCnt="4">
        <dgm:presLayoutVars>
          <dgm:bulletEnabled val="1"/>
        </dgm:presLayoutVars>
      </dgm:prSet>
      <dgm:spPr/>
    </dgm:pt>
    <dgm:pt modelId="{DE5A0AC5-2060-416E-8610-3EB8201ABE82}" type="pres">
      <dgm:prSet presAssocID="{C43F675D-68F2-4DC2-8F54-17A38AD31E5E}" presName="FourConn_1-2" presStyleLbl="fgAccFollowNode1" presStyleIdx="0" presStyleCnt="3">
        <dgm:presLayoutVars>
          <dgm:bulletEnabled val="1"/>
        </dgm:presLayoutVars>
      </dgm:prSet>
      <dgm:spPr/>
    </dgm:pt>
    <dgm:pt modelId="{E3460168-1770-419D-8A7A-4D20C18E88FC}" type="pres">
      <dgm:prSet presAssocID="{C43F675D-68F2-4DC2-8F54-17A38AD31E5E}" presName="FourConn_2-3" presStyleLbl="fgAccFollowNode1" presStyleIdx="1" presStyleCnt="3">
        <dgm:presLayoutVars>
          <dgm:bulletEnabled val="1"/>
        </dgm:presLayoutVars>
      </dgm:prSet>
      <dgm:spPr/>
    </dgm:pt>
    <dgm:pt modelId="{65774402-9C0B-42C8-BDDA-5EEC3E1FC3D8}" type="pres">
      <dgm:prSet presAssocID="{C43F675D-68F2-4DC2-8F54-17A38AD31E5E}" presName="FourConn_3-4" presStyleLbl="fgAccFollowNode1" presStyleIdx="2" presStyleCnt="3">
        <dgm:presLayoutVars>
          <dgm:bulletEnabled val="1"/>
        </dgm:presLayoutVars>
      </dgm:prSet>
      <dgm:spPr/>
    </dgm:pt>
    <dgm:pt modelId="{578CB25E-A9EF-47B3-965E-FE6F00D0163B}" type="pres">
      <dgm:prSet presAssocID="{C43F675D-68F2-4DC2-8F54-17A38AD31E5E}" presName="FourNodes_1_text" presStyleLbl="node1" presStyleIdx="3" presStyleCnt="4">
        <dgm:presLayoutVars>
          <dgm:bulletEnabled val="1"/>
        </dgm:presLayoutVars>
      </dgm:prSet>
      <dgm:spPr/>
    </dgm:pt>
    <dgm:pt modelId="{E29D4FDA-F59F-47A7-8C04-9A9C044D0C59}" type="pres">
      <dgm:prSet presAssocID="{C43F675D-68F2-4DC2-8F54-17A38AD31E5E}" presName="FourNodes_2_text" presStyleLbl="node1" presStyleIdx="3" presStyleCnt="4">
        <dgm:presLayoutVars>
          <dgm:bulletEnabled val="1"/>
        </dgm:presLayoutVars>
      </dgm:prSet>
      <dgm:spPr/>
    </dgm:pt>
    <dgm:pt modelId="{A2CB8852-17E8-4196-8A2D-A315B289B7EE}" type="pres">
      <dgm:prSet presAssocID="{C43F675D-68F2-4DC2-8F54-17A38AD31E5E}" presName="FourNodes_3_text" presStyleLbl="node1" presStyleIdx="3" presStyleCnt="4">
        <dgm:presLayoutVars>
          <dgm:bulletEnabled val="1"/>
        </dgm:presLayoutVars>
      </dgm:prSet>
      <dgm:spPr/>
    </dgm:pt>
    <dgm:pt modelId="{321D1D01-FA76-4080-AFD7-27DFF20BFD7C}" type="pres">
      <dgm:prSet presAssocID="{C43F675D-68F2-4DC2-8F54-17A38AD31E5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5527116-7BAF-4B01-AD03-3E23117F25E7}" type="presOf" srcId="{6C2FAB64-9D08-4576-9491-ACCA52153053}" destId="{E29D4FDA-F59F-47A7-8C04-9A9C044D0C59}" srcOrd="1" destOrd="0" presId="urn:microsoft.com/office/officeart/2005/8/layout/vProcess5"/>
    <dgm:cxn modelId="{4A7B1D1C-6791-44E1-8B57-8BD62EC5BA62}" srcId="{C43F675D-68F2-4DC2-8F54-17A38AD31E5E}" destId="{CE072E4F-576C-4128-B671-A29116C99C79}" srcOrd="2" destOrd="0" parTransId="{E9387B95-874C-47FE-A9EF-D02235CB6D48}" sibTransId="{AEC9E44D-8E18-478C-9CD2-749EC822472F}"/>
    <dgm:cxn modelId="{3608CB20-4E5D-41ED-ADBA-32F930199415}" srcId="{C43F675D-68F2-4DC2-8F54-17A38AD31E5E}" destId="{6C2FAB64-9D08-4576-9491-ACCA52153053}" srcOrd="1" destOrd="0" parTransId="{0ADD19B9-1C8B-4053-A2BC-1D2B26C44821}" sibTransId="{69137AFD-F037-458B-9864-87CBAC20883B}"/>
    <dgm:cxn modelId="{C83ED52A-E5B9-4FDA-8E33-39359DB096E4}" type="presOf" srcId="{1F64DAE2-9AB2-425F-8799-FBD8A5C846BF}" destId="{DE5A0AC5-2060-416E-8610-3EB8201ABE82}" srcOrd="0" destOrd="0" presId="urn:microsoft.com/office/officeart/2005/8/layout/vProcess5"/>
    <dgm:cxn modelId="{9599F333-371E-4F9E-AD6A-873BDC220B2E}" type="presOf" srcId="{CE072E4F-576C-4128-B671-A29116C99C79}" destId="{C0C16206-6668-4169-9F77-5611492BEC31}" srcOrd="0" destOrd="0" presId="urn:microsoft.com/office/officeart/2005/8/layout/vProcess5"/>
    <dgm:cxn modelId="{6569715D-FC48-487F-8BAF-A5FE76BE1DBB}" srcId="{C43F675D-68F2-4DC2-8F54-17A38AD31E5E}" destId="{B43F8080-A807-4C46-9F19-556CFFE8798B}" srcOrd="0" destOrd="0" parTransId="{D5234EF4-84E4-434B-A766-59AA0BE55357}" sibTransId="{1F64DAE2-9AB2-425F-8799-FBD8A5C846BF}"/>
    <dgm:cxn modelId="{E929FA62-0FF9-4752-867F-2EA1A9E009E6}" type="presOf" srcId="{6C2FAB64-9D08-4576-9491-ACCA52153053}" destId="{CF251C82-43AD-4380-89EF-8515CF6A9E42}" srcOrd="0" destOrd="0" presId="urn:microsoft.com/office/officeart/2005/8/layout/vProcess5"/>
    <dgm:cxn modelId="{AB7D0669-2F06-4B7F-93E1-410A2BEE4F72}" type="presOf" srcId="{CE072E4F-576C-4128-B671-A29116C99C79}" destId="{A2CB8852-17E8-4196-8A2D-A315B289B7EE}" srcOrd="1" destOrd="0" presId="urn:microsoft.com/office/officeart/2005/8/layout/vProcess5"/>
    <dgm:cxn modelId="{83B6EDA5-52A0-4DAE-ACB6-78F7BA51B42E}" type="presOf" srcId="{C43F675D-68F2-4DC2-8F54-17A38AD31E5E}" destId="{A40DAD1B-50D6-45EB-8B61-2AA1B244F98E}" srcOrd="0" destOrd="0" presId="urn:microsoft.com/office/officeart/2005/8/layout/vProcess5"/>
    <dgm:cxn modelId="{57CD02B4-C818-43DF-A23C-270FC857BDA2}" type="presOf" srcId="{AEC9E44D-8E18-478C-9CD2-749EC822472F}" destId="{65774402-9C0B-42C8-BDDA-5EEC3E1FC3D8}" srcOrd="0" destOrd="0" presId="urn:microsoft.com/office/officeart/2005/8/layout/vProcess5"/>
    <dgm:cxn modelId="{CA60DECC-5A1A-425F-8A5B-3F13ECCC6336}" type="presOf" srcId="{7CC6906E-DF89-4D18-8795-96127B225359}" destId="{55A7D260-025A-434D-B9CD-AEFE6FFAEBFA}" srcOrd="0" destOrd="0" presId="urn:microsoft.com/office/officeart/2005/8/layout/vProcess5"/>
    <dgm:cxn modelId="{97E601CD-4BB7-48DA-8AEC-4E3D2AA07AC2}" type="presOf" srcId="{7CC6906E-DF89-4D18-8795-96127B225359}" destId="{321D1D01-FA76-4080-AFD7-27DFF20BFD7C}" srcOrd="1" destOrd="0" presId="urn:microsoft.com/office/officeart/2005/8/layout/vProcess5"/>
    <dgm:cxn modelId="{0BB233CF-C204-4938-9D8A-2EE03C92B3CD}" srcId="{C43F675D-68F2-4DC2-8F54-17A38AD31E5E}" destId="{7CC6906E-DF89-4D18-8795-96127B225359}" srcOrd="3" destOrd="0" parTransId="{50BA20E6-A8D1-4EFD-A825-A815CF8D1663}" sibTransId="{F71CAB53-3A50-4E1A-AC5C-CA948D171732}"/>
    <dgm:cxn modelId="{6EF0BBD5-59FB-4954-AD67-9AB1AB3BAB03}" type="presOf" srcId="{B43F8080-A807-4C46-9F19-556CFFE8798B}" destId="{578CB25E-A9EF-47B3-965E-FE6F00D0163B}" srcOrd="1" destOrd="0" presId="urn:microsoft.com/office/officeart/2005/8/layout/vProcess5"/>
    <dgm:cxn modelId="{530446EF-E015-4F87-B13B-10B81A31BB43}" type="presOf" srcId="{B43F8080-A807-4C46-9F19-556CFFE8798B}" destId="{A9125ACD-499E-4C04-871A-CF0256D4C19C}" srcOrd="0" destOrd="0" presId="urn:microsoft.com/office/officeart/2005/8/layout/vProcess5"/>
    <dgm:cxn modelId="{9578F3F4-F4DE-4E31-AC87-8AD1B9DB78C6}" type="presOf" srcId="{69137AFD-F037-458B-9864-87CBAC20883B}" destId="{E3460168-1770-419D-8A7A-4D20C18E88FC}" srcOrd="0" destOrd="0" presId="urn:microsoft.com/office/officeart/2005/8/layout/vProcess5"/>
    <dgm:cxn modelId="{E21B6664-86EB-4025-B8C9-CBA7F8C5D7D0}" type="presParOf" srcId="{A40DAD1B-50D6-45EB-8B61-2AA1B244F98E}" destId="{64A2C09E-338F-4479-8A25-5248820EEFC2}" srcOrd="0" destOrd="0" presId="urn:microsoft.com/office/officeart/2005/8/layout/vProcess5"/>
    <dgm:cxn modelId="{EF2D5E4B-0342-47DE-A88D-286512A4866A}" type="presParOf" srcId="{A40DAD1B-50D6-45EB-8B61-2AA1B244F98E}" destId="{A9125ACD-499E-4C04-871A-CF0256D4C19C}" srcOrd="1" destOrd="0" presId="urn:microsoft.com/office/officeart/2005/8/layout/vProcess5"/>
    <dgm:cxn modelId="{B1AA0E01-D560-4553-86A4-F55A9F5BEBD6}" type="presParOf" srcId="{A40DAD1B-50D6-45EB-8B61-2AA1B244F98E}" destId="{CF251C82-43AD-4380-89EF-8515CF6A9E42}" srcOrd="2" destOrd="0" presId="urn:microsoft.com/office/officeart/2005/8/layout/vProcess5"/>
    <dgm:cxn modelId="{68812A4C-0DE4-4E51-8D34-5D2A8B9AE53F}" type="presParOf" srcId="{A40DAD1B-50D6-45EB-8B61-2AA1B244F98E}" destId="{C0C16206-6668-4169-9F77-5611492BEC31}" srcOrd="3" destOrd="0" presId="urn:microsoft.com/office/officeart/2005/8/layout/vProcess5"/>
    <dgm:cxn modelId="{D64900A8-2DCD-46A3-B5EF-C575925930C9}" type="presParOf" srcId="{A40DAD1B-50D6-45EB-8B61-2AA1B244F98E}" destId="{55A7D260-025A-434D-B9CD-AEFE6FFAEBFA}" srcOrd="4" destOrd="0" presId="urn:microsoft.com/office/officeart/2005/8/layout/vProcess5"/>
    <dgm:cxn modelId="{97C7BD3D-2578-4444-99F8-4EA945625CE8}" type="presParOf" srcId="{A40DAD1B-50D6-45EB-8B61-2AA1B244F98E}" destId="{DE5A0AC5-2060-416E-8610-3EB8201ABE82}" srcOrd="5" destOrd="0" presId="urn:microsoft.com/office/officeart/2005/8/layout/vProcess5"/>
    <dgm:cxn modelId="{6543C0AF-9443-4390-AFAE-FFCE1EF2E064}" type="presParOf" srcId="{A40DAD1B-50D6-45EB-8B61-2AA1B244F98E}" destId="{E3460168-1770-419D-8A7A-4D20C18E88FC}" srcOrd="6" destOrd="0" presId="urn:microsoft.com/office/officeart/2005/8/layout/vProcess5"/>
    <dgm:cxn modelId="{51A4B01C-88F3-498C-ACFD-9C72EE20E501}" type="presParOf" srcId="{A40DAD1B-50D6-45EB-8B61-2AA1B244F98E}" destId="{65774402-9C0B-42C8-BDDA-5EEC3E1FC3D8}" srcOrd="7" destOrd="0" presId="urn:microsoft.com/office/officeart/2005/8/layout/vProcess5"/>
    <dgm:cxn modelId="{B4831065-F151-4433-B290-06869A4A3252}" type="presParOf" srcId="{A40DAD1B-50D6-45EB-8B61-2AA1B244F98E}" destId="{578CB25E-A9EF-47B3-965E-FE6F00D0163B}" srcOrd="8" destOrd="0" presId="urn:microsoft.com/office/officeart/2005/8/layout/vProcess5"/>
    <dgm:cxn modelId="{9A3B5119-D17D-4274-ACDD-6906517342BE}" type="presParOf" srcId="{A40DAD1B-50D6-45EB-8B61-2AA1B244F98E}" destId="{E29D4FDA-F59F-47A7-8C04-9A9C044D0C59}" srcOrd="9" destOrd="0" presId="urn:microsoft.com/office/officeart/2005/8/layout/vProcess5"/>
    <dgm:cxn modelId="{02454902-DE7F-441F-BAD4-BE1BAC6056B4}" type="presParOf" srcId="{A40DAD1B-50D6-45EB-8B61-2AA1B244F98E}" destId="{A2CB8852-17E8-4196-8A2D-A315B289B7EE}" srcOrd="10" destOrd="0" presId="urn:microsoft.com/office/officeart/2005/8/layout/vProcess5"/>
    <dgm:cxn modelId="{13476C4C-5C1E-46F7-8815-8289E2DD750A}" type="presParOf" srcId="{A40DAD1B-50D6-45EB-8B61-2AA1B244F98E}" destId="{321D1D01-FA76-4080-AFD7-27DFF20BFD7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384A14-91F8-479E-AF69-1321B5FB9A1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F121F9C-CA98-4FAF-8386-205ED531E80B}">
      <dgm:prSet/>
      <dgm:spPr/>
      <dgm:t>
        <a:bodyPr/>
        <a:lstStyle/>
        <a:p>
          <a:r>
            <a:rPr lang="en-US"/>
            <a:t>ReactJS</a:t>
          </a:r>
        </a:p>
      </dgm:t>
    </dgm:pt>
    <dgm:pt modelId="{BFB74F4E-CA1E-4EDF-A7EF-044ED8570BE3}" type="parTrans" cxnId="{763C4F8F-9B8F-41E5-90B8-20FCE628FD00}">
      <dgm:prSet/>
      <dgm:spPr/>
      <dgm:t>
        <a:bodyPr/>
        <a:lstStyle/>
        <a:p>
          <a:endParaRPr lang="en-US"/>
        </a:p>
      </dgm:t>
    </dgm:pt>
    <dgm:pt modelId="{64DDD82F-81F4-491C-8AF5-544231DF872E}" type="sibTrans" cxnId="{763C4F8F-9B8F-41E5-90B8-20FCE628FD00}">
      <dgm:prSet/>
      <dgm:spPr/>
      <dgm:t>
        <a:bodyPr/>
        <a:lstStyle/>
        <a:p>
          <a:endParaRPr lang="en-US"/>
        </a:p>
      </dgm:t>
    </dgm:pt>
    <dgm:pt modelId="{52B843D5-8A1B-4B08-B503-174CE94F8D05}">
      <dgm:prSet/>
      <dgm:spPr/>
      <dgm:t>
        <a:bodyPr/>
        <a:lstStyle/>
        <a:p>
          <a:r>
            <a:rPr lang="en-US"/>
            <a:t>Responsive</a:t>
          </a:r>
        </a:p>
      </dgm:t>
    </dgm:pt>
    <dgm:pt modelId="{69B16713-FCD5-4206-9979-6924F05A2A08}" type="parTrans" cxnId="{F4648744-90FE-4B56-BDFB-36654CE0B850}">
      <dgm:prSet/>
      <dgm:spPr/>
      <dgm:t>
        <a:bodyPr/>
        <a:lstStyle/>
        <a:p>
          <a:endParaRPr lang="en-US"/>
        </a:p>
      </dgm:t>
    </dgm:pt>
    <dgm:pt modelId="{C904E6D8-651D-4DED-85EC-BCC9760573CD}" type="sibTrans" cxnId="{F4648744-90FE-4B56-BDFB-36654CE0B850}">
      <dgm:prSet/>
      <dgm:spPr/>
      <dgm:t>
        <a:bodyPr/>
        <a:lstStyle/>
        <a:p>
          <a:endParaRPr lang="en-US"/>
        </a:p>
      </dgm:t>
    </dgm:pt>
    <dgm:pt modelId="{79A256CE-21EF-4997-8AF3-A825DD0F97D7}">
      <dgm:prSet/>
      <dgm:spPr/>
      <dgm:t>
        <a:bodyPr/>
        <a:lstStyle/>
        <a:p>
          <a:r>
            <a:rPr lang="en-US"/>
            <a:t>Data visualization</a:t>
          </a:r>
        </a:p>
      </dgm:t>
    </dgm:pt>
    <dgm:pt modelId="{6E9B797D-6747-4FD9-BB2C-61E3D15DE707}" type="parTrans" cxnId="{1DEEA4FD-F12E-4928-BBCD-9C7D58494369}">
      <dgm:prSet/>
      <dgm:spPr/>
      <dgm:t>
        <a:bodyPr/>
        <a:lstStyle/>
        <a:p>
          <a:endParaRPr lang="en-US"/>
        </a:p>
      </dgm:t>
    </dgm:pt>
    <dgm:pt modelId="{5771295D-B114-4BE9-A1D2-AAA469E95BF5}" type="sibTrans" cxnId="{1DEEA4FD-F12E-4928-BBCD-9C7D58494369}">
      <dgm:prSet/>
      <dgm:spPr/>
      <dgm:t>
        <a:bodyPr/>
        <a:lstStyle/>
        <a:p>
          <a:endParaRPr lang="en-US"/>
        </a:p>
      </dgm:t>
    </dgm:pt>
    <dgm:pt modelId="{417D4071-E1E9-476A-AB1F-CE201AC63F9E}">
      <dgm:prSet/>
      <dgm:spPr/>
      <dgm:t>
        <a:bodyPr/>
        <a:lstStyle/>
        <a:p>
          <a:r>
            <a:rPr lang="en-US"/>
            <a:t>Scraper status</a:t>
          </a:r>
        </a:p>
      </dgm:t>
    </dgm:pt>
    <dgm:pt modelId="{97F808A5-5973-4446-A5F3-7090A1EE640A}" type="parTrans" cxnId="{DBC8CF52-DAA6-4030-AFCE-F19259C42F72}">
      <dgm:prSet/>
      <dgm:spPr/>
      <dgm:t>
        <a:bodyPr/>
        <a:lstStyle/>
        <a:p>
          <a:endParaRPr lang="en-US"/>
        </a:p>
      </dgm:t>
    </dgm:pt>
    <dgm:pt modelId="{D4BD8FFD-9A81-4252-A199-387B26DE5821}" type="sibTrans" cxnId="{DBC8CF52-DAA6-4030-AFCE-F19259C42F72}">
      <dgm:prSet/>
      <dgm:spPr/>
      <dgm:t>
        <a:bodyPr/>
        <a:lstStyle/>
        <a:p>
          <a:endParaRPr lang="en-US"/>
        </a:p>
      </dgm:t>
    </dgm:pt>
    <dgm:pt modelId="{456B7C49-1346-4B08-810A-BB141F9A2B47}">
      <dgm:prSet/>
      <dgm:spPr/>
      <dgm:t>
        <a:bodyPr/>
        <a:lstStyle/>
        <a:p>
          <a:r>
            <a:rPr lang="en-US"/>
            <a:t>Alerts</a:t>
          </a:r>
        </a:p>
      </dgm:t>
    </dgm:pt>
    <dgm:pt modelId="{98F3F3DC-B30C-49D6-8989-2F8E9E13D4CB}" type="parTrans" cxnId="{1BE7569D-37AB-4B8C-90BE-F3650E6D2AE6}">
      <dgm:prSet/>
      <dgm:spPr/>
      <dgm:t>
        <a:bodyPr/>
        <a:lstStyle/>
        <a:p>
          <a:endParaRPr lang="en-US"/>
        </a:p>
      </dgm:t>
    </dgm:pt>
    <dgm:pt modelId="{16DF9AD2-777E-47AE-8328-FD99DF8CE6A2}" type="sibTrans" cxnId="{1BE7569D-37AB-4B8C-90BE-F3650E6D2AE6}">
      <dgm:prSet/>
      <dgm:spPr/>
      <dgm:t>
        <a:bodyPr/>
        <a:lstStyle/>
        <a:p>
          <a:endParaRPr lang="en-US"/>
        </a:p>
      </dgm:t>
    </dgm:pt>
    <dgm:pt modelId="{227BA618-CB6F-473A-AF86-9AE060426A7E}" type="pres">
      <dgm:prSet presAssocID="{67384A14-91F8-479E-AF69-1321B5FB9A12}" presName="linear" presStyleCnt="0">
        <dgm:presLayoutVars>
          <dgm:animLvl val="lvl"/>
          <dgm:resizeHandles val="exact"/>
        </dgm:presLayoutVars>
      </dgm:prSet>
      <dgm:spPr/>
    </dgm:pt>
    <dgm:pt modelId="{A901D9D4-9EB2-4B21-9164-F4346B224D4B}" type="pres">
      <dgm:prSet presAssocID="{2F121F9C-CA98-4FAF-8386-205ED531E80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D7B1A8C-8E80-4234-9933-7181ECB0ADDA}" type="pres">
      <dgm:prSet presAssocID="{64DDD82F-81F4-491C-8AF5-544231DF872E}" presName="spacer" presStyleCnt="0"/>
      <dgm:spPr/>
    </dgm:pt>
    <dgm:pt modelId="{055B4CAF-B052-4281-95B8-ACBF545C4D3B}" type="pres">
      <dgm:prSet presAssocID="{52B843D5-8A1B-4B08-B503-174CE94F8D0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D031F66-B982-4A0E-AEE0-2AF85D731A96}" type="pres">
      <dgm:prSet presAssocID="{C904E6D8-651D-4DED-85EC-BCC9760573CD}" presName="spacer" presStyleCnt="0"/>
      <dgm:spPr/>
    </dgm:pt>
    <dgm:pt modelId="{6779B57D-9204-42B4-BB5F-6D3C4392267E}" type="pres">
      <dgm:prSet presAssocID="{79A256CE-21EF-4997-8AF3-A825DD0F97D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0B8FFA6-EC75-47E0-BB9B-F658EB74B259}" type="pres">
      <dgm:prSet presAssocID="{5771295D-B114-4BE9-A1D2-AAA469E95BF5}" presName="spacer" presStyleCnt="0"/>
      <dgm:spPr/>
    </dgm:pt>
    <dgm:pt modelId="{3C6A0BBA-9326-417F-8FB6-CABD34AB7DC2}" type="pres">
      <dgm:prSet presAssocID="{417D4071-E1E9-476A-AB1F-CE201AC63F9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46A6E8E-7943-4742-94F9-5DA66702E791}" type="pres">
      <dgm:prSet presAssocID="{D4BD8FFD-9A81-4252-A199-387B26DE5821}" presName="spacer" presStyleCnt="0"/>
      <dgm:spPr/>
    </dgm:pt>
    <dgm:pt modelId="{60F85B76-4CE6-462F-A69D-2C434F4FCA7E}" type="pres">
      <dgm:prSet presAssocID="{456B7C49-1346-4B08-810A-BB141F9A2B4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E38DB27-3213-4B21-BEE7-10E2D99EB7BE}" type="presOf" srcId="{52B843D5-8A1B-4B08-B503-174CE94F8D05}" destId="{055B4CAF-B052-4281-95B8-ACBF545C4D3B}" srcOrd="0" destOrd="0" presId="urn:microsoft.com/office/officeart/2005/8/layout/vList2"/>
    <dgm:cxn modelId="{BB680B2D-D744-4388-9076-2E4657B9260F}" type="presOf" srcId="{67384A14-91F8-479E-AF69-1321B5FB9A12}" destId="{227BA618-CB6F-473A-AF86-9AE060426A7E}" srcOrd="0" destOrd="0" presId="urn:microsoft.com/office/officeart/2005/8/layout/vList2"/>
    <dgm:cxn modelId="{9337E833-B1D8-4472-8F1E-469457671EAF}" type="presOf" srcId="{417D4071-E1E9-476A-AB1F-CE201AC63F9E}" destId="{3C6A0BBA-9326-417F-8FB6-CABD34AB7DC2}" srcOrd="0" destOrd="0" presId="urn:microsoft.com/office/officeart/2005/8/layout/vList2"/>
    <dgm:cxn modelId="{F4648744-90FE-4B56-BDFB-36654CE0B850}" srcId="{67384A14-91F8-479E-AF69-1321B5FB9A12}" destId="{52B843D5-8A1B-4B08-B503-174CE94F8D05}" srcOrd="1" destOrd="0" parTransId="{69B16713-FCD5-4206-9979-6924F05A2A08}" sibTransId="{C904E6D8-651D-4DED-85EC-BCC9760573CD}"/>
    <dgm:cxn modelId="{DBC8CF52-DAA6-4030-AFCE-F19259C42F72}" srcId="{67384A14-91F8-479E-AF69-1321B5FB9A12}" destId="{417D4071-E1E9-476A-AB1F-CE201AC63F9E}" srcOrd="3" destOrd="0" parTransId="{97F808A5-5973-4446-A5F3-7090A1EE640A}" sibTransId="{D4BD8FFD-9A81-4252-A199-387B26DE5821}"/>
    <dgm:cxn modelId="{28686158-D4A6-4F0F-89E5-2E416AC6756B}" type="presOf" srcId="{79A256CE-21EF-4997-8AF3-A825DD0F97D7}" destId="{6779B57D-9204-42B4-BB5F-6D3C4392267E}" srcOrd="0" destOrd="0" presId="urn:microsoft.com/office/officeart/2005/8/layout/vList2"/>
    <dgm:cxn modelId="{3805C87A-BB82-433E-9EC1-853BA9970448}" type="presOf" srcId="{456B7C49-1346-4B08-810A-BB141F9A2B47}" destId="{60F85B76-4CE6-462F-A69D-2C434F4FCA7E}" srcOrd="0" destOrd="0" presId="urn:microsoft.com/office/officeart/2005/8/layout/vList2"/>
    <dgm:cxn modelId="{763C4F8F-9B8F-41E5-90B8-20FCE628FD00}" srcId="{67384A14-91F8-479E-AF69-1321B5FB9A12}" destId="{2F121F9C-CA98-4FAF-8386-205ED531E80B}" srcOrd="0" destOrd="0" parTransId="{BFB74F4E-CA1E-4EDF-A7EF-044ED8570BE3}" sibTransId="{64DDD82F-81F4-491C-8AF5-544231DF872E}"/>
    <dgm:cxn modelId="{1BE7569D-37AB-4B8C-90BE-F3650E6D2AE6}" srcId="{67384A14-91F8-479E-AF69-1321B5FB9A12}" destId="{456B7C49-1346-4B08-810A-BB141F9A2B47}" srcOrd="4" destOrd="0" parTransId="{98F3F3DC-B30C-49D6-8989-2F8E9E13D4CB}" sibTransId="{16DF9AD2-777E-47AE-8328-FD99DF8CE6A2}"/>
    <dgm:cxn modelId="{2A3E7EAC-8C7D-4008-BCD0-C14627585371}" type="presOf" srcId="{2F121F9C-CA98-4FAF-8386-205ED531E80B}" destId="{A901D9D4-9EB2-4B21-9164-F4346B224D4B}" srcOrd="0" destOrd="0" presId="urn:microsoft.com/office/officeart/2005/8/layout/vList2"/>
    <dgm:cxn modelId="{1DEEA4FD-F12E-4928-BBCD-9C7D58494369}" srcId="{67384A14-91F8-479E-AF69-1321B5FB9A12}" destId="{79A256CE-21EF-4997-8AF3-A825DD0F97D7}" srcOrd="2" destOrd="0" parTransId="{6E9B797D-6747-4FD9-BB2C-61E3D15DE707}" sibTransId="{5771295D-B114-4BE9-A1D2-AAA469E95BF5}"/>
    <dgm:cxn modelId="{097B29DB-D90D-4743-95F7-D2562D0DBF1D}" type="presParOf" srcId="{227BA618-CB6F-473A-AF86-9AE060426A7E}" destId="{A901D9D4-9EB2-4B21-9164-F4346B224D4B}" srcOrd="0" destOrd="0" presId="urn:microsoft.com/office/officeart/2005/8/layout/vList2"/>
    <dgm:cxn modelId="{3BAF1BC4-21BB-4913-AE8C-FBDF2889483B}" type="presParOf" srcId="{227BA618-CB6F-473A-AF86-9AE060426A7E}" destId="{4D7B1A8C-8E80-4234-9933-7181ECB0ADDA}" srcOrd="1" destOrd="0" presId="urn:microsoft.com/office/officeart/2005/8/layout/vList2"/>
    <dgm:cxn modelId="{AE7CC494-CA0C-43EF-940A-5A141E1E52F3}" type="presParOf" srcId="{227BA618-CB6F-473A-AF86-9AE060426A7E}" destId="{055B4CAF-B052-4281-95B8-ACBF545C4D3B}" srcOrd="2" destOrd="0" presId="urn:microsoft.com/office/officeart/2005/8/layout/vList2"/>
    <dgm:cxn modelId="{641033E3-402E-45EF-AFDA-DE23EB835D9B}" type="presParOf" srcId="{227BA618-CB6F-473A-AF86-9AE060426A7E}" destId="{AD031F66-B982-4A0E-AEE0-2AF85D731A96}" srcOrd="3" destOrd="0" presId="urn:microsoft.com/office/officeart/2005/8/layout/vList2"/>
    <dgm:cxn modelId="{7A3D667E-4203-443E-9638-B2EC84CFB287}" type="presParOf" srcId="{227BA618-CB6F-473A-AF86-9AE060426A7E}" destId="{6779B57D-9204-42B4-BB5F-6D3C4392267E}" srcOrd="4" destOrd="0" presId="urn:microsoft.com/office/officeart/2005/8/layout/vList2"/>
    <dgm:cxn modelId="{164F7BD9-31F5-4F5F-928A-033107703701}" type="presParOf" srcId="{227BA618-CB6F-473A-AF86-9AE060426A7E}" destId="{20B8FFA6-EC75-47E0-BB9B-F658EB74B259}" srcOrd="5" destOrd="0" presId="urn:microsoft.com/office/officeart/2005/8/layout/vList2"/>
    <dgm:cxn modelId="{2BE3E153-3A50-4CDF-9DE6-8CCDD97C0BEF}" type="presParOf" srcId="{227BA618-CB6F-473A-AF86-9AE060426A7E}" destId="{3C6A0BBA-9326-417F-8FB6-CABD34AB7DC2}" srcOrd="6" destOrd="0" presId="urn:microsoft.com/office/officeart/2005/8/layout/vList2"/>
    <dgm:cxn modelId="{31BE2AE1-DA26-44CC-85AA-7FEE2CEEACE6}" type="presParOf" srcId="{227BA618-CB6F-473A-AF86-9AE060426A7E}" destId="{546A6E8E-7943-4742-94F9-5DA66702E791}" srcOrd="7" destOrd="0" presId="urn:microsoft.com/office/officeart/2005/8/layout/vList2"/>
    <dgm:cxn modelId="{843F576F-CD3C-425F-A14C-397174D22D96}" type="presParOf" srcId="{227BA618-CB6F-473A-AF86-9AE060426A7E}" destId="{60F85B76-4CE6-462F-A69D-2C434F4FCA7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6FD3C2-E7F8-483D-906B-C77C985187A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A84B4F-D42B-4130-A69F-DB5CD182179E}">
      <dgm:prSet/>
      <dgm:spPr/>
      <dgm:t>
        <a:bodyPr/>
        <a:lstStyle/>
        <a:p>
          <a:r>
            <a:rPr lang="en-US" b="0" i="0"/>
            <a:t>MongoDB – User data</a:t>
          </a:r>
          <a:endParaRPr lang="en-US"/>
        </a:p>
      </dgm:t>
    </dgm:pt>
    <dgm:pt modelId="{A006729F-CB72-48BC-89AF-336BF00D1A88}" type="parTrans" cxnId="{AEACD06B-4317-46C7-BBA5-CC02B5F8317B}">
      <dgm:prSet/>
      <dgm:spPr/>
      <dgm:t>
        <a:bodyPr/>
        <a:lstStyle/>
        <a:p>
          <a:endParaRPr lang="en-US"/>
        </a:p>
      </dgm:t>
    </dgm:pt>
    <dgm:pt modelId="{79BD714F-D9D5-4633-93C5-332E68B266F3}" type="sibTrans" cxnId="{AEACD06B-4317-46C7-BBA5-CC02B5F8317B}">
      <dgm:prSet/>
      <dgm:spPr/>
      <dgm:t>
        <a:bodyPr/>
        <a:lstStyle/>
        <a:p>
          <a:endParaRPr lang="en-US"/>
        </a:p>
      </dgm:t>
    </dgm:pt>
    <dgm:pt modelId="{602DD3A5-CAA3-4164-A835-DF4ED02AAC49}">
      <dgm:prSet/>
      <dgm:spPr/>
      <dgm:t>
        <a:bodyPr/>
        <a:lstStyle/>
        <a:p>
          <a:r>
            <a:rPr lang="en-US" b="0" i="0"/>
            <a:t>Elasticsearch – Bins data</a:t>
          </a:r>
          <a:endParaRPr lang="en-US"/>
        </a:p>
      </dgm:t>
    </dgm:pt>
    <dgm:pt modelId="{96C07BDF-AF6C-4531-A9F4-757FF54DB2D8}" type="parTrans" cxnId="{56DCEE7F-80DB-498E-9F49-10F81F160E30}">
      <dgm:prSet/>
      <dgm:spPr/>
      <dgm:t>
        <a:bodyPr/>
        <a:lstStyle/>
        <a:p>
          <a:endParaRPr lang="en-US"/>
        </a:p>
      </dgm:t>
    </dgm:pt>
    <dgm:pt modelId="{86AFDE49-4569-4172-8FB7-98C1871D1968}" type="sibTrans" cxnId="{56DCEE7F-80DB-498E-9F49-10F81F160E30}">
      <dgm:prSet/>
      <dgm:spPr/>
      <dgm:t>
        <a:bodyPr/>
        <a:lstStyle/>
        <a:p>
          <a:endParaRPr lang="en-US"/>
        </a:p>
      </dgm:t>
    </dgm:pt>
    <dgm:pt modelId="{91400F3A-6E74-4A3C-8498-55051748E91D}" type="pres">
      <dgm:prSet presAssocID="{186FD3C2-E7F8-483D-906B-C77C985187A1}" presName="root" presStyleCnt="0">
        <dgm:presLayoutVars>
          <dgm:dir/>
          <dgm:resizeHandles val="exact"/>
        </dgm:presLayoutVars>
      </dgm:prSet>
      <dgm:spPr/>
    </dgm:pt>
    <dgm:pt modelId="{46B41B44-155E-41D9-A2B9-2B13841B9110}" type="pres">
      <dgm:prSet presAssocID="{D7A84B4F-D42B-4130-A69F-DB5CD182179E}" presName="compNode" presStyleCnt="0"/>
      <dgm:spPr/>
    </dgm:pt>
    <dgm:pt modelId="{997529B3-843D-4968-8F52-1A9BD13C30FB}" type="pres">
      <dgm:prSet presAssocID="{D7A84B4F-D42B-4130-A69F-DB5CD182179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843D00C-6629-4A0B-B9AD-F019A533753F}" type="pres">
      <dgm:prSet presAssocID="{D7A84B4F-D42B-4130-A69F-DB5CD182179E}" presName="spaceRect" presStyleCnt="0"/>
      <dgm:spPr/>
    </dgm:pt>
    <dgm:pt modelId="{8F032EA2-FD7B-49BB-85FD-F48C4B2A856F}" type="pres">
      <dgm:prSet presAssocID="{D7A84B4F-D42B-4130-A69F-DB5CD182179E}" presName="textRect" presStyleLbl="revTx" presStyleIdx="0" presStyleCnt="2">
        <dgm:presLayoutVars>
          <dgm:chMax val="1"/>
          <dgm:chPref val="1"/>
        </dgm:presLayoutVars>
      </dgm:prSet>
      <dgm:spPr/>
    </dgm:pt>
    <dgm:pt modelId="{D00937C8-9BD2-4C78-92DE-FF993E5F8B16}" type="pres">
      <dgm:prSet presAssocID="{79BD714F-D9D5-4633-93C5-332E68B266F3}" presName="sibTrans" presStyleCnt="0"/>
      <dgm:spPr/>
    </dgm:pt>
    <dgm:pt modelId="{5E21E9F7-F38D-4EF6-B69C-1DB068827BC7}" type="pres">
      <dgm:prSet presAssocID="{602DD3A5-CAA3-4164-A835-DF4ED02AAC49}" presName="compNode" presStyleCnt="0"/>
      <dgm:spPr/>
    </dgm:pt>
    <dgm:pt modelId="{D5C7BA9A-0698-4696-9DAB-B1447C7665A5}" type="pres">
      <dgm:prSet presAssocID="{602DD3A5-CAA3-4164-A835-DF4ED02AAC4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2814F6E3-0B87-4166-BFB2-7ACC8281067A}" type="pres">
      <dgm:prSet presAssocID="{602DD3A5-CAA3-4164-A835-DF4ED02AAC49}" presName="spaceRect" presStyleCnt="0"/>
      <dgm:spPr/>
    </dgm:pt>
    <dgm:pt modelId="{D8EA8521-2DFF-4DE7-B810-D12873B33C2C}" type="pres">
      <dgm:prSet presAssocID="{602DD3A5-CAA3-4164-A835-DF4ED02AAC4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EACD06B-4317-46C7-BBA5-CC02B5F8317B}" srcId="{186FD3C2-E7F8-483D-906B-C77C985187A1}" destId="{D7A84B4F-D42B-4130-A69F-DB5CD182179E}" srcOrd="0" destOrd="0" parTransId="{A006729F-CB72-48BC-89AF-336BF00D1A88}" sibTransId="{79BD714F-D9D5-4633-93C5-332E68B266F3}"/>
    <dgm:cxn modelId="{487DD573-62BB-4963-A77C-28CDB2B63831}" type="presOf" srcId="{186FD3C2-E7F8-483D-906B-C77C985187A1}" destId="{91400F3A-6E74-4A3C-8498-55051748E91D}" srcOrd="0" destOrd="0" presId="urn:microsoft.com/office/officeart/2018/2/layout/IconLabelList"/>
    <dgm:cxn modelId="{56DCEE7F-80DB-498E-9F49-10F81F160E30}" srcId="{186FD3C2-E7F8-483D-906B-C77C985187A1}" destId="{602DD3A5-CAA3-4164-A835-DF4ED02AAC49}" srcOrd="1" destOrd="0" parTransId="{96C07BDF-AF6C-4531-A9F4-757FF54DB2D8}" sibTransId="{86AFDE49-4569-4172-8FB7-98C1871D1968}"/>
    <dgm:cxn modelId="{AE704A9D-EE7C-47DC-9588-2D26BB8AC340}" type="presOf" srcId="{D7A84B4F-D42B-4130-A69F-DB5CD182179E}" destId="{8F032EA2-FD7B-49BB-85FD-F48C4B2A856F}" srcOrd="0" destOrd="0" presId="urn:microsoft.com/office/officeart/2018/2/layout/IconLabelList"/>
    <dgm:cxn modelId="{7AC1ABDB-EC3A-4720-AFAE-A16042B1646D}" type="presOf" srcId="{602DD3A5-CAA3-4164-A835-DF4ED02AAC49}" destId="{D8EA8521-2DFF-4DE7-B810-D12873B33C2C}" srcOrd="0" destOrd="0" presId="urn:microsoft.com/office/officeart/2018/2/layout/IconLabelList"/>
    <dgm:cxn modelId="{30490E7B-E721-4785-BFE3-0DC53CAF37ED}" type="presParOf" srcId="{91400F3A-6E74-4A3C-8498-55051748E91D}" destId="{46B41B44-155E-41D9-A2B9-2B13841B9110}" srcOrd="0" destOrd="0" presId="urn:microsoft.com/office/officeart/2018/2/layout/IconLabelList"/>
    <dgm:cxn modelId="{852D59C2-4820-4496-9156-7013A267F7F1}" type="presParOf" srcId="{46B41B44-155E-41D9-A2B9-2B13841B9110}" destId="{997529B3-843D-4968-8F52-1A9BD13C30FB}" srcOrd="0" destOrd="0" presId="urn:microsoft.com/office/officeart/2018/2/layout/IconLabelList"/>
    <dgm:cxn modelId="{0607BE59-DDDA-45C7-AB7E-F22A2CCC1157}" type="presParOf" srcId="{46B41B44-155E-41D9-A2B9-2B13841B9110}" destId="{9843D00C-6629-4A0B-B9AD-F019A533753F}" srcOrd="1" destOrd="0" presId="urn:microsoft.com/office/officeart/2018/2/layout/IconLabelList"/>
    <dgm:cxn modelId="{9E2A1D68-5133-4A48-9663-107536A2AA38}" type="presParOf" srcId="{46B41B44-155E-41D9-A2B9-2B13841B9110}" destId="{8F032EA2-FD7B-49BB-85FD-F48C4B2A856F}" srcOrd="2" destOrd="0" presId="urn:microsoft.com/office/officeart/2018/2/layout/IconLabelList"/>
    <dgm:cxn modelId="{BC6AB709-FB2C-4592-9124-8FB79FC0110C}" type="presParOf" srcId="{91400F3A-6E74-4A3C-8498-55051748E91D}" destId="{D00937C8-9BD2-4C78-92DE-FF993E5F8B16}" srcOrd="1" destOrd="0" presId="urn:microsoft.com/office/officeart/2018/2/layout/IconLabelList"/>
    <dgm:cxn modelId="{4AFAD419-CDFB-4731-A81F-1C8A6C4CCFA3}" type="presParOf" srcId="{91400F3A-6E74-4A3C-8498-55051748E91D}" destId="{5E21E9F7-F38D-4EF6-B69C-1DB068827BC7}" srcOrd="2" destOrd="0" presId="urn:microsoft.com/office/officeart/2018/2/layout/IconLabelList"/>
    <dgm:cxn modelId="{41EBD4F5-6165-441F-B70B-2E743C2072C1}" type="presParOf" srcId="{5E21E9F7-F38D-4EF6-B69C-1DB068827BC7}" destId="{D5C7BA9A-0698-4696-9DAB-B1447C7665A5}" srcOrd="0" destOrd="0" presId="urn:microsoft.com/office/officeart/2018/2/layout/IconLabelList"/>
    <dgm:cxn modelId="{B47E8589-75AA-46E6-91CE-59418D3A058C}" type="presParOf" srcId="{5E21E9F7-F38D-4EF6-B69C-1DB068827BC7}" destId="{2814F6E3-0B87-4166-BFB2-7ACC8281067A}" srcOrd="1" destOrd="0" presId="urn:microsoft.com/office/officeart/2018/2/layout/IconLabelList"/>
    <dgm:cxn modelId="{858FE58F-5A8C-47DF-B991-EF7100A7F3AA}" type="presParOf" srcId="{5E21E9F7-F38D-4EF6-B69C-1DB068827BC7}" destId="{D8EA8521-2DFF-4DE7-B810-D12873B33C2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6F15D-0952-4E01-9BC5-46CABED46699}">
      <dsp:nvSpPr>
        <dsp:cNvPr id="0" name=""/>
        <dsp:cNvSpPr/>
      </dsp:nvSpPr>
      <dsp:spPr>
        <a:xfrm>
          <a:off x="0" y="0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DC19AF-81E4-4C5D-BD69-7733CDF42C19}">
      <dsp:nvSpPr>
        <dsp:cNvPr id="0" name=""/>
        <dsp:cNvSpPr/>
      </dsp:nvSpPr>
      <dsp:spPr>
        <a:xfrm>
          <a:off x="0" y="0"/>
          <a:ext cx="6496050" cy="114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b="0" i="0" kern="1200"/>
            <a:t>Tor / Proxy</a:t>
          </a:r>
          <a:endParaRPr lang="en-US" sz="5200" kern="1200"/>
        </a:p>
      </dsp:txBody>
      <dsp:txXfrm>
        <a:off x="0" y="0"/>
        <a:ext cx="6496050" cy="1143000"/>
      </dsp:txXfrm>
    </dsp:sp>
    <dsp:sp modelId="{DC414041-9AC4-4844-B416-D8F401098620}">
      <dsp:nvSpPr>
        <dsp:cNvPr id="0" name=""/>
        <dsp:cNvSpPr/>
      </dsp:nvSpPr>
      <dsp:spPr>
        <a:xfrm>
          <a:off x="0" y="1143000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451605"/>
                <a:satOff val="-2211"/>
                <a:lumOff val="1242"/>
                <a:alphaOff val="0"/>
                <a:tint val="98000"/>
                <a:lumMod val="114000"/>
              </a:schemeClr>
            </a:gs>
            <a:gs pos="100000">
              <a:schemeClr val="accent2">
                <a:hueOff val="451605"/>
                <a:satOff val="-2211"/>
                <a:lumOff val="1242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451605"/>
              <a:satOff val="-2211"/>
              <a:lumOff val="124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088E10-2477-4028-A947-F5C1D7A7D762}">
      <dsp:nvSpPr>
        <dsp:cNvPr id="0" name=""/>
        <dsp:cNvSpPr/>
      </dsp:nvSpPr>
      <dsp:spPr>
        <a:xfrm>
          <a:off x="0" y="1143000"/>
          <a:ext cx="6496050" cy="114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b="0" i="0" kern="1200"/>
            <a:t>Elasticsearch</a:t>
          </a:r>
          <a:endParaRPr lang="en-US" sz="5200" kern="1200"/>
        </a:p>
      </dsp:txBody>
      <dsp:txXfrm>
        <a:off x="0" y="1143000"/>
        <a:ext cx="6496050" cy="1143000"/>
      </dsp:txXfrm>
    </dsp:sp>
    <dsp:sp modelId="{9ED374D3-105D-4756-912D-807B1901724B}">
      <dsp:nvSpPr>
        <dsp:cNvPr id="0" name=""/>
        <dsp:cNvSpPr/>
      </dsp:nvSpPr>
      <dsp:spPr>
        <a:xfrm>
          <a:off x="0" y="2286000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903209"/>
                <a:satOff val="-4421"/>
                <a:lumOff val="2483"/>
                <a:alphaOff val="0"/>
                <a:tint val="98000"/>
                <a:lumMod val="114000"/>
              </a:schemeClr>
            </a:gs>
            <a:gs pos="100000">
              <a:schemeClr val="accent2">
                <a:hueOff val="903209"/>
                <a:satOff val="-4421"/>
                <a:lumOff val="2483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903209"/>
              <a:satOff val="-4421"/>
              <a:lumOff val="248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32C9DC-F2EC-4E30-BD7D-57B5BDB0B654}">
      <dsp:nvSpPr>
        <dsp:cNvPr id="0" name=""/>
        <dsp:cNvSpPr/>
      </dsp:nvSpPr>
      <dsp:spPr>
        <a:xfrm>
          <a:off x="0" y="2286000"/>
          <a:ext cx="6496050" cy="114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b="0" i="0" kern="1200"/>
            <a:t>Server – Rest API</a:t>
          </a:r>
          <a:endParaRPr lang="en-US" sz="5200" kern="1200"/>
        </a:p>
      </dsp:txBody>
      <dsp:txXfrm>
        <a:off x="0" y="2286000"/>
        <a:ext cx="6496050" cy="1143000"/>
      </dsp:txXfrm>
    </dsp:sp>
    <dsp:sp modelId="{A232955D-BF9F-4D26-825E-B789A4CB9D2B}">
      <dsp:nvSpPr>
        <dsp:cNvPr id="0" name=""/>
        <dsp:cNvSpPr/>
      </dsp:nvSpPr>
      <dsp:spPr>
        <a:xfrm>
          <a:off x="0" y="3429000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9BC8F5-8C09-4C1E-B53A-50811C7977B9}">
      <dsp:nvSpPr>
        <dsp:cNvPr id="0" name=""/>
        <dsp:cNvSpPr/>
      </dsp:nvSpPr>
      <dsp:spPr>
        <a:xfrm>
          <a:off x="0" y="3429000"/>
          <a:ext cx="6496050" cy="114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b="0" i="0" kern="1200"/>
            <a:t>Webscraper</a:t>
          </a:r>
          <a:endParaRPr lang="en-US" sz="5200" kern="1200"/>
        </a:p>
      </dsp:txBody>
      <dsp:txXfrm>
        <a:off x="0" y="3429000"/>
        <a:ext cx="6496050" cy="1143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2A891-0C2E-4461-9C3B-E78A42A300F4}">
      <dsp:nvSpPr>
        <dsp:cNvPr id="0" name=""/>
        <dsp:cNvSpPr/>
      </dsp:nvSpPr>
      <dsp:spPr>
        <a:xfrm>
          <a:off x="938072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DE50C-D206-45CB-AA8D-53D9C91D14BA}">
      <dsp:nvSpPr>
        <dsp:cNvPr id="0" name=""/>
        <dsp:cNvSpPr/>
      </dsp:nvSpPr>
      <dsp:spPr>
        <a:xfrm>
          <a:off x="52256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HTTP Request / Selenium (locally)</a:t>
          </a:r>
          <a:endParaRPr lang="en-US" sz="2100" kern="1200"/>
        </a:p>
      </dsp:txBody>
      <dsp:txXfrm>
        <a:off x="52256" y="2258388"/>
        <a:ext cx="3221151" cy="720000"/>
      </dsp:txXfrm>
    </dsp:sp>
    <dsp:sp modelId="{B9BA60F2-25FD-45B7-A979-CD45C90348D8}">
      <dsp:nvSpPr>
        <dsp:cNvPr id="0" name=""/>
        <dsp:cNvSpPr/>
      </dsp:nvSpPr>
      <dsp:spPr>
        <a:xfrm>
          <a:off x="4722925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9DE48-D837-4629-BF97-8443BF3195DC}">
      <dsp:nvSpPr>
        <dsp:cNvPr id="0" name=""/>
        <dsp:cNvSpPr/>
      </dsp:nvSpPr>
      <dsp:spPr>
        <a:xfrm>
          <a:off x="3837109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Configurable: Keywords, URL, Cooldown…</a:t>
          </a:r>
          <a:endParaRPr lang="en-US" sz="2100" kern="1200"/>
        </a:p>
      </dsp:txBody>
      <dsp:txXfrm>
        <a:off x="3837109" y="2258388"/>
        <a:ext cx="3221151" cy="720000"/>
      </dsp:txXfrm>
    </dsp:sp>
    <dsp:sp modelId="{D3CD6D9D-DA74-4570-80F0-4EC1C915447A}">
      <dsp:nvSpPr>
        <dsp:cNvPr id="0" name=""/>
        <dsp:cNvSpPr/>
      </dsp:nvSpPr>
      <dsp:spPr>
        <a:xfrm>
          <a:off x="8507778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6F862-5654-4591-A558-F9F632AECBFF}">
      <dsp:nvSpPr>
        <dsp:cNvPr id="0" name=""/>
        <dsp:cNvSpPr/>
      </dsp:nvSpPr>
      <dsp:spPr>
        <a:xfrm>
          <a:off x="7621962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Constantly scrapes</a:t>
          </a:r>
          <a:endParaRPr lang="en-US" sz="2100" kern="1200"/>
        </a:p>
      </dsp:txBody>
      <dsp:txXfrm>
        <a:off x="7621962" y="2258388"/>
        <a:ext cx="3221151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125ACD-499E-4C04-871A-CF0256D4C19C}">
      <dsp:nvSpPr>
        <dsp:cNvPr id="0" name=""/>
        <dsp:cNvSpPr/>
      </dsp:nvSpPr>
      <dsp:spPr>
        <a:xfrm>
          <a:off x="0" y="0"/>
          <a:ext cx="8716296" cy="7489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Rest API</a:t>
          </a:r>
          <a:endParaRPr lang="en-US" sz="3200" kern="1200"/>
        </a:p>
      </dsp:txBody>
      <dsp:txXfrm>
        <a:off x="21936" y="21936"/>
        <a:ext cx="7844844" cy="705068"/>
      </dsp:txXfrm>
    </dsp:sp>
    <dsp:sp modelId="{CF251C82-43AD-4380-89EF-8515CF6A9E42}">
      <dsp:nvSpPr>
        <dsp:cNvPr id="0" name=""/>
        <dsp:cNvSpPr/>
      </dsp:nvSpPr>
      <dsp:spPr>
        <a:xfrm>
          <a:off x="729989" y="885112"/>
          <a:ext cx="8716296" cy="7489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NodeJS</a:t>
          </a:r>
          <a:endParaRPr lang="en-US" sz="3200" kern="1200"/>
        </a:p>
      </dsp:txBody>
      <dsp:txXfrm>
        <a:off x="751925" y="907048"/>
        <a:ext cx="7455622" cy="705068"/>
      </dsp:txXfrm>
    </dsp:sp>
    <dsp:sp modelId="{C0C16206-6668-4169-9F77-5611492BEC31}">
      <dsp:nvSpPr>
        <dsp:cNvPr id="0" name=""/>
        <dsp:cNvSpPr/>
      </dsp:nvSpPr>
      <dsp:spPr>
        <a:xfrm>
          <a:off x="1449084" y="1770224"/>
          <a:ext cx="8716296" cy="7489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User, Data entry points</a:t>
          </a:r>
          <a:endParaRPr lang="en-US" sz="3200" kern="1200"/>
        </a:p>
      </dsp:txBody>
      <dsp:txXfrm>
        <a:off x="1471020" y="1792160"/>
        <a:ext cx="7466517" cy="705068"/>
      </dsp:txXfrm>
    </dsp:sp>
    <dsp:sp modelId="{55A7D260-025A-434D-B9CD-AEFE6FFAEBFA}">
      <dsp:nvSpPr>
        <dsp:cNvPr id="0" name=""/>
        <dsp:cNvSpPr/>
      </dsp:nvSpPr>
      <dsp:spPr>
        <a:xfrm>
          <a:off x="2179074" y="2655336"/>
          <a:ext cx="8716296" cy="7489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Logic and data analytics</a:t>
          </a:r>
          <a:endParaRPr lang="en-US" sz="3200" kern="1200"/>
        </a:p>
      </dsp:txBody>
      <dsp:txXfrm>
        <a:off x="2201010" y="2677272"/>
        <a:ext cx="7455622" cy="705068"/>
      </dsp:txXfrm>
    </dsp:sp>
    <dsp:sp modelId="{DE5A0AC5-2060-416E-8610-3EB8201ABE82}">
      <dsp:nvSpPr>
        <dsp:cNvPr id="0" name=""/>
        <dsp:cNvSpPr/>
      </dsp:nvSpPr>
      <dsp:spPr>
        <a:xfrm>
          <a:off x="8229484" y="573620"/>
          <a:ext cx="486811" cy="48681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339016" y="573620"/>
        <a:ext cx="267747" cy="366325"/>
      </dsp:txXfrm>
    </dsp:sp>
    <dsp:sp modelId="{E3460168-1770-419D-8A7A-4D20C18E88FC}">
      <dsp:nvSpPr>
        <dsp:cNvPr id="0" name=""/>
        <dsp:cNvSpPr/>
      </dsp:nvSpPr>
      <dsp:spPr>
        <a:xfrm>
          <a:off x="8959474" y="1458732"/>
          <a:ext cx="486811" cy="48681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069006" y="1458732"/>
        <a:ext cx="267747" cy="366325"/>
      </dsp:txXfrm>
    </dsp:sp>
    <dsp:sp modelId="{65774402-9C0B-42C8-BDDA-5EEC3E1FC3D8}">
      <dsp:nvSpPr>
        <dsp:cNvPr id="0" name=""/>
        <dsp:cNvSpPr/>
      </dsp:nvSpPr>
      <dsp:spPr>
        <a:xfrm>
          <a:off x="9678568" y="2343844"/>
          <a:ext cx="486811" cy="48681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788100" y="2343844"/>
        <a:ext cx="267747" cy="3663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1D9D4-9EB2-4B21-9164-F4346B224D4B}">
      <dsp:nvSpPr>
        <dsp:cNvPr id="0" name=""/>
        <dsp:cNvSpPr/>
      </dsp:nvSpPr>
      <dsp:spPr>
        <a:xfrm>
          <a:off x="0" y="51434"/>
          <a:ext cx="6496050" cy="8154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ReactJS</a:t>
          </a:r>
        </a:p>
      </dsp:txBody>
      <dsp:txXfrm>
        <a:off x="39809" y="91243"/>
        <a:ext cx="6416432" cy="735872"/>
      </dsp:txXfrm>
    </dsp:sp>
    <dsp:sp modelId="{055B4CAF-B052-4281-95B8-ACBF545C4D3B}">
      <dsp:nvSpPr>
        <dsp:cNvPr id="0" name=""/>
        <dsp:cNvSpPr/>
      </dsp:nvSpPr>
      <dsp:spPr>
        <a:xfrm>
          <a:off x="0" y="964844"/>
          <a:ext cx="6496050" cy="815490"/>
        </a:xfrm>
        <a:prstGeom prst="roundRect">
          <a:avLst/>
        </a:prstGeom>
        <a:gradFill rotWithShape="0">
          <a:gsLst>
            <a:gs pos="0">
              <a:schemeClr val="accent2">
                <a:hueOff val="338703"/>
                <a:satOff val="-1658"/>
                <a:lumOff val="931"/>
                <a:alphaOff val="0"/>
                <a:tint val="98000"/>
                <a:lumMod val="114000"/>
              </a:schemeClr>
            </a:gs>
            <a:gs pos="100000">
              <a:schemeClr val="accent2">
                <a:hueOff val="338703"/>
                <a:satOff val="-1658"/>
                <a:lumOff val="931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Responsive</a:t>
          </a:r>
        </a:p>
      </dsp:txBody>
      <dsp:txXfrm>
        <a:off x="39809" y="1004653"/>
        <a:ext cx="6416432" cy="735872"/>
      </dsp:txXfrm>
    </dsp:sp>
    <dsp:sp modelId="{6779B57D-9204-42B4-BB5F-6D3C4392267E}">
      <dsp:nvSpPr>
        <dsp:cNvPr id="0" name=""/>
        <dsp:cNvSpPr/>
      </dsp:nvSpPr>
      <dsp:spPr>
        <a:xfrm>
          <a:off x="0" y="1878255"/>
          <a:ext cx="6496050" cy="815490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Data visualization</a:t>
          </a:r>
        </a:p>
      </dsp:txBody>
      <dsp:txXfrm>
        <a:off x="39809" y="1918064"/>
        <a:ext cx="6416432" cy="735872"/>
      </dsp:txXfrm>
    </dsp:sp>
    <dsp:sp modelId="{3C6A0BBA-9326-417F-8FB6-CABD34AB7DC2}">
      <dsp:nvSpPr>
        <dsp:cNvPr id="0" name=""/>
        <dsp:cNvSpPr/>
      </dsp:nvSpPr>
      <dsp:spPr>
        <a:xfrm>
          <a:off x="0" y="2791665"/>
          <a:ext cx="6496050" cy="815490"/>
        </a:xfrm>
        <a:prstGeom prst="roundRect">
          <a:avLst/>
        </a:prstGeom>
        <a:gradFill rotWithShape="0">
          <a:gsLst>
            <a:gs pos="0">
              <a:schemeClr val="accent2">
                <a:hueOff val="1016110"/>
                <a:satOff val="-4974"/>
                <a:lumOff val="2794"/>
                <a:alphaOff val="0"/>
                <a:tint val="98000"/>
                <a:lumMod val="114000"/>
              </a:schemeClr>
            </a:gs>
            <a:gs pos="100000">
              <a:schemeClr val="accent2">
                <a:hueOff val="1016110"/>
                <a:satOff val="-4974"/>
                <a:lumOff val="279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Scraper status</a:t>
          </a:r>
        </a:p>
      </dsp:txBody>
      <dsp:txXfrm>
        <a:off x="39809" y="2831474"/>
        <a:ext cx="6416432" cy="735872"/>
      </dsp:txXfrm>
    </dsp:sp>
    <dsp:sp modelId="{60F85B76-4CE6-462F-A69D-2C434F4FCA7E}">
      <dsp:nvSpPr>
        <dsp:cNvPr id="0" name=""/>
        <dsp:cNvSpPr/>
      </dsp:nvSpPr>
      <dsp:spPr>
        <a:xfrm>
          <a:off x="0" y="3705075"/>
          <a:ext cx="6496050" cy="815490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Alerts</a:t>
          </a:r>
        </a:p>
      </dsp:txBody>
      <dsp:txXfrm>
        <a:off x="39809" y="3744884"/>
        <a:ext cx="6416432" cy="7358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529B3-843D-4968-8F52-1A9BD13C30FB}">
      <dsp:nvSpPr>
        <dsp:cNvPr id="0" name=""/>
        <dsp:cNvSpPr/>
      </dsp:nvSpPr>
      <dsp:spPr>
        <a:xfrm>
          <a:off x="1937684" y="13496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32EA2-FD7B-49BB-85FD-F48C4B2A856F}">
      <dsp:nvSpPr>
        <dsp:cNvPr id="0" name=""/>
        <dsp:cNvSpPr/>
      </dsp:nvSpPr>
      <dsp:spPr>
        <a:xfrm>
          <a:off x="749684" y="25493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MongoDB – User data</a:t>
          </a:r>
          <a:endParaRPr lang="en-US" sz="2800" kern="1200"/>
        </a:p>
      </dsp:txBody>
      <dsp:txXfrm>
        <a:off x="749684" y="2549312"/>
        <a:ext cx="4320000" cy="720000"/>
      </dsp:txXfrm>
    </dsp:sp>
    <dsp:sp modelId="{D5C7BA9A-0698-4696-9DAB-B1447C7665A5}">
      <dsp:nvSpPr>
        <dsp:cNvPr id="0" name=""/>
        <dsp:cNvSpPr/>
      </dsp:nvSpPr>
      <dsp:spPr>
        <a:xfrm>
          <a:off x="7013685" y="13496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A8521-2DFF-4DE7-B810-D12873B33C2C}">
      <dsp:nvSpPr>
        <dsp:cNvPr id="0" name=""/>
        <dsp:cNvSpPr/>
      </dsp:nvSpPr>
      <dsp:spPr>
        <a:xfrm>
          <a:off x="5825684" y="25493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Elasticsearch – Bins data</a:t>
          </a:r>
          <a:endParaRPr lang="en-US" sz="2800" kern="1200"/>
        </a:p>
      </dsp:txBody>
      <dsp:txXfrm>
        <a:off x="5825684" y="2549312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9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37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7045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1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0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33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73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1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2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5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2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9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7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2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32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F8510C36-5201-4A2C-94D1-EA5074C910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00"/>
          <a:stretch/>
        </p:blipFill>
        <p:spPr>
          <a:xfrm>
            <a:off x="9" y="-1119"/>
            <a:ext cx="12191982" cy="6859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EE474-32EE-446E-B4A1-47EE80B8C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3308" y="2838734"/>
            <a:ext cx="8625385" cy="272955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Dark Web Scraper</a:t>
            </a:r>
            <a:endParaRPr lang="en-IL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94DF4-13D1-4879-B4B9-CD5EC7CE3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260" y="5786651"/>
            <a:ext cx="5909481" cy="8113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By: </a:t>
            </a:r>
            <a:r>
              <a:rPr lang="en-US" dirty="0" err="1">
                <a:solidFill>
                  <a:srgbClr val="FFFFFF"/>
                </a:solidFill>
              </a:rPr>
              <a:t>omri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zilberstein</a:t>
            </a:r>
            <a:endParaRPr lang="en-IL" dirty="0">
              <a:solidFill>
                <a:srgbClr val="FFFFFF"/>
              </a:solidFill>
            </a:endParaRPr>
          </a:p>
        </p:txBody>
      </p:sp>
      <p:pic>
        <p:nvPicPr>
          <p:cNvPr id="1026" name="Picture 2" descr="Anonymous Blogging with Wordpress &amp; Tor - ARCHIVED - Global Voices Advox">
            <a:extLst>
              <a:ext uri="{FF2B5EF4-FFF2-40B4-BE49-F238E27FC236}">
                <a16:creationId xmlns:a16="http://schemas.microsoft.com/office/drawing/2014/main" id="{E81FF13E-012C-4B11-A4E5-24CF5C08D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13" y="2000250"/>
            <a:ext cx="19335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497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A3A70-AB97-4FA6-BECB-D0C3C9CAB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Databases</a:t>
            </a:r>
            <a:endParaRPr lang="en-IL">
              <a:solidFill>
                <a:srgbClr val="EBEBEB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52A2F6-2CE0-4905-A375-4FC6E2A05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124717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8620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45456D-ECDA-4A5E-9740-DE3DE8530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Goals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893F3-C713-45CB-AB32-E35689582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Scrape a site on the dark web for data</a:t>
            </a:r>
          </a:p>
          <a:p>
            <a:r>
              <a:rPr lang="en-US" dirty="0"/>
              <a:t>Create a user interface</a:t>
            </a:r>
          </a:p>
          <a:p>
            <a:r>
              <a:rPr lang="en-US" dirty="0"/>
              <a:t>Create a Rest API server</a:t>
            </a:r>
          </a:p>
          <a:p>
            <a:r>
              <a:rPr lang="en-US" dirty="0"/>
              <a:t>Show analytics and stats about the scraped data</a:t>
            </a:r>
          </a:p>
          <a:p>
            <a:r>
              <a:rPr lang="en-US" dirty="0"/>
              <a:t>Show the status of the scraper</a:t>
            </a:r>
          </a:p>
          <a:p>
            <a:r>
              <a:rPr lang="en-US" dirty="0"/>
              <a:t>Create 2 organized and manageable DB’s</a:t>
            </a:r>
          </a:p>
          <a:p>
            <a:r>
              <a:rPr lang="en-US" dirty="0"/>
              <a:t>Show alerts when new data is added</a:t>
            </a:r>
          </a:p>
          <a:p>
            <a:r>
              <a:rPr lang="en-US"/>
              <a:t>Micro-services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7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E95A1-0369-4CEA-92BB-E7EC1D751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US" dirty="0"/>
              <a:t>Technologies</a:t>
            </a:r>
            <a:endParaRPr lang="en-IL" dirty="0"/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0DA399-2CD8-4C60-8E93-47E706C762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01" r="7313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FA6CF-E451-4AD2-A0CC-3992CADC6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>
            <a:normAutofit/>
          </a:bodyPr>
          <a:lstStyle/>
          <a:p>
            <a:r>
              <a:rPr lang="en-US" dirty="0"/>
              <a:t>Rest API server : NodeJS</a:t>
            </a:r>
          </a:p>
          <a:p>
            <a:r>
              <a:rPr lang="en-US" dirty="0"/>
              <a:t>Client: ReactJS</a:t>
            </a:r>
          </a:p>
          <a:p>
            <a:r>
              <a:rPr lang="en-US" dirty="0"/>
              <a:t>Scraper: Python</a:t>
            </a:r>
          </a:p>
          <a:p>
            <a:r>
              <a:rPr lang="en-US" dirty="0"/>
              <a:t>DB’s: Elasticsearch, MongoDB (cloud)</a:t>
            </a:r>
          </a:p>
          <a:p>
            <a:r>
              <a:rPr lang="en-US" dirty="0"/>
              <a:t>Docker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312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F0213-B228-4B6C-A13B-1ECB67AA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Challenges</a:t>
            </a:r>
            <a:endParaRPr lang="en-IL" dirty="0">
              <a:solidFill>
                <a:srgbClr val="EBEBEB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5B13D341-AA07-4947-A79F-E94F50FC4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0F5F4-A1B0-4776-8AAB-42E92A2B2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Python</a:t>
            </a:r>
          </a:p>
          <a:p>
            <a:r>
              <a:rPr lang="en-US" dirty="0">
                <a:solidFill>
                  <a:srgbClr val="EBEBEB"/>
                </a:solidFill>
              </a:rPr>
              <a:t>Selenium</a:t>
            </a:r>
          </a:p>
          <a:p>
            <a:r>
              <a:rPr lang="en-US" dirty="0">
                <a:solidFill>
                  <a:srgbClr val="EBEBEB"/>
                </a:solidFill>
              </a:rPr>
              <a:t>Docker</a:t>
            </a:r>
          </a:p>
          <a:p>
            <a:r>
              <a:rPr lang="en-US" dirty="0">
                <a:solidFill>
                  <a:srgbClr val="EBEBEB"/>
                </a:solidFill>
              </a:rPr>
              <a:t>Analytics</a:t>
            </a:r>
          </a:p>
          <a:p>
            <a:r>
              <a:rPr lang="en-US" dirty="0">
                <a:solidFill>
                  <a:srgbClr val="EBEBEB"/>
                </a:solidFill>
              </a:rPr>
              <a:t>Responsive</a:t>
            </a:r>
          </a:p>
          <a:p>
            <a:r>
              <a:rPr lang="en-US" dirty="0">
                <a:solidFill>
                  <a:srgbClr val="EBEBEB"/>
                </a:solidFill>
              </a:rPr>
              <a:t>One source of truth</a:t>
            </a:r>
          </a:p>
          <a:p>
            <a:r>
              <a:rPr lang="en-US" dirty="0">
                <a:solidFill>
                  <a:srgbClr val="EBEBEB"/>
                </a:solidFill>
              </a:rPr>
              <a:t>Duplicates</a:t>
            </a:r>
          </a:p>
          <a:p>
            <a:endParaRPr lang="en-IL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829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503EA-2F0B-4F86-998F-DA55182B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9955" y="1325880"/>
            <a:ext cx="4446362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sp>
        <p:nvSpPr>
          <p:cNvPr id="61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Freeform: Shape 62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C5C7712-B6D8-41BD-B864-30A9E35233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46" y="647698"/>
            <a:ext cx="6129078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31408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FCF9D-A9B9-4F40-9A5F-95E0FDF0A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Docker</a:t>
            </a:r>
            <a:endParaRPr lang="en-IL" sz="3200">
              <a:solidFill>
                <a:srgbClr val="F2F2F2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56EBCB-6DD2-455B-8A78-7B8B911978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1763032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5168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538EF-13DB-471E-A81B-B5A504D4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Scraper</a:t>
            </a:r>
            <a:endParaRPr lang="en-IL">
              <a:solidFill>
                <a:srgbClr val="EBEBEB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EBE89D-6123-4F88-B718-22FC17E6AD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92855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3326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B498A-C35F-4DFB-94B3-F53B29D7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Server</a:t>
            </a:r>
            <a:endParaRPr lang="en-IL">
              <a:solidFill>
                <a:srgbClr val="EBEBEB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610A37-5864-43D5-8FBE-C538AD8742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888290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6413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91521-4933-471A-9B14-3E6BCC93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Client</a:t>
            </a:r>
            <a:endParaRPr lang="en-IL" sz="3200">
              <a:solidFill>
                <a:srgbClr val="F2F2F2"/>
              </a:solidFill>
            </a:endParaRPr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F9AB421-60E5-46F5-BB40-384045C84A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603010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4612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145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Dark Web Scraper</vt:lpstr>
      <vt:lpstr>Goals</vt:lpstr>
      <vt:lpstr>Technologies</vt:lpstr>
      <vt:lpstr>Challenges</vt:lpstr>
      <vt:lpstr>Architecture</vt:lpstr>
      <vt:lpstr>Docker</vt:lpstr>
      <vt:lpstr>Scraper</vt:lpstr>
      <vt:lpstr>Server</vt:lpstr>
      <vt:lpstr>Client</vt:lpstr>
      <vt:lpstr>Databases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Web Scraper</dc:title>
  <dc:creator>omrizil5@gmail.com</dc:creator>
  <cp:lastModifiedBy>omrizil5@gmail.com</cp:lastModifiedBy>
  <cp:revision>1</cp:revision>
  <dcterms:created xsi:type="dcterms:W3CDTF">2020-12-06T09:30:09Z</dcterms:created>
  <dcterms:modified xsi:type="dcterms:W3CDTF">2020-12-15T10:46:17Z</dcterms:modified>
</cp:coreProperties>
</file>