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61" r:id="rId2"/>
    <p:sldId id="257" r:id="rId3"/>
    <p:sldId id="271" r:id="rId4"/>
    <p:sldId id="269" r:id="rId5"/>
    <p:sldId id="260" r:id="rId6"/>
    <p:sldId id="268" r:id="rId7"/>
    <p:sldId id="272" r:id="rId8"/>
    <p:sldId id="262" r:id="rId9"/>
    <p:sldId id="273" r:id="rId10"/>
  </p:sldIdLst>
  <p:sldSz cx="36576000" cy="20574000"/>
  <p:notesSz cx="6858000" cy="9144000"/>
  <p:embeddedFontLst>
    <p:embeddedFont>
      <p:font typeface="OCR A Extended" panose="02010509020102010303" pitchFamily="50" charset="0"/>
      <p:regular r:id="rId12"/>
    </p:embeddedFont>
    <p:embeddedFont>
      <p:font typeface="Roboto" panose="020B0604020202020204" charset="0"/>
      <p:regular r:id="rId13"/>
      <p:bold r:id="rId14"/>
      <p:italic r:id="rId15"/>
      <p:boldItalic r:id="rId16"/>
    </p:embeddedFont>
    <p:embeddedFont>
      <p:font typeface="Roboto 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48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43" autoAdjust="0"/>
  </p:normalViewPr>
  <p:slideViewPr>
    <p:cSldViewPr snapToGrid="0">
      <p:cViewPr varScale="1">
        <p:scale>
          <a:sx n="19" d="100"/>
          <a:sy n="19" d="100"/>
        </p:scale>
        <p:origin x="1014" y="48"/>
      </p:cViewPr>
      <p:guideLst>
        <p:guide orient="horz" pos="648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eal-time_compu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7e015b40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7e015b40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64966437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64966437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7e015b40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7e015b40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 maneira fácil e leve de fazer isso é configurar um broker MQTT que funcionará como um hub e redirecionará todas as mensagens recebidas publicadas do dispositivo para todos os clientes assinados, como o aplicativo da Web, neste caso.</a:t>
            </a:r>
            <a:endParaRPr dirty="0"/>
          </a:p>
        </p:txBody>
      </p:sp>
    </p:spTree>
    <p:extLst>
      <p:ext uri="{BB962C8B-B14F-4D97-AF65-F5344CB8AC3E}">
        <p14:creationId xmlns:p14="http://schemas.microsoft.com/office/powerpoint/2010/main" val="15516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7e015b40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7e015b40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Android app sends the serial data 1 or 0 to the Firebase database. The Firebase database interacts with Wi-Fi </a:t>
            </a:r>
            <a:r>
              <a:rPr lang="en-US" dirty="0" err="1"/>
              <a:t>NodeMCU</a:t>
            </a:r>
            <a:r>
              <a:rPr lang="en-US" dirty="0"/>
              <a:t> and this </a:t>
            </a:r>
            <a:r>
              <a:rPr lang="en-US" dirty="0" err="1"/>
              <a:t>NodeMCU</a:t>
            </a:r>
            <a:r>
              <a:rPr lang="en-US" dirty="0"/>
              <a:t> acts on the basis of data received from Firebase Database. If </a:t>
            </a:r>
            <a:r>
              <a:rPr lang="en-US" dirty="0" err="1"/>
              <a:t>NodeMCU</a:t>
            </a:r>
            <a:r>
              <a:rPr lang="en-US" dirty="0"/>
              <a:t> receives serial data 1, it turns ON the LED, and if </a:t>
            </a:r>
            <a:r>
              <a:rPr lang="en-US" dirty="0" err="1"/>
              <a:t>NodeMCU</a:t>
            </a:r>
            <a:r>
              <a:rPr lang="en-US" dirty="0"/>
              <a:t> receives serial input 0 then it turns OFF the LED.</a:t>
            </a:r>
          </a:p>
          <a:p>
            <a:pPr marL="0" lvl="0" indent="0" algn="l" rtl="0">
              <a:spcBef>
                <a:spcPts val="0"/>
              </a:spcBef>
              <a:spcAft>
                <a:spcPts val="0"/>
              </a:spcAft>
              <a:buNone/>
            </a:pPr>
            <a:r>
              <a:rPr lang="pt-BR" dirty="0"/>
              <a:t>No caso do </a:t>
            </a:r>
            <a:r>
              <a:rPr lang="pt-BR" dirty="0" err="1"/>
              <a:t>Firebase</a:t>
            </a:r>
            <a:r>
              <a:rPr lang="pt-BR" dirty="0"/>
              <a:t> </a:t>
            </a:r>
            <a:r>
              <a:rPr lang="pt-BR" dirty="0" err="1"/>
              <a:t>Realtime</a:t>
            </a:r>
            <a:r>
              <a:rPr lang="pt-BR" dirty="0"/>
              <a:t> </a:t>
            </a:r>
            <a:r>
              <a:rPr lang="pt-BR" dirty="0" err="1"/>
              <a:t>Database</a:t>
            </a:r>
            <a:r>
              <a:rPr lang="pt-BR" dirty="0"/>
              <a:t>, os clientes serão conectados ao banco de dados e manterão uma conexão bidirecional aberta via </a:t>
            </a:r>
            <a:r>
              <a:rPr lang="pt-BR" dirty="0" err="1"/>
              <a:t>websockets</a:t>
            </a:r>
            <a:r>
              <a:rPr lang="pt-BR" dirty="0"/>
              <a:t>. Então, se qualquer cliente enviar dados para o banco de dados, eles serão acionados e (nesse caso) informarão todos os clientes conectados que foram alterados enviando os dados salvos recentemente.</a:t>
            </a:r>
            <a:endParaRPr dirty="0"/>
          </a:p>
        </p:txBody>
      </p:sp>
    </p:spTree>
    <p:extLst>
      <p:ext uri="{BB962C8B-B14F-4D97-AF65-F5344CB8AC3E}">
        <p14:creationId xmlns:p14="http://schemas.microsoft.com/office/powerpoint/2010/main" val="194246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7e015b40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7e015b40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dirty="0"/>
              <a:t>O </a:t>
            </a:r>
            <a:r>
              <a:rPr lang="pt-BR" dirty="0" err="1"/>
              <a:t>Firebase</a:t>
            </a:r>
            <a:r>
              <a:rPr lang="pt-BR" dirty="0"/>
              <a:t> oferece muitos serviços em nuvem que variam de funções de autenticação, armazenamento e nuvem a hospedagem de seu aplicativo da web. Neste artigo, você usará dois serviços: banco de dados e hospedagem em tempo real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 </a:t>
            </a:r>
            <a:r>
              <a:rPr lang="en-US" b="1" dirty="0"/>
              <a:t>real-time database</a:t>
            </a:r>
            <a:r>
              <a:rPr lang="en-US" dirty="0"/>
              <a:t> is a database system which uses </a:t>
            </a:r>
            <a:r>
              <a:rPr lang="en-US" dirty="0">
                <a:hlinkClick r:id="rId3"/>
              </a:rPr>
              <a:t>real-time processing</a:t>
            </a:r>
            <a:r>
              <a:rPr lang="en-US" dirty="0"/>
              <a:t> to handle workloads whose state is constantly changing. This differs from traditional databases containing persistent data, mostly unaffected by time</a:t>
            </a:r>
          </a:p>
          <a:p>
            <a:r>
              <a:rPr lang="en-US" b="1" dirty="0"/>
              <a:t>- Realtime database</a:t>
            </a:r>
          </a:p>
          <a:p>
            <a:r>
              <a:rPr lang="en-US" dirty="0"/>
              <a:t>Database is stored under the format of JSON and to be synchronized with clients in </a:t>
            </a:r>
            <a:r>
              <a:rPr lang="en-US" dirty="0" err="1"/>
              <a:t>realtime</a:t>
            </a:r>
            <a:r>
              <a:rPr lang="en-US" dirty="0"/>
              <a:t>. The cross-platform client is the fundamental platform of this database which all clients share the same resource from Firebase server and it will automatically update when any data is stored of changed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7e015b40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7e015b40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2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7e015b40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7e015b40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 maneira fácil e leve de fazer isso é configurar um broker MQTT que funcionará como um hub e redirecionará todas as mensagens recebidas publicadas do dispositivo para todos os clientes assinados, como o aplicativo da Web, neste caso.</a:t>
            </a:r>
            <a:endParaRPr dirty="0"/>
          </a:p>
        </p:txBody>
      </p:sp>
    </p:spTree>
    <p:extLst>
      <p:ext uri="{BB962C8B-B14F-4D97-AF65-F5344CB8AC3E}">
        <p14:creationId xmlns:p14="http://schemas.microsoft.com/office/powerpoint/2010/main" val="290438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651d9bcbf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651d9bcb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651d9bcbf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651d9bcb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569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246800" y="10033279"/>
            <a:ext cx="34082400" cy="3367200"/>
          </a:xfrm>
          <a:prstGeom prst="rect">
            <a:avLst/>
          </a:prstGeom>
        </p:spPr>
        <p:txBody>
          <a:bodyPr spcFirstLastPara="1" wrap="square" lIns="0" tIns="0" rIns="0" bIns="0" anchor="t" anchorCtr="0">
            <a:noAutofit/>
          </a:bodyPr>
          <a:lstStyle>
            <a:lvl1pPr lvl="0"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1pPr>
            <a:lvl2pPr lvl="1"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2pPr>
            <a:lvl3pPr lvl="2"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3pPr>
            <a:lvl4pPr lvl="3"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4pPr>
            <a:lvl5pPr lvl="4"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5pPr>
            <a:lvl6pPr lvl="5"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6pPr>
            <a:lvl7pPr lvl="6"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7pPr>
            <a:lvl8pPr lvl="7"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8pPr>
            <a:lvl9pPr lvl="8" algn="ctr">
              <a:spcBef>
                <a:spcPts val="0"/>
              </a:spcBef>
              <a:spcAft>
                <a:spcPts val="0"/>
              </a:spcAft>
              <a:buClr>
                <a:srgbClr val="FFFFFF"/>
              </a:buClr>
              <a:buSzPts val="14400"/>
              <a:buFont typeface="Roboto Light"/>
              <a:buNone/>
              <a:defRPr sz="14400">
                <a:solidFill>
                  <a:srgbClr val="FFFFFF"/>
                </a:solidFill>
                <a:latin typeface="Roboto Light"/>
                <a:ea typeface="Roboto Light"/>
                <a:cs typeface="Roboto Light"/>
                <a:sym typeface="Roboto Light"/>
              </a:defRPr>
            </a:lvl9pPr>
          </a:lstStyle>
          <a:p>
            <a:endParaRPr/>
          </a:p>
        </p:txBody>
      </p:sp>
      <p:sp>
        <p:nvSpPr>
          <p:cNvPr id="11" name="Google Shape;11;p2"/>
          <p:cNvSpPr txBox="1">
            <a:spLocks noGrp="1"/>
          </p:cNvSpPr>
          <p:nvPr>
            <p:ph type="sldNum" idx="12"/>
          </p:nvPr>
        </p:nvSpPr>
        <p:spPr>
          <a:xfrm>
            <a:off x="33889831" y="18652867"/>
            <a:ext cx="2194800" cy="1574400"/>
          </a:xfrm>
          <a:prstGeom prst="rect">
            <a:avLst/>
          </a:prstGeom>
        </p:spPr>
        <p:txBody>
          <a:bodyPr spcFirstLastPara="1" wrap="square" lIns="365700" tIns="365700" rIns="365700" bIns="365700"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
        <p:nvSpPr>
          <p:cNvPr id="12" name="Google Shape;12;p2"/>
          <p:cNvSpPr txBox="1">
            <a:spLocks noGrp="1"/>
          </p:cNvSpPr>
          <p:nvPr>
            <p:ph type="subTitle" idx="1"/>
          </p:nvPr>
        </p:nvSpPr>
        <p:spPr>
          <a:xfrm>
            <a:off x="1246800" y="13119275"/>
            <a:ext cx="34082400" cy="3170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rgbClr val="FFFFFF"/>
              </a:buClr>
              <a:buSzPts val="9600"/>
              <a:buFont typeface="Roboto Light"/>
              <a:buNone/>
              <a:defRPr sz="9600">
                <a:solidFill>
                  <a:srgbClr val="FFFFFF"/>
                </a:solidFill>
                <a:latin typeface="Roboto Light"/>
                <a:ea typeface="Roboto Light"/>
                <a:cs typeface="Roboto Light"/>
                <a:sym typeface="Roboto Light"/>
              </a:defRPr>
            </a:lvl1pPr>
            <a:lvl2pPr lvl="1" algn="ctr" rtl="0">
              <a:lnSpc>
                <a:spcPct val="100000"/>
              </a:lnSpc>
              <a:spcBef>
                <a:spcPts val="0"/>
              </a:spcBef>
              <a:spcAft>
                <a:spcPts val="0"/>
              </a:spcAft>
              <a:buClr>
                <a:srgbClr val="FFFFFF"/>
              </a:buClr>
              <a:buSzPts val="11200"/>
              <a:buNone/>
              <a:defRPr sz="11200">
                <a:solidFill>
                  <a:srgbClr val="FFFFFF"/>
                </a:solidFill>
              </a:defRPr>
            </a:lvl2pPr>
            <a:lvl3pPr lvl="2" algn="ctr" rtl="0">
              <a:lnSpc>
                <a:spcPct val="100000"/>
              </a:lnSpc>
              <a:spcBef>
                <a:spcPts val="0"/>
              </a:spcBef>
              <a:spcAft>
                <a:spcPts val="0"/>
              </a:spcAft>
              <a:buClr>
                <a:srgbClr val="FFFFFF"/>
              </a:buClr>
              <a:buSzPts val="11200"/>
              <a:buNone/>
              <a:defRPr sz="11200">
                <a:solidFill>
                  <a:srgbClr val="FFFFFF"/>
                </a:solidFill>
              </a:defRPr>
            </a:lvl3pPr>
            <a:lvl4pPr lvl="3" algn="ctr" rtl="0">
              <a:lnSpc>
                <a:spcPct val="100000"/>
              </a:lnSpc>
              <a:spcBef>
                <a:spcPts val="0"/>
              </a:spcBef>
              <a:spcAft>
                <a:spcPts val="0"/>
              </a:spcAft>
              <a:buClr>
                <a:srgbClr val="FFFFFF"/>
              </a:buClr>
              <a:buSzPts val="11200"/>
              <a:buNone/>
              <a:defRPr sz="11200">
                <a:solidFill>
                  <a:srgbClr val="FFFFFF"/>
                </a:solidFill>
              </a:defRPr>
            </a:lvl4pPr>
            <a:lvl5pPr lvl="4" algn="ctr" rtl="0">
              <a:lnSpc>
                <a:spcPct val="100000"/>
              </a:lnSpc>
              <a:spcBef>
                <a:spcPts val="0"/>
              </a:spcBef>
              <a:spcAft>
                <a:spcPts val="0"/>
              </a:spcAft>
              <a:buClr>
                <a:srgbClr val="FFFFFF"/>
              </a:buClr>
              <a:buSzPts val="11200"/>
              <a:buNone/>
              <a:defRPr sz="11200">
                <a:solidFill>
                  <a:srgbClr val="FFFFFF"/>
                </a:solidFill>
              </a:defRPr>
            </a:lvl5pPr>
            <a:lvl6pPr lvl="5" algn="ctr" rtl="0">
              <a:lnSpc>
                <a:spcPct val="100000"/>
              </a:lnSpc>
              <a:spcBef>
                <a:spcPts val="0"/>
              </a:spcBef>
              <a:spcAft>
                <a:spcPts val="0"/>
              </a:spcAft>
              <a:buClr>
                <a:srgbClr val="FFFFFF"/>
              </a:buClr>
              <a:buSzPts val="11200"/>
              <a:buNone/>
              <a:defRPr sz="11200">
                <a:solidFill>
                  <a:srgbClr val="FFFFFF"/>
                </a:solidFill>
              </a:defRPr>
            </a:lvl6pPr>
            <a:lvl7pPr lvl="6" algn="ctr" rtl="0">
              <a:lnSpc>
                <a:spcPct val="100000"/>
              </a:lnSpc>
              <a:spcBef>
                <a:spcPts val="0"/>
              </a:spcBef>
              <a:spcAft>
                <a:spcPts val="0"/>
              </a:spcAft>
              <a:buClr>
                <a:srgbClr val="FFFFFF"/>
              </a:buClr>
              <a:buSzPts val="11200"/>
              <a:buNone/>
              <a:defRPr sz="11200">
                <a:solidFill>
                  <a:srgbClr val="FFFFFF"/>
                </a:solidFill>
              </a:defRPr>
            </a:lvl7pPr>
            <a:lvl8pPr lvl="7" algn="ctr" rtl="0">
              <a:lnSpc>
                <a:spcPct val="100000"/>
              </a:lnSpc>
              <a:spcBef>
                <a:spcPts val="0"/>
              </a:spcBef>
              <a:spcAft>
                <a:spcPts val="0"/>
              </a:spcAft>
              <a:buClr>
                <a:srgbClr val="FFFFFF"/>
              </a:buClr>
              <a:buSzPts val="11200"/>
              <a:buNone/>
              <a:defRPr sz="11200">
                <a:solidFill>
                  <a:srgbClr val="FFFFFF"/>
                </a:solidFill>
              </a:defRPr>
            </a:lvl8pPr>
            <a:lvl9pPr lvl="8" algn="ctr" rtl="0">
              <a:lnSpc>
                <a:spcPct val="100000"/>
              </a:lnSpc>
              <a:spcBef>
                <a:spcPts val="0"/>
              </a:spcBef>
              <a:spcAft>
                <a:spcPts val="0"/>
              </a:spcAft>
              <a:buClr>
                <a:srgbClr val="FFFFFF"/>
              </a:buClr>
              <a:buSzPts val="11200"/>
              <a:buNone/>
              <a:defRPr sz="11200">
                <a:solidFill>
                  <a:srgbClr val="FFFFFF"/>
                </a:solidFill>
              </a:defRPr>
            </a:lvl9pPr>
          </a:lstStyle>
          <a:p>
            <a:endParaRPr/>
          </a:p>
        </p:txBody>
      </p:sp>
      <p:sp>
        <p:nvSpPr>
          <p:cNvPr id="13" name="Google Shape;13;p2"/>
          <p:cNvSpPr/>
          <p:nvPr/>
        </p:nvSpPr>
        <p:spPr>
          <a:xfrm>
            <a:off x="12833700" y="2026375"/>
            <a:ext cx="10908600" cy="33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3">
            <a:alphaModFix/>
          </a:blip>
          <a:stretch>
            <a:fillRect/>
          </a:stretch>
        </p:blipFill>
        <p:spPr>
          <a:xfrm>
            <a:off x="13012073" y="2617788"/>
            <a:ext cx="10688677" cy="1724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blip>
          <a:stretch>
            <a:fillRect/>
          </a:stretch>
        </p:blipFill>
        <p:spPr>
          <a:xfrm>
            <a:off x="141902" y="15522582"/>
            <a:ext cx="36134877" cy="4124100"/>
          </a:xfrm>
          <a:prstGeom prst="rect">
            <a:avLst/>
          </a:prstGeom>
          <a:noFill/>
          <a:ln>
            <a:noFill/>
          </a:ln>
        </p:spPr>
      </p:pic>
      <p:sp>
        <p:nvSpPr>
          <p:cNvPr id="22" name="Google Shape;22;p4"/>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lvl1pPr lvl="0" rtl="0">
              <a:spcBef>
                <a:spcPts val="0"/>
              </a:spcBef>
              <a:spcAft>
                <a:spcPts val="0"/>
              </a:spcAft>
              <a:buClr>
                <a:srgbClr val="424242"/>
              </a:buClr>
              <a:buSzPts val="9600"/>
              <a:buFont typeface="Roboto Light"/>
              <a:buNone/>
              <a:defRPr sz="9600">
                <a:solidFill>
                  <a:srgbClr val="424242"/>
                </a:solidFill>
                <a:latin typeface="Roboto Light"/>
                <a:ea typeface="Roboto Light"/>
                <a:cs typeface="Roboto Light"/>
                <a:sym typeface="Roboto Light"/>
              </a:defRPr>
            </a:lvl1pPr>
            <a:lvl2pPr lvl="1" rtl="0">
              <a:spcBef>
                <a:spcPts val="0"/>
              </a:spcBef>
              <a:spcAft>
                <a:spcPts val="0"/>
              </a:spcAft>
              <a:buClr>
                <a:srgbClr val="424242"/>
              </a:buClr>
              <a:buSzPts val="9600"/>
              <a:buNone/>
              <a:defRPr sz="9600">
                <a:solidFill>
                  <a:srgbClr val="424242"/>
                </a:solidFill>
              </a:defRPr>
            </a:lvl2pPr>
            <a:lvl3pPr lvl="2" rtl="0">
              <a:spcBef>
                <a:spcPts val="0"/>
              </a:spcBef>
              <a:spcAft>
                <a:spcPts val="0"/>
              </a:spcAft>
              <a:buClr>
                <a:srgbClr val="424242"/>
              </a:buClr>
              <a:buSzPts val="9600"/>
              <a:buNone/>
              <a:defRPr sz="9600">
                <a:solidFill>
                  <a:srgbClr val="424242"/>
                </a:solidFill>
              </a:defRPr>
            </a:lvl3pPr>
            <a:lvl4pPr lvl="3" rtl="0">
              <a:spcBef>
                <a:spcPts val="0"/>
              </a:spcBef>
              <a:spcAft>
                <a:spcPts val="0"/>
              </a:spcAft>
              <a:buClr>
                <a:srgbClr val="424242"/>
              </a:buClr>
              <a:buSzPts val="9600"/>
              <a:buNone/>
              <a:defRPr sz="9600">
                <a:solidFill>
                  <a:srgbClr val="424242"/>
                </a:solidFill>
              </a:defRPr>
            </a:lvl4pPr>
            <a:lvl5pPr lvl="4" rtl="0">
              <a:spcBef>
                <a:spcPts val="0"/>
              </a:spcBef>
              <a:spcAft>
                <a:spcPts val="0"/>
              </a:spcAft>
              <a:buClr>
                <a:srgbClr val="424242"/>
              </a:buClr>
              <a:buSzPts val="9600"/>
              <a:buNone/>
              <a:defRPr sz="9600">
                <a:solidFill>
                  <a:srgbClr val="424242"/>
                </a:solidFill>
              </a:defRPr>
            </a:lvl5pPr>
            <a:lvl6pPr lvl="5" rtl="0">
              <a:spcBef>
                <a:spcPts val="0"/>
              </a:spcBef>
              <a:spcAft>
                <a:spcPts val="0"/>
              </a:spcAft>
              <a:buClr>
                <a:srgbClr val="424242"/>
              </a:buClr>
              <a:buSzPts val="9600"/>
              <a:buNone/>
              <a:defRPr sz="9600">
                <a:solidFill>
                  <a:srgbClr val="424242"/>
                </a:solidFill>
              </a:defRPr>
            </a:lvl6pPr>
            <a:lvl7pPr lvl="6" rtl="0">
              <a:spcBef>
                <a:spcPts val="0"/>
              </a:spcBef>
              <a:spcAft>
                <a:spcPts val="0"/>
              </a:spcAft>
              <a:buClr>
                <a:srgbClr val="424242"/>
              </a:buClr>
              <a:buSzPts val="9600"/>
              <a:buNone/>
              <a:defRPr sz="9600">
                <a:solidFill>
                  <a:srgbClr val="424242"/>
                </a:solidFill>
              </a:defRPr>
            </a:lvl7pPr>
            <a:lvl8pPr lvl="7" rtl="0">
              <a:spcBef>
                <a:spcPts val="0"/>
              </a:spcBef>
              <a:spcAft>
                <a:spcPts val="0"/>
              </a:spcAft>
              <a:buClr>
                <a:srgbClr val="424242"/>
              </a:buClr>
              <a:buSzPts val="9600"/>
              <a:buNone/>
              <a:defRPr sz="9600">
                <a:solidFill>
                  <a:srgbClr val="424242"/>
                </a:solidFill>
              </a:defRPr>
            </a:lvl8pPr>
            <a:lvl9pPr lvl="8" rtl="0">
              <a:spcBef>
                <a:spcPts val="0"/>
              </a:spcBef>
              <a:spcAft>
                <a:spcPts val="0"/>
              </a:spcAft>
              <a:buClr>
                <a:srgbClr val="424242"/>
              </a:buClr>
              <a:buSzPts val="9600"/>
              <a:buNone/>
              <a:defRPr sz="9600">
                <a:solidFill>
                  <a:srgbClr val="424242"/>
                </a:solidFill>
              </a:defRPr>
            </a:lvl9pPr>
          </a:lstStyle>
          <a:p>
            <a:endParaRPr/>
          </a:p>
        </p:txBody>
      </p:sp>
      <p:sp>
        <p:nvSpPr>
          <p:cNvPr id="23" name="Google Shape;23;p4"/>
          <p:cNvSpPr txBox="1">
            <a:spLocks noGrp="1"/>
          </p:cNvSpPr>
          <p:nvPr>
            <p:ph type="body" idx="1"/>
          </p:nvPr>
        </p:nvSpPr>
        <p:spPr>
          <a:xfrm>
            <a:off x="18345025" y="5600625"/>
            <a:ext cx="15544800" cy="9385200"/>
          </a:xfrm>
          <a:prstGeom prst="rect">
            <a:avLst/>
          </a:prstGeom>
        </p:spPr>
        <p:txBody>
          <a:bodyPr spcFirstLastPara="1" wrap="square" lIns="0" tIns="0" rIns="0" bIns="0" anchor="t" anchorCtr="0">
            <a:noAutofit/>
          </a:bodyPr>
          <a:lstStyle>
            <a:lvl1pPr marL="457200" lvl="0" indent="-533400" rtl="0">
              <a:spcBef>
                <a:spcPts val="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1pPr>
            <a:lvl2pPr marL="914400" lvl="1"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2pPr>
            <a:lvl3pPr marL="1371600" lvl="2"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3pPr>
            <a:lvl4pPr marL="1828800" lvl="3"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4pPr>
            <a:lvl5pPr marL="2286000" lvl="4"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5pPr>
            <a:lvl6pPr marL="2743200" lvl="5"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6pPr>
            <a:lvl7pPr marL="3200400" lvl="6"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7pPr>
            <a:lvl8pPr marL="3657600" lvl="7"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8pPr>
            <a:lvl9pPr marL="4114800" lvl="8" indent="-533400" rtl="0">
              <a:spcBef>
                <a:spcPts val="6400"/>
              </a:spcBef>
              <a:spcAft>
                <a:spcPts val="6400"/>
              </a:spcAft>
              <a:buClr>
                <a:srgbClr val="424242"/>
              </a:buClr>
              <a:buSzPts val="4800"/>
              <a:buFont typeface="Roboto Light"/>
              <a:buChar char="■"/>
              <a:defRPr sz="4800">
                <a:solidFill>
                  <a:srgbClr val="424242"/>
                </a:solidFill>
                <a:latin typeface="Roboto Light"/>
                <a:ea typeface="Roboto Light"/>
                <a:cs typeface="Roboto Light"/>
                <a:sym typeface="Roboto Light"/>
              </a:defRPr>
            </a:lvl9pPr>
          </a:lstStyle>
          <a:p>
            <a:endParaRPr/>
          </a:p>
        </p:txBody>
      </p:sp>
      <p:sp>
        <p:nvSpPr>
          <p:cNvPr id="24" name="Google Shape;24;p4"/>
          <p:cNvSpPr txBox="1">
            <a:spLocks noGrp="1"/>
          </p:cNvSpPr>
          <p:nvPr>
            <p:ph type="body" idx="2"/>
          </p:nvPr>
        </p:nvSpPr>
        <p:spPr>
          <a:xfrm>
            <a:off x="1735225" y="5600625"/>
            <a:ext cx="15544800" cy="9385200"/>
          </a:xfrm>
          <a:prstGeom prst="rect">
            <a:avLst/>
          </a:prstGeom>
        </p:spPr>
        <p:txBody>
          <a:bodyPr spcFirstLastPara="1" wrap="square" lIns="0" tIns="0" rIns="0" bIns="0" anchor="t" anchorCtr="0">
            <a:noAutofit/>
          </a:bodyPr>
          <a:lstStyle>
            <a:lvl1pPr marL="457200" lvl="0" indent="-533400" rtl="0">
              <a:spcBef>
                <a:spcPts val="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1pPr>
            <a:lvl2pPr marL="914400" lvl="1"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2pPr>
            <a:lvl3pPr marL="1371600" lvl="2"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3pPr>
            <a:lvl4pPr marL="1828800" lvl="3"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4pPr>
            <a:lvl5pPr marL="2286000" lvl="4"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5pPr>
            <a:lvl6pPr marL="2743200" lvl="5"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6pPr>
            <a:lvl7pPr marL="3200400" lvl="6"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7pPr>
            <a:lvl8pPr marL="3657600" lvl="7" indent="-533400" rtl="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8pPr>
            <a:lvl9pPr marL="4114800" lvl="8" indent="-533400" rtl="0">
              <a:spcBef>
                <a:spcPts val="6400"/>
              </a:spcBef>
              <a:spcAft>
                <a:spcPts val="6400"/>
              </a:spcAft>
              <a:buClr>
                <a:srgbClr val="424242"/>
              </a:buClr>
              <a:buSzPts val="4800"/>
              <a:buFont typeface="Roboto Light"/>
              <a:buChar char="■"/>
              <a:defRPr sz="4800">
                <a:solidFill>
                  <a:srgbClr val="424242"/>
                </a:solidFill>
                <a:latin typeface="Roboto Light"/>
                <a:ea typeface="Roboto Light"/>
                <a:cs typeface="Roboto Light"/>
                <a:sym typeface="Roboto Light"/>
              </a:defRPr>
            </a:lvl9pPr>
          </a:lstStyle>
          <a:p>
            <a:endParaRPr/>
          </a:p>
        </p:txBody>
      </p:sp>
      <p:sp>
        <p:nvSpPr>
          <p:cNvPr id="25" name="Google Shape;25;p4"/>
          <p:cNvSpPr txBox="1">
            <a:spLocks noGrp="1"/>
          </p:cNvSpPr>
          <p:nvPr>
            <p:ph type="sldNum" idx="12"/>
          </p:nvPr>
        </p:nvSpPr>
        <p:spPr>
          <a:xfrm>
            <a:off x="33889831" y="18652867"/>
            <a:ext cx="2194800" cy="1574400"/>
          </a:xfrm>
          <a:prstGeom prst="rect">
            <a:avLst/>
          </a:prstGeom>
        </p:spPr>
        <p:txBody>
          <a:bodyPr spcFirstLastPara="1" wrap="square" lIns="365700" tIns="365700" rIns="365700" bIns="365700" anchor="ctr" anchorCtr="0">
            <a:noAutofit/>
          </a:bodyPr>
          <a:lstStyle>
            <a:lvl1pPr lvl="0" rtl="0">
              <a:buNone/>
              <a:defRPr>
                <a:latin typeface="Roboto"/>
                <a:ea typeface="Roboto"/>
                <a:cs typeface="Roboto"/>
                <a:sym typeface="Roboto"/>
              </a:defRPr>
            </a:lvl1pPr>
            <a:lvl2pPr lvl="1" rtl="0">
              <a:buNone/>
              <a:defRPr>
                <a:latin typeface="Roboto"/>
                <a:ea typeface="Roboto"/>
                <a:cs typeface="Roboto"/>
                <a:sym typeface="Roboto"/>
              </a:defRPr>
            </a:lvl2pPr>
            <a:lvl3pPr lvl="2" rtl="0">
              <a:buNone/>
              <a:defRPr>
                <a:latin typeface="Roboto"/>
                <a:ea typeface="Roboto"/>
                <a:cs typeface="Roboto"/>
                <a:sym typeface="Roboto"/>
              </a:defRPr>
            </a:lvl3pPr>
            <a:lvl4pPr lvl="3" rtl="0">
              <a:buNone/>
              <a:defRPr>
                <a:latin typeface="Roboto"/>
                <a:ea typeface="Roboto"/>
                <a:cs typeface="Roboto"/>
                <a:sym typeface="Roboto"/>
              </a:defRPr>
            </a:lvl4pPr>
            <a:lvl5pPr lvl="4" rtl="0">
              <a:buNone/>
              <a:defRPr>
                <a:latin typeface="Roboto"/>
                <a:ea typeface="Roboto"/>
                <a:cs typeface="Roboto"/>
                <a:sym typeface="Roboto"/>
              </a:defRPr>
            </a:lvl5pPr>
            <a:lvl6pPr lvl="5" rtl="0">
              <a:buNone/>
              <a:defRPr>
                <a:latin typeface="Roboto"/>
                <a:ea typeface="Roboto"/>
                <a:cs typeface="Roboto"/>
                <a:sym typeface="Roboto"/>
              </a:defRPr>
            </a:lvl6pPr>
            <a:lvl7pPr lvl="6" rtl="0">
              <a:buNone/>
              <a:defRPr>
                <a:latin typeface="Roboto"/>
                <a:ea typeface="Roboto"/>
                <a:cs typeface="Roboto"/>
                <a:sym typeface="Roboto"/>
              </a:defRPr>
            </a:lvl7pPr>
            <a:lvl8pPr lvl="7" rtl="0">
              <a:buNone/>
              <a:defRPr>
                <a:latin typeface="Roboto"/>
                <a:ea typeface="Roboto"/>
                <a:cs typeface="Roboto"/>
                <a:sym typeface="Roboto"/>
              </a:defRPr>
            </a:lvl8pPr>
            <a:lvl9pPr lvl="8" rtl="0">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blip>
          <a:stretch>
            <a:fillRect/>
          </a:stretch>
        </p:blipFill>
        <p:spPr>
          <a:xfrm>
            <a:off x="141902" y="15522582"/>
            <a:ext cx="36134877" cy="4124100"/>
          </a:xfrm>
          <a:prstGeom prst="rect">
            <a:avLst/>
          </a:prstGeom>
          <a:noFill/>
          <a:ln>
            <a:noFill/>
          </a:ln>
        </p:spPr>
      </p:pic>
      <p:sp>
        <p:nvSpPr>
          <p:cNvPr id="28" name="Google Shape;28;p5"/>
          <p:cNvSpPr txBox="1">
            <a:spLocks noGrp="1"/>
          </p:cNvSpPr>
          <p:nvPr>
            <p:ph type="title"/>
          </p:nvPr>
        </p:nvSpPr>
        <p:spPr>
          <a:xfrm>
            <a:off x="2466000" y="2222400"/>
            <a:ext cx="31423200" cy="3022800"/>
          </a:xfrm>
          <a:prstGeom prst="rect">
            <a:avLst/>
          </a:prstGeom>
        </p:spPr>
        <p:txBody>
          <a:bodyPr spcFirstLastPara="1" wrap="square" lIns="0" tIns="0" rIns="0" bIns="0" anchor="t" anchorCtr="0">
            <a:noAutofit/>
          </a:bodyPr>
          <a:lstStyle>
            <a:lvl1pPr lvl="0" rtl="0">
              <a:spcBef>
                <a:spcPts val="0"/>
              </a:spcBef>
              <a:spcAft>
                <a:spcPts val="0"/>
              </a:spcAft>
              <a:buClr>
                <a:srgbClr val="424242"/>
              </a:buClr>
              <a:buSzPts val="9600"/>
              <a:buFont typeface="Roboto Light"/>
              <a:buNone/>
              <a:defRPr sz="9600">
                <a:solidFill>
                  <a:srgbClr val="424242"/>
                </a:solidFill>
                <a:latin typeface="Roboto Light"/>
                <a:ea typeface="Roboto Light"/>
                <a:cs typeface="Roboto Light"/>
                <a:sym typeface="Roboto Light"/>
              </a:defRPr>
            </a:lvl1pPr>
            <a:lvl2pPr lvl="1" rtl="0">
              <a:spcBef>
                <a:spcPts val="0"/>
              </a:spcBef>
              <a:spcAft>
                <a:spcPts val="0"/>
              </a:spcAft>
              <a:buClr>
                <a:srgbClr val="424242"/>
              </a:buClr>
              <a:buSzPts val="9600"/>
              <a:buNone/>
              <a:defRPr sz="9600">
                <a:solidFill>
                  <a:srgbClr val="424242"/>
                </a:solidFill>
              </a:defRPr>
            </a:lvl2pPr>
            <a:lvl3pPr lvl="2" rtl="0">
              <a:spcBef>
                <a:spcPts val="0"/>
              </a:spcBef>
              <a:spcAft>
                <a:spcPts val="0"/>
              </a:spcAft>
              <a:buClr>
                <a:srgbClr val="424242"/>
              </a:buClr>
              <a:buSzPts val="9600"/>
              <a:buNone/>
              <a:defRPr sz="9600">
                <a:solidFill>
                  <a:srgbClr val="424242"/>
                </a:solidFill>
              </a:defRPr>
            </a:lvl3pPr>
            <a:lvl4pPr lvl="3" rtl="0">
              <a:spcBef>
                <a:spcPts val="0"/>
              </a:spcBef>
              <a:spcAft>
                <a:spcPts val="0"/>
              </a:spcAft>
              <a:buClr>
                <a:srgbClr val="424242"/>
              </a:buClr>
              <a:buSzPts val="9600"/>
              <a:buNone/>
              <a:defRPr sz="9600">
                <a:solidFill>
                  <a:srgbClr val="424242"/>
                </a:solidFill>
              </a:defRPr>
            </a:lvl4pPr>
            <a:lvl5pPr lvl="4" rtl="0">
              <a:spcBef>
                <a:spcPts val="0"/>
              </a:spcBef>
              <a:spcAft>
                <a:spcPts val="0"/>
              </a:spcAft>
              <a:buClr>
                <a:srgbClr val="424242"/>
              </a:buClr>
              <a:buSzPts val="9600"/>
              <a:buNone/>
              <a:defRPr sz="9600">
                <a:solidFill>
                  <a:srgbClr val="424242"/>
                </a:solidFill>
              </a:defRPr>
            </a:lvl5pPr>
            <a:lvl6pPr lvl="5" rtl="0">
              <a:spcBef>
                <a:spcPts val="0"/>
              </a:spcBef>
              <a:spcAft>
                <a:spcPts val="0"/>
              </a:spcAft>
              <a:buClr>
                <a:srgbClr val="424242"/>
              </a:buClr>
              <a:buSzPts val="9600"/>
              <a:buNone/>
              <a:defRPr sz="9600">
                <a:solidFill>
                  <a:srgbClr val="424242"/>
                </a:solidFill>
              </a:defRPr>
            </a:lvl6pPr>
            <a:lvl7pPr lvl="6" rtl="0">
              <a:spcBef>
                <a:spcPts val="0"/>
              </a:spcBef>
              <a:spcAft>
                <a:spcPts val="0"/>
              </a:spcAft>
              <a:buClr>
                <a:srgbClr val="424242"/>
              </a:buClr>
              <a:buSzPts val="9600"/>
              <a:buNone/>
              <a:defRPr sz="9600">
                <a:solidFill>
                  <a:srgbClr val="424242"/>
                </a:solidFill>
              </a:defRPr>
            </a:lvl7pPr>
            <a:lvl8pPr lvl="7" rtl="0">
              <a:spcBef>
                <a:spcPts val="0"/>
              </a:spcBef>
              <a:spcAft>
                <a:spcPts val="0"/>
              </a:spcAft>
              <a:buClr>
                <a:srgbClr val="424242"/>
              </a:buClr>
              <a:buSzPts val="9600"/>
              <a:buNone/>
              <a:defRPr sz="9600">
                <a:solidFill>
                  <a:srgbClr val="424242"/>
                </a:solidFill>
              </a:defRPr>
            </a:lvl8pPr>
            <a:lvl9pPr lvl="8" rtl="0">
              <a:spcBef>
                <a:spcPts val="0"/>
              </a:spcBef>
              <a:spcAft>
                <a:spcPts val="0"/>
              </a:spcAft>
              <a:buClr>
                <a:srgbClr val="424242"/>
              </a:buClr>
              <a:buSzPts val="9600"/>
              <a:buNone/>
              <a:defRPr sz="9600">
                <a:solidFill>
                  <a:srgbClr val="424242"/>
                </a:solidFill>
              </a:defRPr>
            </a:lvl9pPr>
          </a:lstStyle>
          <a:p>
            <a:endParaRPr/>
          </a:p>
        </p:txBody>
      </p:sp>
      <p:sp>
        <p:nvSpPr>
          <p:cNvPr id="29" name="Google Shape;29;p5"/>
          <p:cNvSpPr txBox="1">
            <a:spLocks noGrp="1"/>
          </p:cNvSpPr>
          <p:nvPr>
            <p:ph type="sldNum" idx="12"/>
          </p:nvPr>
        </p:nvSpPr>
        <p:spPr>
          <a:xfrm>
            <a:off x="33889831" y="18652867"/>
            <a:ext cx="2194800" cy="1574400"/>
          </a:xfrm>
          <a:prstGeom prst="rect">
            <a:avLst/>
          </a:prstGeom>
        </p:spPr>
        <p:txBody>
          <a:bodyPr spcFirstLastPara="1" wrap="square" lIns="365700" tIns="365700" rIns="365700" bIns="365700" anchor="ctr" anchorCtr="0">
            <a:noAutofit/>
          </a:bodyPr>
          <a:lstStyle>
            <a:lvl1pPr lvl="0" rtl="0">
              <a:buNone/>
              <a:defRPr>
                <a:latin typeface="Roboto"/>
                <a:ea typeface="Roboto"/>
                <a:cs typeface="Roboto"/>
                <a:sym typeface="Roboto"/>
              </a:defRPr>
            </a:lvl1pPr>
            <a:lvl2pPr lvl="1" rtl="0">
              <a:buNone/>
              <a:defRPr>
                <a:latin typeface="Roboto"/>
                <a:ea typeface="Roboto"/>
                <a:cs typeface="Roboto"/>
                <a:sym typeface="Roboto"/>
              </a:defRPr>
            </a:lvl2pPr>
            <a:lvl3pPr lvl="2" rtl="0">
              <a:buNone/>
              <a:defRPr>
                <a:latin typeface="Roboto"/>
                <a:ea typeface="Roboto"/>
                <a:cs typeface="Roboto"/>
                <a:sym typeface="Roboto"/>
              </a:defRPr>
            </a:lvl3pPr>
            <a:lvl4pPr lvl="3" rtl="0">
              <a:buNone/>
              <a:defRPr>
                <a:latin typeface="Roboto"/>
                <a:ea typeface="Roboto"/>
                <a:cs typeface="Roboto"/>
                <a:sym typeface="Roboto"/>
              </a:defRPr>
            </a:lvl4pPr>
            <a:lvl5pPr lvl="4" rtl="0">
              <a:buNone/>
              <a:defRPr>
                <a:latin typeface="Roboto"/>
                <a:ea typeface="Roboto"/>
                <a:cs typeface="Roboto"/>
                <a:sym typeface="Roboto"/>
              </a:defRPr>
            </a:lvl5pPr>
            <a:lvl6pPr lvl="5" rtl="0">
              <a:buNone/>
              <a:defRPr>
                <a:latin typeface="Roboto"/>
                <a:ea typeface="Roboto"/>
                <a:cs typeface="Roboto"/>
                <a:sym typeface="Roboto"/>
              </a:defRPr>
            </a:lvl6pPr>
            <a:lvl7pPr lvl="6" rtl="0">
              <a:buNone/>
              <a:defRPr>
                <a:latin typeface="Roboto"/>
                <a:ea typeface="Roboto"/>
                <a:cs typeface="Roboto"/>
                <a:sym typeface="Roboto"/>
              </a:defRPr>
            </a:lvl7pPr>
            <a:lvl8pPr lvl="7" rtl="0">
              <a:buNone/>
              <a:defRPr>
                <a:latin typeface="Roboto"/>
                <a:ea typeface="Roboto"/>
                <a:cs typeface="Roboto"/>
                <a:sym typeface="Roboto"/>
              </a:defRPr>
            </a:lvl8pPr>
            <a:lvl9pPr lvl="8" rtl="0">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
        <p:nvSpPr>
          <p:cNvPr id="30" name="Google Shape;30;p5"/>
          <p:cNvSpPr txBox="1">
            <a:spLocks noGrp="1"/>
          </p:cNvSpPr>
          <p:nvPr>
            <p:ph type="title" idx="2"/>
          </p:nvPr>
        </p:nvSpPr>
        <p:spPr>
          <a:xfrm>
            <a:off x="2466000" y="5767400"/>
            <a:ext cx="27357600" cy="9144000"/>
          </a:xfrm>
          <a:prstGeom prst="rect">
            <a:avLst/>
          </a:prstGeom>
        </p:spPr>
        <p:txBody>
          <a:bodyPr spcFirstLastPara="1" wrap="square" lIns="0" tIns="0" rIns="0" bIns="0" anchor="t" anchorCtr="0">
            <a:noAutofit/>
          </a:bodyPr>
          <a:lstStyle>
            <a:lvl1pPr lvl="0" rtl="0">
              <a:spcBef>
                <a:spcPts val="0"/>
              </a:spcBef>
              <a:spcAft>
                <a:spcPts val="0"/>
              </a:spcAft>
              <a:buClr>
                <a:srgbClr val="424242"/>
              </a:buClr>
              <a:buSzPts val="7200"/>
              <a:buFont typeface="Roboto Light"/>
              <a:buNone/>
              <a:defRPr sz="7200">
                <a:solidFill>
                  <a:srgbClr val="424242"/>
                </a:solidFill>
                <a:latin typeface="Roboto Light"/>
                <a:ea typeface="Roboto Light"/>
                <a:cs typeface="Roboto Light"/>
                <a:sym typeface="Roboto Light"/>
              </a:defRPr>
            </a:lvl1pPr>
            <a:lvl2pPr lvl="1" rtl="0">
              <a:spcBef>
                <a:spcPts val="0"/>
              </a:spcBef>
              <a:spcAft>
                <a:spcPts val="0"/>
              </a:spcAft>
              <a:buClr>
                <a:srgbClr val="424242"/>
              </a:buClr>
              <a:buSzPts val="9600"/>
              <a:buNone/>
              <a:defRPr sz="9600">
                <a:solidFill>
                  <a:srgbClr val="424242"/>
                </a:solidFill>
              </a:defRPr>
            </a:lvl2pPr>
            <a:lvl3pPr lvl="2" rtl="0">
              <a:spcBef>
                <a:spcPts val="0"/>
              </a:spcBef>
              <a:spcAft>
                <a:spcPts val="0"/>
              </a:spcAft>
              <a:buClr>
                <a:srgbClr val="424242"/>
              </a:buClr>
              <a:buSzPts val="9600"/>
              <a:buNone/>
              <a:defRPr sz="9600">
                <a:solidFill>
                  <a:srgbClr val="424242"/>
                </a:solidFill>
              </a:defRPr>
            </a:lvl3pPr>
            <a:lvl4pPr lvl="3" rtl="0">
              <a:spcBef>
                <a:spcPts val="0"/>
              </a:spcBef>
              <a:spcAft>
                <a:spcPts val="0"/>
              </a:spcAft>
              <a:buClr>
                <a:srgbClr val="424242"/>
              </a:buClr>
              <a:buSzPts val="9600"/>
              <a:buNone/>
              <a:defRPr sz="9600">
                <a:solidFill>
                  <a:srgbClr val="424242"/>
                </a:solidFill>
              </a:defRPr>
            </a:lvl4pPr>
            <a:lvl5pPr lvl="4" rtl="0">
              <a:spcBef>
                <a:spcPts val="0"/>
              </a:spcBef>
              <a:spcAft>
                <a:spcPts val="0"/>
              </a:spcAft>
              <a:buClr>
                <a:srgbClr val="424242"/>
              </a:buClr>
              <a:buSzPts val="9600"/>
              <a:buNone/>
              <a:defRPr sz="9600">
                <a:solidFill>
                  <a:srgbClr val="424242"/>
                </a:solidFill>
              </a:defRPr>
            </a:lvl5pPr>
            <a:lvl6pPr lvl="5" rtl="0">
              <a:spcBef>
                <a:spcPts val="0"/>
              </a:spcBef>
              <a:spcAft>
                <a:spcPts val="0"/>
              </a:spcAft>
              <a:buClr>
                <a:srgbClr val="424242"/>
              </a:buClr>
              <a:buSzPts val="9600"/>
              <a:buNone/>
              <a:defRPr sz="9600">
                <a:solidFill>
                  <a:srgbClr val="424242"/>
                </a:solidFill>
              </a:defRPr>
            </a:lvl6pPr>
            <a:lvl7pPr lvl="6" rtl="0">
              <a:spcBef>
                <a:spcPts val="0"/>
              </a:spcBef>
              <a:spcAft>
                <a:spcPts val="0"/>
              </a:spcAft>
              <a:buClr>
                <a:srgbClr val="424242"/>
              </a:buClr>
              <a:buSzPts val="9600"/>
              <a:buNone/>
              <a:defRPr sz="9600">
                <a:solidFill>
                  <a:srgbClr val="424242"/>
                </a:solidFill>
              </a:defRPr>
            </a:lvl7pPr>
            <a:lvl8pPr lvl="7" rtl="0">
              <a:spcBef>
                <a:spcPts val="0"/>
              </a:spcBef>
              <a:spcAft>
                <a:spcPts val="0"/>
              </a:spcAft>
              <a:buClr>
                <a:srgbClr val="424242"/>
              </a:buClr>
              <a:buSzPts val="9600"/>
              <a:buNone/>
              <a:defRPr sz="9600">
                <a:solidFill>
                  <a:srgbClr val="424242"/>
                </a:solidFill>
              </a:defRPr>
            </a:lvl8pPr>
            <a:lvl9pPr lvl="8" rtl="0">
              <a:spcBef>
                <a:spcPts val="0"/>
              </a:spcBef>
              <a:spcAft>
                <a:spcPts val="0"/>
              </a:spcAft>
              <a:buClr>
                <a:srgbClr val="424242"/>
              </a:buClr>
              <a:buSzPts val="9600"/>
              <a:buNone/>
              <a:defRPr sz="9600">
                <a:solidFill>
                  <a:srgbClr val="42424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741725" y="2222400"/>
            <a:ext cx="31423200" cy="3022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9600"/>
              <a:buFont typeface="Roboto Light"/>
              <a:buNone/>
              <a:defRPr sz="9600">
                <a:solidFill>
                  <a:srgbClr val="FFFFFF"/>
                </a:solidFill>
                <a:latin typeface="Roboto Light"/>
                <a:ea typeface="Roboto Light"/>
                <a:cs typeface="Roboto Light"/>
                <a:sym typeface="Roboto Light"/>
              </a:defRPr>
            </a:lvl1pPr>
            <a:lvl2pPr lvl="1" rtl="0">
              <a:spcBef>
                <a:spcPts val="0"/>
              </a:spcBef>
              <a:spcAft>
                <a:spcPts val="0"/>
              </a:spcAft>
              <a:buClr>
                <a:srgbClr val="FFFFFF"/>
              </a:buClr>
              <a:buSzPts val="9600"/>
              <a:buNone/>
              <a:defRPr sz="9600">
                <a:solidFill>
                  <a:srgbClr val="FFFFFF"/>
                </a:solidFill>
              </a:defRPr>
            </a:lvl2pPr>
            <a:lvl3pPr lvl="2" rtl="0">
              <a:spcBef>
                <a:spcPts val="0"/>
              </a:spcBef>
              <a:spcAft>
                <a:spcPts val="0"/>
              </a:spcAft>
              <a:buClr>
                <a:srgbClr val="FFFFFF"/>
              </a:buClr>
              <a:buSzPts val="9600"/>
              <a:buNone/>
              <a:defRPr sz="9600">
                <a:solidFill>
                  <a:srgbClr val="FFFFFF"/>
                </a:solidFill>
              </a:defRPr>
            </a:lvl3pPr>
            <a:lvl4pPr lvl="3" rtl="0">
              <a:spcBef>
                <a:spcPts val="0"/>
              </a:spcBef>
              <a:spcAft>
                <a:spcPts val="0"/>
              </a:spcAft>
              <a:buClr>
                <a:srgbClr val="FFFFFF"/>
              </a:buClr>
              <a:buSzPts val="9600"/>
              <a:buNone/>
              <a:defRPr sz="9600">
                <a:solidFill>
                  <a:srgbClr val="FFFFFF"/>
                </a:solidFill>
              </a:defRPr>
            </a:lvl4pPr>
            <a:lvl5pPr lvl="4" rtl="0">
              <a:spcBef>
                <a:spcPts val="0"/>
              </a:spcBef>
              <a:spcAft>
                <a:spcPts val="0"/>
              </a:spcAft>
              <a:buClr>
                <a:srgbClr val="FFFFFF"/>
              </a:buClr>
              <a:buSzPts val="9600"/>
              <a:buNone/>
              <a:defRPr sz="9600">
                <a:solidFill>
                  <a:srgbClr val="FFFFFF"/>
                </a:solidFill>
              </a:defRPr>
            </a:lvl5pPr>
            <a:lvl6pPr lvl="5" rtl="0">
              <a:spcBef>
                <a:spcPts val="0"/>
              </a:spcBef>
              <a:spcAft>
                <a:spcPts val="0"/>
              </a:spcAft>
              <a:buClr>
                <a:srgbClr val="FFFFFF"/>
              </a:buClr>
              <a:buSzPts val="9600"/>
              <a:buNone/>
              <a:defRPr sz="9600">
                <a:solidFill>
                  <a:srgbClr val="FFFFFF"/>
                </a:solidFill>
              </a:defRPr>
            </a:lvl6pPr>
            <a:lvl7pPr lvl="6" rtl="0">
              <a:spcBef>
                <a:spcPts val="0"/>
              </a:spcBef>
              <a:spcAft>
                <a:spcPts val="0"/>
              </a:spcAft>
              <a:buClr>
                <a:srgbClr val="FFFFFF"/>
              </a:buClr>
              <a:buSzPts val="9600"/>
              <a:buNone/>
              <a:defRPr sz="9600">
                <a:solidFill>
                  <a:srgbClr val="FFFFFF"/>
                </a:solidFill>
              </a:defRPr>
            </a:lvl7pPr>
            <a:lvl8pPr lvl="7" rtl="0">
              <a:spcBef>
                <a:spcPts val="0"/>
              </a:spcBef>
              <a:spcAft>
                <a:spcPts val="0"/>
              </a:spcAft>
              <a:buClr>
                <a:srgbClr val="FFFFFF"/>
              </a:buClr>
              <a:buSzPts val="9600"/>
              <a:buNone/>
              <a:defRPr sz="9600">
                <a:solidFill>
                  <a:srgbClr val="FFFFFF"/>
                </a:solidFill>
              </a:defRPr>
            </a:lvl8pPr>
            <a:lvl9pPr lvl="8" rtl="0">
              <a:spcBef>
                <a:spcPts val="0"/>
              </a:spcBef>
              <a:spcAft>
                <a:spcPts val="0"/>
              </a:spcAft>
              <a:buClr>
                <a:srgbClr val="FFFFFF"/>
              </a:buClr>
              <a:buSzPts val="9600"/>
              <a:buNone/>
              <a:defRPr sz="9600">
                <a:solidFill>
                  <a:srgbClr val="FFFFFF"/>
                </a:solidFill>
              </a:defRPr>
            </a:lvl9pPr>
          </a:lstStyle>
          <a:p>
            <a:endParaRPr/>
          </a:p>
        </p:txBody>
      </p:sp>
      <p:sp>
        <p:nvSpPr>
          <p:cNvPr id="33" name="Google Shape;33;p6"/>
          <p:cNvSpPr txBox="1">
            <a:spLocks noGrp="1"/>
          </p:cNvSpPr>
          <p:nvPr>
            <p:ph type="sldNum" idx="12"/>
          </p:nvPr>
        </p:nvSpPr>
        <p:spPr>
          <a:xfrm>
            <a:off x="33889831" y="18652867"/>
            <a:ext cx="2194800" cy="1574400"/>
          </a:xfrm>
          <a:prstGeom prst="rect">
            <a:avLst/>
          </a:prstGeom>
        </p:spPr>
        <p:txBody>
          <a:bodyPr spcFirstLastPara="1" wrap="square" lIns="365700" tIns="365700" rIns="365700" bIns="365700" anchor="ctr" anchorCtr="0">
            <a:noAutofit/>
          </a:bodyPr>
          <a:lstStyle>
            <a:lvl1pPr lvl="0" rtl="0">
              <a:buNone/>
              <a:defRPr>
                <a:latin typeface="Roboto"/>
                <a:ea typeface="Roboto"/>
                <a:cs typeface="Roboto"/>
                <a:sym typeface="Roboto"/>
              </a:defRPr>
            </a:lvl1pPr>
            <a:lvl2pPr lvl="1" rtl="0">
              <a:buNone/>
              <a:defRPr>
                <a:latin typeface="Roboto"/>
                <a:ea typeface="Roboto"/>
                <a:cs typeface="Roboto"/>
                <a:sym typeface="Roboto"/>
              </a:defRPr>
            </a:lvl2pPr>
            <a:lvl3pPr lvl="2" rtl="0">
              <a:buNone/>
              <a:defRPr>
                <a:latin typeface="Roboto"/>
                <a:ea typeface="Roboto"/>
                <a:cs typeface="Roboto"/>
                <a:sym typeface="Roboto"/>
              </a:defRPr>
            </a:lvl3pPr>
            <a:lvl4pPr lvl="3" rtl="0">
              <a:buNone/>
              <a:defRPr>
                <a:latin typeface="Roboto"/>
                <a:ea typeface="Roboto"/>
                <a:cs typeface="Roboto"/>
                <a:sym typeface="Roboto"/>
              </a:defRPr>
            </a:lvl4pPr>
            <a:lvl5pPr lvl="4" rtl="0">
              <a:buNone/>
              <a:defRPr>
                <a:latin typeface="Roboto"/>
                <a:ea typeface="Roboto"/>
                <a:cs typeface="Roboto"/>
                <a:sym typeface="Roboto"/>
              </a:defRPr>
            </a:lvl5pPr>
            <a:lvl6pPr lvl="5" rtl="0">
              <a:buNone/>
              <a:defRPr>
                <a:latin typeface="Roboto"/>
                <a:ea typeface="Roboto"/>
                <a:cs typeface="Roboto"/>
                <a:sym typeface="Roboto"/>
              </a:defRPr>
            </a:lvl6pPr>
            <a:lvl7pPr lvl="6" rtl="0">
              <a:buNone/>
              <a:defRPr>
                <a:latin typeface="Roboto"/>
                <a:ea typeface="Roboto"/>
                <a:cs typeface="Roboto"/>
                <a:sym typeface="Roboto"/>
              </a:defRPr>
            </a:lvl7pPr>
            <a:lvl8pPr lvl="7" rtl="0">
              <a:buNone/>
              <a:defRPr>
                <a:latin typeface="Roboto"/>
                <a:ea typeface="Roboto"/>
                <a:cs typeface="Roboto"/>
                <a:sym typeface="Roboto"/>
              </a:defRPr>
            </a:lvl8pPr>
            <a:lvl9pPr lvl="8" rtl="0">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
        <p:nvSpPr>
          <p:cNvPr id="34" name="Google Shape;34;p6"/>
          <p:cNvSpPr txBox="1">
            <a:spLocks noGrp="1"/>
          </p:cNvSpPr>
          <p:nvPr>
            <p:ph type="title" idx="2"/>
          </p:nvPr>
        </p:nvSpPr>
        <p:spPr>
          <a:xfrm>
            <a:off x="1741725" y="5767400"/>
            <a:ext cx="27357600" cy="91440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7200"/>
              <a:buFont typeface="Roboto Light"/>
              <a:buNone/>
              <a:defRPr sz="7200">
                <a:solidFill>
                  <a:srgbClr val="FFFFFF"/>
                </a:solidFill>
                <a:latin typeface="Roboto Light"/>
                <a:ea typeface="Roboto Light"/>
                <a:cs typeface="Roboto Light"/>
                <a:sym typeface="Roboto Light"/>
              </a:defRPr>
            </a:lvl1pPr>
            <a:lvl2pPr lvl="1" rtl="0">
              <a:spcBef>
                <a:spcPts val="0"/>
              </a:spcBef>
              <a:spcAft>
                <a:spcPts val="0"/>
              </a:spcAft>
              <a:buClr>
                <a:srgbClr val="FFFFFF"/>
              </a:buClr>
              <a:buSzPts val="9600"/>
              <a:buNone/>
              <a:defRPr sz="9600">
                <a:solidFill>
                  <a:srgbClr val="FFFFFF"/>
                </a:solidFill>
              </a:defRPr>
            </a:lvl2pPr>
            <a:lvl3pPr lvl="2" rtl="0">
              <a:spcBef>
                <a:spcPts val="0"/>
              </a:spcBef>
              <a:spcAft>
                <a:spcPts val="0"/>
              </a:spcAft>
              <a:buClr>
                <a:srgbClr val="FFFFFF"/>
              </a:buClr>
              <a:buSzPts val="9600"/>
              <a:buNone/>
              <a:defRPr sz="9600">
                <a:solidFill>
                  <a:srgbClr val="FFFFFF"/>
                </a:solidFill>
              </a:defRPr>
            </a:lvl3pPr>
            <a:lvl4pPr lvl="3" rtl="0">
              <a:spcBef>
                <a:spcPts val="0"/>
              </a:spcBef>
              <a:spcAft>
                <a:spcPts val="0"/>
              </a:spcAft>
              <a:buClr>
                <a:srgbClr val="FFFFFF"/>
              </a:buClr>
              <a:buSzPts val="9600"/>
              <a:buNone/>
              <a:defRPr sz="9600">
                <a:solidFill>
                  <a:srgbClr val="FFFFFF"/>
                </a:solidFill>
              </a:defRPr>
            </a:lvl4pPr>
            <a:lvl5pPr lvl="4" rtl="0">
              <a:spcBef>
                <a:spcPts val="0"/>
              </a:spcBef>
              <a:spcAft>
                <a:spcPts val="0"/>
              </a:spcAft>
              <a:buClr>
                <a:srgbClr val="FFFFFF"/>
              </a:buClr>
              <a:buSzPts val="9600"/>
              <a:buNone/>
              <a:defRPr sz="9600">
                <a:solidFill>
                  <a:srgbClr val="FFFFFF"/>
                </a:solidFill>
              </a:defRPr>
            </a:lvl5pPr>
            <a:lvl6pPr lvl="5" rtl="0">
              <a:spcBef>
                <a:spcPts val="0"/>
              </a:spcBef>
              <a:spcAft>
                <a:spcPts val="0"/>
              </a:spcAft>
              <a:buClr>
                <a:srgbClr val="FFFFFF"/>
              </a:buClr>
              <a:buSzPts val="9600"/>
              <a:buNone/>
              <a:defRPr sz="9600">
                <a:solidFill>
                  <a:srgbClr val="FFFFFF"/>
                </a:solidFill>
              </a:defRPr>
            </a:lvl6pPr>
            <a:lvl7pPr lvl="6" rtl="0">
              <a:spcBef>
                <a:spcPts val="0"/>
              </a:spcBef>
              <a:spcAft>
                <a:spcPts val="0"/>
              </a:spcAft>
              <a:buClr>
                <a:srgbClr val="FFFFFF"/>
              </a:buClr>
              <a:buSzPts val="9600"/>
              <a:buNone/>
              <a:defRPr sz="9600">
                <a:solidFill>
                  <a:srgbClr val="FFFFFF"/>
                </a:solidFill>
              </a:defRPr>
            </a:lvl7pPr>
            <a:lvl8pPr lvl="7" rtl="0">
              <a:spcBef>
                <a:spcPts val="0"/>
              </a:spcBef>
              <a:spcAft>
                <a:spcPts val="0"/>
              </a:spcAft>
              <a:buClr>
                <a:srgbClr val="FFFFFF"/>
              </a:buClr>
              <a:buSzPts val="9600"/>
              <a:buNone/>
              <a:defRPr sz="9600">
                <a:solidFill>
                  <a:srgbClr val="FFFFFF"/>
                </a:solidFill>
              </a:defRPr>
            </a:lvl8pPr>
            <a:lvl9pPr lvl="8" rtl="0">
              <a:spcBef>
                <a:spcPts val="0"/>
              </a:spcBef>
              <a:spcAft>
                <a:spcPts val="0"/>
              </a:spcAft>
              <a:buClr>
                <a:srgbClr val="FFFFFF"/>
              </a:buClr>
              <a:buSzPts val="9600"/>
              <a:buNone/>
              <a:defRPr sz="96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15910400" y="2222400"/>
            <a:ext cx="19120800" cy="3022800"/>
          </a:xfrm>
          <a:prstGeom prst="rect">
            <a:avLst/>
          </a:prstGeom>
        </p:spPr>
        <p:txBody>
          <a:bodyPr spcFirstLastPara="1" wrap="square" lIns="0" tIns="0" rIns="0" bIns="0" anchor="t" anchorCtr="0">
            <a:noAutofit/>
          </a:bodyPr>
          <a:lstStyle>
            <a:lvl1pPr lvl="0">
              <a:spcBef>
                <a:spcPts val="0"/>
              </a:spcBef>
              <a:spcAft>
                <a:spcPts val="0"/>
              </a:spcAft>
              <a:buClr>
                <a:srgbClr val="424242"/>
              </a:buClr>
              <a:buSzPts val="9600"/>
              <a:buFont typeface="Roboto Light"/>
              <a:buNone/>
              <a:defRPr sz="9600">
                <a:solidFill>
                  <a:srgbClr val="424242"/>
                </a:solidFill>
                <a:latin typeface="Roboto Light"/>
                <a:ea typeface="Roboto Light"/>
                <a:cs typeface="Roboto Light"/>
                <a:sym typeface="Roboto Light"/>
              </a:defRPr>
            </a:lvl1pPr>
            <a:lvl2pPr lvl="1">
              <a:spcBef>
                <a:spcPts val="0"/>
              </a:spcBef>
              <a:spcAft>
                <a:spcPts val="0"/>
              </a:spcAft>
              <a:buClr>
                <a:srgbClr val="424242"/>
              </a:buClr>
              <a:buSzPts val="9600"/>
              <a:buNone/>
              <a:defRPr sz="9600">
                <a:solidFill>
                  <a:srgbClr val="424242"/>
                </a:solidFill>
              </a:defRPr>
            </a:lvl2pPr>
            <a:lvl3pPr lvl="2">
              <a:spcBef>
                <a:spcPts val="0"/>
              </a:spcBef>
              <a:spcAft>
                <a:spcPts val="0"/>
              </a:spcAft>
              <a:buClr>
                <a:srgbClr val="424242"/>
              </a:buClr>
              <a:buSzPts val="9600"/>
              <a:buNone/>
              <a:defRPr sz="9600">
                <a:solidFill>
                  <a:srgbClr val="424242"/>
                </a:solidFill>
              </a:defRPr>
            </a:lvl3pPr>
            <a:lvl4pPr lvl="3">
              <a:spcBef>
                <a:spcPts val="0"/>
              </a:spcBef>
              <a:spcAft>
                <a:spcPts val="0"/>
              </a:spcAft>
              <a:buClr>
                <a:srgbClr val="424242"/>
              </a:buClr>
              <a:buSzPts val="9600"/>
              <a:buNone/>
              <a:defRPr sz="9600">
                <a:solidFill>
                  <a:srgbClr val="424242"/>
                </a:solidFill>
              </a:defRPr>
            </a:lvl4pPr>
            <a:lvl5pPr lvl="4">
              <a:spcBef>
                <a:spcPts val="0"/>
              </a:spcBef>
              <a:spcAft>
                <a:spcPts val="0"/>
              </a:spcAft>
              <a:buClr>
                <a:srgbClr val="424242"/>
              </a:buClr>
              <a:buSzPts val="9600"/>
              <a:buNone/>
              <a:defRPr sz="9600">
                <a:solidFill>
                  <a:srgbClr val="424242"/>
                </a:solidFill>
              </a:defRPr>
            </a:lvl5pPr>
            <a:lvl6pPr lvl="5">
              <a:spcBef>
                <a:spcPts val="0"/>
              </a:spcBef>
              <a:spcAft>
                <a:spcPts val="0"/>
              </a:spcAft>
              <a:buClr>
                <a:srgbClr val="424242"/>
              </a:buClr>
              <a:buSzPts val="9600"/>
              <a:buNone/>
              <a:defRPr sz="9600">
                <a:solidFill>
                  <a:srgbClr val="424242"/>
                </a:solidFill>
              </a:defRPr>
            </a:lvl6pPr>
            <a:lvl7pPr lvl="6">
              <a:spcBef>
                <a:spcPts val="0"/>
              </a:spcBef>
              <a:spcAft>
                <a:spcPts val="0"/>
              </a:spcAft>
              <a:buClr>
                <a:srgbClr val="424242"/>
              </a:buClr>
              <a:buSzPts val="9600"/>
              <a:buNone/>
              <a:defRPr sz="9600">
                <a:solidFill>
                  <a:srgbClr val="424242"/>
                </a:solidFill>
              </a:defRPr>
            </a:lvl7pPr>
            <a:lvl8pPr lvl="7">
              <a:spcBef>
                <a:spcPts val="0"/>
              </a:spcBef>
              <a:spcAft>
                <a:spcPts val="0"/>
              </a:spcAft>
              <a:buClr>
                <a:srgbClr val="424242"/>
              </a:buClr>
              <a:buSzPts val="9600"/>
              <a:buNone/>
              <a:defRPr sz="9600">
                <a:solidFill>
                  <a:srgbClr val="424242"/>
                </a:solidFill>
              </a:defRPr>
            </a:lvl8pPr>
            <a:lvl9pPr lvl="8">
              <a:spcBef>
                <a:spcPts val="0"/>
              </a:spcBef>
              <a:spcAft>
                <a:spcPts val="0"/>
              </a:spcAft>
              <a:buClr>
                <a:srgbClr val="424242"/>
              </a:buClr>
              <a:buSzPts val="9600"/>
              <a:buNone/>
              <a:defRPr sz="9600">
                <a:solidFill>
                  <a:srgbClr val="424242"/>
                </a:solidFill>
              </a:defRPr>
            </a:lvl9pPr>
          </a:lstStyle>
          <a:p>
            <a:endParaRPr/>
          </a:p>
        </p:txBody>
      </p:sp>
      <p:sp>
        <p:nvSpPr>
          <p:cNvPr id="37" name="Google Shape;37;p7"/>
          <p:cNvSpPr txBox="1">
            <a:spLocks noGrp="1"/>
          </p:cNvSpPr>
          <p:nvPr>
            <p:ph type="body" idx="1"/>
          </p:nvPr>
        </p:nvSpPr>
        <p:spPr>
          <a:xfrm>
            <a:off x="15910400" y="5558400"/>
            <a:ext cx="19120800" cy="12717600"/>
          </a:xfrm>
          <a:prstGeom prst="rect">
            <a:avLst/>
          </a:prstGeom>
        </p:spPr>
        <p:txBody>
          <a:bodyPr spcFirstLastPara="1" wrap="square" lIns="0" tIns="0" rIns="0" bIns="0" anchor="t" anchorCtr="0">
            <a:noAutofit/>
          </a:bodyPr>
          <a:lstStyle>
            <a:lvl1pPr marL="457200" lvl="0" indent="-533400">
              <a:spcBef>
                <a:spcPts val="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1pPr>
            <a:lvl2pPr marL="914400" lvl="1"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2pPr>
            <a:lvl3pPr marL="1371600" lvl="2"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3pPr>
            <a:lvl4pPr marL="1828800" lvl="3"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4pPr>
            <a:lvl5pPr marL="2286000" lvl="4"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5pPr>
            <a:lvl6pPr marL="2743200" lvl="5"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6pPr>
            <a:lvl7pPr marL="3200400" lvl="6"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7pPr>
            <a:lvl8pPr marL="3657600" lvl="7" indent="-533400">
              <a:spcBef>
                <a:spcPts val="6400"/>
              </a:spcBef>
              <a:spcAft>
                <a:spcPts val="0"/>
              </a:spcAft>
              <a:buClr>
                <a:srgbClr val="424242"/>
              </a:buClr>
              <a:buSzPts val="4800"/>
              <a:buFont typeface="Roboto Light"/>
              <a:buChar char="○"/>
              <a:defRPr sz="4800">
                <a:solidFill>
                  <a:srgbClr val="424242"/>
                </a:solidFill>
                <a:latin typeface="Roboto Light"/>
                <a:ea typeface="Roboto Light"/>
                <a:cs typeface="Roboto Light"/>
                <a:sym typeface="Roboto Light"/>
              </a:defRPr>
            </a:lvl8pPr>
            <a:lvl9pPr marL="4114800" lvl="8" indent="-533400">
              <a:spcBef>
                <a:spcPts val="6400"/>
              </a:spcBef>
              <a:spcAft>
                <a:spcPts val="6400"/>
              </a:spcAft>
              <a:buClr>
                <a:srgbClr val="424242"/>
              </a:buClr>
              <a:buSzPts val="4800"/>
              <a:buFont typeface="Roboto Light"/>
              <a:buChar char="■"/>
              <a:defRPr sz="4800">
                <a:solidFill>
                  <a:srgbClr val="424242"/>
                </a:solidFill>
                <a:latin typeface="Roboto Light"/>
                <a:ea typeface="Roboto Light"/>
                <a:cs typeface="Roboto Light"/>
                <a:sym typeface="Roboto Light"/>
              </a:defRPr>
            </a:lvl9pPr>
          </a:lstStyle>
          <a:p>
            <a:endParaRPr/>
          </a:p>
        </p:txBody>
      </p:sp>
      <p:sp>
        <p:nvSpPr>
          <p:cNvPr id="38" name="Google Shape;38;p7"/>
          <p:cNvSpPr/>
          <p:nvPr/>
        </p:nvSpPr>
        <p:spPr>
          <a:xfrm>
            <a:off x="1857500" y="7227400"/>
            <a:ext cx="10908600" cy="33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7"/>
          <p:cNvPicPr preferRelativeResize="0"/>
          <p:nvPr/>
        </p:nvPicPr>
        <p:blipFill>
          <a:blip r:embed="rId3">
            <a:alphaModFix/>
          </a:blip>
          <a:stretch>
            <a:fillRect/>
          </a:stretch>
        </p:blipFill>
        <p:spPr>
          <a:xfrm>
            <a:off x="2035873" y="7818813"/>
            <a:ext cx="10688677" cy="1724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ONE_COLUMN_TEXT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5910400" y="2222400"/>
            <a:ext cx="19120800" cy="3022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9600"/>
              <a:buFont typeface="Roboto Light"/>
              <a:buNone/>
              <a:defRPr sz="9600">
                <a:solidFill>
                  <a:srgbClr val="FFFFFF"/>
                </a:solidFill>
                <a:latin typeface="Roboto Light"/>
                <a:ea typeface="Roboto Light"/>
                <a:cs typeface="Roboto Light"/>
                <a:sym typeface="Roboto Light"/>
              </a:defRPr>
            </a:lvl1pPr>
            <a:lvl2pPr lvl="1" rtl="0">
              <a:spcBef>
                <a:spcPts val="0"/>
              </a:spcBef>
              <a:spcAft>
                <a:spcPts val="0"/>
              </a:spcAft>
              <a:buClr>
                <a:srgbClr val="FFFFFF"/>
              </a:buClr>
              <a:buSzPts val="9600"/>
              <a:buNone/>
              <a:defRPr sz="9600">
                <a:solidFill>
                  <a:srgbClr val="FFFFFF"/>
                </a:solidFill>
              </a:defRPr>
            </a:lvl2pPr>
            <a:lvl3pPr lvl="2" rtl="0">
              <a:spcBef>
                <a:spcPts val="0"/>
              </a:spcBef>
              <a:spcAft>
                <a:spcPts val="0"/>
              </a:spcAft>
              <a:buClr>
                <a:srgbClr val="FFFFFF"/>
              </a:buClr>
              <a:buSzPts val="9600"/>
              <a:buNone/>
              <a:defRPr sz="9600">
                <a:solidFill>
                  <a:srgbClr val="FFFFFF"/>
                </a:solidFill>
              </a:defRPr>
            </a:lvl3pPr>
            <a:lvl4pPr lvl="3" rtl="0">
              <a:spcBef>
                <a:spcPts val="0"/>
              </a:spcBef>
              <a:spcAft>
                <a:spcPts val="0"/>
              </a:spcAft>
              <a:buClr>
                <a:srgbClr val="FFFFFF"/>
              </a:buClr>
              <a:buSzPts val="9600"/>
              <a:buNone/>
              <a:defRPr sz="9600">
                <a:solidFill>
                  <a:srgbClr val="FFFFFF"/>
                </a:solidFill>
              </a:defRPr>
            </a:lvl4pPr>
            <a:lvl5pPr lvl="4" rtl="0">
              <a:spcBef>
                <a:spcPts val="0"/>
              </a:spcBef>
              <a:spcAft>
                <a:spcPts val="0"/>
              </a:spcAft>
              <a:buClr>
                <a:srgbClr val="FFFFFF"/>
              </a:buClr>
              <a:buSzPts val="9600"/>
              <a:buNone/>
              <a:defRPr sz="9600">
                <a:solidFill>
                  <a:srgbClr val="FFFFFF"/>
                </a:solidFill>
              </a:defRPr>
            </a:lvl5pPr>
            <a:lvl6pPr lvl="5" rtl="0">
              <a:spcBef>
                <a:spcPts val="0"/>
              </a:spcBef>
              <a:spcAft>
                <a:spcPts val="0"/>
              </a:spcAft>
              <a:buClr>
                <a:srgbClr val="FFFFFF"/>
              </a:buClr>
              <a:buSzPts val="9600"/>
              <a:buNone/>
              <a:defRPr sz="9600">
                <a:solidFill>
                  <a:srgbClr val="FFFFFF"/>
                </a:solidFill>
              </a:defRPr>
            </a:lvl6pPr>
            <a:lvl7pPr lvl="6" rtl="0">
              <a:spcBef>
                <a:spcPts val="0"/>
              </a:spcBef>
              <a:spcAft>
                <a:spcPts val="0"/>
              </a:spcAft>
              <a:buClr>
                <a:srgbClr val="FFFFFF"/>
              </a:buClr>
              <a:buSzPts val="9600"/>
              <a:buNone/>
              <a:defRPr sz="9600">
                <a:solidFill>
                  <a:srgbClr val="FFFFFF"/>
                </a:solidFill>
              </a:defRPr>
            </a:lvl7pPr>
            <a:lvl8pPr lvl="7" rtl="0">
              <a:spcBef>
                <a:spcPts val="0"/>
              </a:spcBef>
              <a:spcAft>
                <a:spcPts val="0"/>
              </a:spcAft>
              <a:buClr>
                <a:srgbClr val="FFFFFF"/>
              </a:buClr>
              <a:buSzPts val="9600"/>
              <a:buNone/>
              <a:defRPr sz="9600">
                <a:solidFill>
                  <a:srgbClr val="FFFFFF"/>
                </a:solidFill>
              </a:defRPr>
            </a:lvl8pPr>
            <a:lvl9pPr lvl="8" rtl="0">
              <a:spcBef>
                <a:spcPts val="0"/>
              </a:spcBef>
              <a:spcAft>
                <a:spcPts val="0"/>
              </a:spcAft>
              <a:buClr>
                <a:srgbClr val="FFFFFF"/>
              </a:buClr>
              <a:buSzPts val="9600"/>
              <a:buNone/>
              <a:defRPr sz="9600">
                <a:solidFill>
                  <a:srgbClr val="FFFFFF"/>
                </a:solidFill>
              </a:defRPr>
            </a:lvl9pPr>
          </a:lstStyle>
          <a:p>
            <a:endParaRPr/>
          </a:p>
        </p:txBody>
      </p:sp>
      <p:sp>
        <p:nvSpPr>
          <p:cNvPr id="42" name="Google Shape;42;p8"/>
          <p:cNvSpPr txBox="1">
            <a:spLocks noGrp="1"/>
          </p:cNvSpPr>
          <p:nvPr>
            <p:ph type="body" idx="1"/>
          </p:nvPr>
        </p:nvSpPr>
        <p:spPr>
          <a:xfrm>
            <a:off x="15910400" y="5558400"/>
            <a:ext cx="19120800" cy="12717600"/>
          </a:xfrm>
          <a:prstGeom prst="rect">
            <a:avLst/>
          </a:prstGeom>
        </p:spPr>
        <p:txBody>
          <a:bodyPr spcFirstLastPara="1" wrap="square" lIns="0" tIns="0" rIns="0" bIns="0" anchor="t" anchorCtr="0">
            <a:noAutofit/>
          </a:bodyPr>
          <a:lstStyle>
            <a:lvl1pPr marL="457200" lvl="0" indent="-533400" rtl="0">
              <a:spcBef>
                <a:spcPts val="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1pPr>
            <a:lvl2pPr marL="914400" lvl="1"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2pPr>
            <a:lvl3pPr marL="1371600" lvl="2"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3pPr>
            <a:lvl4pPr marL="1828800" lvl="3"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4pPr>
            <a:lvl5pPr marL="2286000" lvl="4"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5pPr>
            <a:lvl6pPr marL="2743200" lvl="5"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6pPr>
            <a:lvl7pPr marL="3200400" lvl="6"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7pPr>
            <a:lvl8pPr marL="3657600" lvl="7" indent="-533400" rtl="0">
              <a:spcBef>
                <a:spcPts val="6400"/>
              </a:spcBef>
              <a:spcAft>
                <a:spcPts val="0"/>
              </a:spcAft>
              <a:buClr>
                <a:srgbClr val="FFFFFF"/>
              </a:buClr>
              <a:buSzPts val="4800"/>
              <a:buFont typeface="Roboto Light"/>
              <a:buChar char="○"/>
              <a:defRPr sz="4800">
                <a:solidFill>
                  <a:srgbClr val="FFFFFF"/>
                </a:solidFill>
                <a:latin typeface="Roboto Light"/>
                <a:ea typeface="Roboto Light"/>
                <a:cs typeface="Roboto Light"/>
                <a:sym typeface="Roboto Light"/>
              </a:defRPr>
            </a:lvl8pPr>
            <a:lvl9pPr marL="4114800" lvl="8" indent="-533400" rtl="0">
              <a:spcBef>
                <a:spcPts val="6400"/>
              </a:spcBef>
              <a:spcAft>
                <a:spcPts val="6400"/>
              </a:spcAft>
              <a:buClr>
                <a:srgbClr val="FFFFFF"/>
              </a:buClr>
              <a:buSzPts val="4800"/>
              <a:buFont typeface="Roboto Light"/>
              <a:buChar char="■"/>
              <a:defRPr sz="4800">
                <a:solidFill>
                  <a:srgbClr val="FFFFFF"/>
                </a:solidFill>
                <a:latin typeface="Roboto Light"/>
                <a:ea typeface="Roboto Light"/>
                <a:cs typeface="Roboto Light"/>
                <a:sym typeface="Roboto Light"/>
              </a:defRPr>
            </a:lvl9pPr>
          </a:lstStyle>
          <a:p>
            <a:endParaRPr/>
          </a:p>
        </p:txBody>
      </p:sp>
      <p:sp>
        <p:nvSpPr>
          <p:cNvPr id="43" name="Google Shape;43;p8"/>
          <p:cNvSpPr/>
          <p:nvPr/>
        </p:nvSpPr>
        <p:spPr>
          <a:xfrm>
            <a:off x="1857500" y="7227400"/>
            <a:ext cx="10908600" cy="33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8"/>
          <p:cNvPicPr preferRelativeResize="0"/>
          <p:nvPr/>
        </p:nvPicPr>
        <p:blipFill>
          <a:blip r:embed="rId3">
            <a:alphaModFix/>
          </a:blip>
          <a:stretch>
            <a:fillRect/>
          </a:stretch>
        </p:blipFill>
        <p:spPr>
          <a:xfrm>
            <a:off x="2035873" y="7818813"/>
            <a:ext cx="10688677" cy="1724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Quote">
  <p:cSld name="CUSTOM">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6336125" y="4389100"/>
            <a:ext cx="23903700" cy="12512400"/>
          </a:xfrm>
          <a:prstGeom prst="rect">
            <a:avLst/>
          </a:prstGeom>
        </p:spPr>
        <p:txBody>
          <a:bodyPr spcFirstLastPara="1" wrap="square" lIns="0" tIns="0" rIns="0" bIns="0" anchor="ctr" anchorCtr="0">
            <a:noAutofit/>
          </a:bodyPr>
          <a:lstStyle>
            <a:lvl1pPr lvl="0" algn="ctr" rtl="0">
              <a:spcBef>
                <a:spcPts val="0"/>
              </a:spcBef>
              <a:spcAft>
                <a:spcPts val="0"/>
              </a:spcAft>
              <a:buClr>
                <a:srgbClr val="424242"/>
              </a:buClr>
              <a:buSzPts val="14400"/>
              <a:buFont typeface="Roboto Light"/>
              <a:buNone/>
              <a:defRPr sz="14400">
                <a:solidFill>
                  <a:srgbClr val="424242"/>
                </a:solidFill>
                <a:latin typeface="Roboto Light"/>
                <a:ea typeface="Roboto Light"/>
                <a:cs typeface="Roboto Light"/>
                <a:sym typeface="Roboto Light"/>
              </a:defRPr>
            </a:lvl1pPr>
            <a:lvl2pPr lvl="1" algn="ctr" rtl="0">
              <a:spcBef>
                <a:spcPts val="0"/>
              </a:spcBef>
              <a:spcAft>
                <a:spcPts val="0"/>
              </a:spcAft>
              <a:buSzPts val="19200"/>
              <a:buNone/>
              <a:defRPr sz="19200"/>
            </a:lvl2pPr>
            <a:lvl3pPr lvl="2" algn="ctr" rtl="0">
              <a:spcBef>
                <a:spcPts val="0"/>
              </a:spcBef>
              <a:spcAft>
                <a:spcPts val="0"/>
              </a:spcAft>
              <a:buSzPts val="19200"/>
              <a:buNone/>
              <a:defRPr sz="19200"/>
            </a:lvl3pPr>
            <a:lvl4pPr lvl="3" algn="ctr" rtl="0">
              <a:spcBef>
                <a:spcPts val="0"/>
              </a:spcBef>
              <a:spcAft>
                <a:spcPts val="0"/>
              </a:spcAft>
              <a:buSzPts val="19200"/>
              <a:buNone/>
              <a:defRPr sz="19200"/>
            </a:lvl4pPr>
            <a:lvl5pPr lvl="4" algn="ctr" rtl="0">
              <a:spcBef>
                <a:spcPts val="0"/>
              </a:spcBef>
              <a:spcAft>
                <a:spcPts val="0"/>
              </a:spcAft>
              <a:buSzPts val="19200"/>
              <a:buNone/>
              <a:defRPr sz="19200"/>
            </a:lvl5pPr>
            <a:lvl6pPr lvl="5" algn="ctr" rtl="0">
              <a:spcBef>
                <a:spcPts val="0"/>
              </a:spcBef>
              <a:spcAft>
                <a:spcPts val="0"/>
              </a:spcAft>
              <a:buSzPts val="19200"/>
              <a:buNone/>
              <a:defRPr sz="19200"/>
            </a:lvl6pPr>
            <a:lvl7pPr lvl="6" algn="ctr" rtl="0">
              <a:spcBef>
                <a:spcPts val="0"/>
              </a:spcBef>
              <a:spcAft>
                <a:spcPts val="0"/>
              </a:spcAft>
              <a:buSzPts val="19200"/>
              <a:buNone/>
              <a:defRPr sz="19200"/>
            </a:lvl7pPr>
            <a:lvl8pPr lvl="7" algn="ctr" rtl="0">
              <a:spcBef>
                <a:spcPts val="0"/>
              </a:spcBef>
              <a:spcAft>
                <a:spcPts val="0"/>
              </a:spcAft>
              <a:buSzPts val="19200"/>
              <a:buNone/>
              <a:defRPr sz="19200"/>
            </a:lvl8pPr>
            <a:lvl9pPr lvl="8" algn="ctr" rtl="0">
              <a:spcBef>
                <a:spcPts val="0"/>
              </a:spcBef>
              <a:spcAft>
                <a:spcPts val="0"/>
              </a:spcAft>
              <a:buSzPts val="19200"/>
              <a:buNone/>
              <a:defRPr sz="19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1780100"/>
            <a:ext cx="34082400" cy="2290800"/>
          </a:xfrm>
          <a:prstGeom prst="rect">
            <a:avLst/>
          </a:prstGeom>
          <a:noFill/>
          <a:ln>
            <a:noFill/>
          </a:ln>
        </p:spPr>
        <p:txBody>
          <a:bodyPr spcFirstLastPara="1" wrap="square" lIns="365700" tIns="365700" rIns="365700" bIns="365700" anchor="t" anchorCtr="0">
            <a:noAutofit/>
          </a:bodyPr>
          <a:lstStyle>
            <a:lvl1pPr lvl="0">
              <a:spcBef>
                <a:spcPts val="0"/>
              </a:spcBef>
              <a:spcAft>
                <a:spcPts val="0"/>
              </a:spcAft>
              <a:buClr>
                <a:schemeClr val="dk1"/>
              </a:buClr>
              <a:buSzPts val="11200"/>
              <a:buFont typeface="Roboto Light"/>
              <a:buNone/>
              <a:defRPr sz="112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11200"/>
              <a:buNone/>
              <a:defRPr sz="11200">
                <a:solidFill>
                  <a:schemeClr val="dk1"/>
                </a:solidFill>
              </a:defRPr>
            </a:lvl2pPr>
            <a:lvl3pPr lvl="2">
              <a:spcBef>
                <a:spcPts val="0"/>
              </a:spcBef>
              <a:spcAft>
                <a:spcPts val="0"/>
              </a:spcAft>
              <a:buClr>
                <a:schemeClr val="dk1"/>
              </a:buClr>
              <a:buSzPts val="11200"/>
              <a:buNone/>
              <a:defRPr sz="11200">
                <a:solidFill>
                  <a:schemeClr val="dk1"/>
                </a:solidFill>
              </a:defRPr>
            </a:lvl3pPr>
            <a:lvl4pPr lvl="3">
              <a:spcBef>
                <a:spcPts val="0"/>
              </a:spcBef>
              <a:spcAft>
                <a:spcPts val="0"/>
              </a:spcAft>
              <a:buClr>
                <a:schemeClr val="dk1"/>
              </a:buClr>
              <a:buSzPts val="11200"/>
              <a:buNone/>
              <a:defRPr sz="11200">
                <a:solidFill>
                  <a:schemeClr val="dk1"/>
                </a:solidFill>
              </a:defRPr>
            </a:lvl4pPr>
            <a:lvl5pPr lvl="4">
              <a:spcBef>
                <a:spcPts val="0"/>
              </a:spcBef>
              <a:spcAft>
                <a:spcPts val="0"/>
              </a:spcAft>
              <a:buClr>
                <a:schemeClr val="dk1"/>
              </a:buClr>
              <a:buSzPts val="11200"/>
              <a:buNone/>
              <a:defRPr sz="11200">
                <a:solidFill>
                  <a:schemeClr val="dk1"/>
                </a:solidFill>
              </a:defRPr>
            </a:lvl5pPr>
            <a:lvl6pPr lvl="5">
              <a:spcBef>
                <a:spcPts val="0"/>
              </a:spcBef>
              <a:spcAft>
                <a:spcPts val="0"/>
              </a:spcAft>
              <a:buClr>
                <a:schemeClr val="dk1"/>
              </a:buClr>
              <a:buSzPts val="11200"/>
              <a:buNone/>
              <a:defRPr sz="11200">
                <a:solidFill>
                  <a:schemeClr val="dk1"/>
                </a:solidFill>
              </a:defRPr>
            </a:lvl6pPr>
            <a:lvl7pPr lvl="6">
              <a:spcBef>
                <a:spcPts val="0"/>
              </a:spcBef>
              <a:spcAft>
                <a:spcPts val="0"/>
              </a:spcAft>
              <a:buClr>
                <a:schemeClr val="dk1"/>
              </a:buClr>
              <a:buSzPts val="11200"/>
              <a:buNone/>
              <a:defRPr sz="11200">
                <a:solidFill>
                  <a:schemeClr val="dk1"/>
                </a:solidFill>
              </a:defRPr>
            </a:lvl7pPr>
            <a:lvl8pPr lvl="7">
              <a:spcBef>
                <a:spcPts val="0"/>
              </a:spcBef>
              <a:spcAft>
                <a:spcPts val="0"/>
              </a:spcAft>
              <a:buClr>
                <a:schemeClr val="dk1"/>
              </a:buClr>
              <a:buSzPts val="11200"/>
              <a:buNone/>
              <a:defRPr sz="11200">
                <a:solidFill>
                  <a:schemeClr val="dk1"/>
                </a:solidFill>
              </a:defRPr>
            </a:lvl8pPr>
            <a:lvl9pPr lvl="8">
              <a:spcBef>
                <a:spcPts val="0"/>
              </a:spcBef>
              <a:spcAft>
                <a:spcPts val="0"/>
              </a:spcAft>
              <a:buClr>
                <a:schemeClr val="dk1"/>
              </a:buClr>
              <a:buSzPts val="11200"/>
              <a:buNone/>
              <a:defRPr sz="11200">
                <a:solidFill>
                  <a:schemeClr val="dk1"/>
                </a:solidFill>
              </a:defRPr>
            </a:lvl9pPr>
          </a:lstStyle>
          <a:p>
            <a:endParaRPr/>
          </a:p>
        </p:txBody>
      </p:sp>
      <p:sp>
        <p:nvSpPr>
          <p:cNvPr id="7" name="Google Shape;7;p1"/>
          <p:cNvSpPr txBox="1">
            <a:spLocks noGrp="1"/>
          </p:cNvSpPr>
          <p:nvPr>
            <p:ph type="body" idx="1"/>
          </p:nvPr>
        </p:nvSpPr>
        <p:spPr>
          <a:xfrm>
            <a:off x="1246800" y="4609900"/>
            <a:ext cx="34082400" cy="13665600"/>
          </a:xfrm>
          <a:prstGeom prst="rect">
            <a:avLst/>
          </a:prstGeom>
          <a:noFill/>
          <a:ln>
            <a:noFill/>
          </a:ln>
        </p:spPr>
        <p:txBody>
          <a:bodyPr spcFirstLastPara="1" wrap="square" lIns="365700" tIns="365700" rIns="365700" bIns="365700" anchor="t" anchorCtr="0">
            <a:noAutofit/>
          </a:bodyPr>
          <a:lstStyle>
            <a:lvl1pPr marL="457200" lvl="0" indent="-685800">
              <a:lnSpc>
                <a:spcPct val="115000"/>
              </a:lnSpc>
              <a:spcBef>
                <a:spcPts val="0"/>
              </a:spcBef>
              <a:spcAft>
                <a:spcPts val="0"/>
              </a:spcAft>
              <a:buClr>
                <a:schemeClr val="dk2"/>
              </a:buClr>
              <a:buSzPts val="7200"/>
              <a:buChar char="●"/>
              <a:defRPr sz="7200">
                <a:solidFill>
                  <a:schemeClr val="dk2"/>
                </a:solidFill>
              </a:defRPr>
            </a:lvl1pPr>
            <a:lvl2pPr marL="914400" lvl="1" indent="-584200">
              <a:lnSpc>
                <a:spcPct val="115000"/>
              </a:lnSpc>
              <a:spcBef>
                <a:spcPts val="6400"/>
              </a:spcBef>
              <a:spcAft>
                <a:spcPts val="0"/>
              </a:spcAft>
              <a:buClr>
                <a:schemeClr val="dk2"/>
              </a:buClr>
              <a:buSzPts val="5600"/>
              <a:buChar char="○"/>
              <a:defRPr sz="5600">
                <a:solidFill>
                  <a:schemeClr val="dk2"/>
                </a:solidFill>
              </a:defRPr>
            </a:lvl2pPr>
            <a:lvl3pPr marL="1371600" lvl="2" indent="-584200">
              <a:lnSpc>
                <a:spcPct val="115000"/>
              </a:lnSpc>
              <a:spcBef>
                <a:spcPts val="6400"/>
              </a:spcBef>
              <a:spcAft>
                <a:spcPts val="0"/>
              </a:spcAft>
              <a:buClr>
                <a:schemeClr val="dk2"/>
              </a:buClr>
              <a:buSzPts val="5600"/>
              <a:buChar char="■"/>
              <a:defRPr sz="5600">
                <a:solidFill>
                  <a:schemeClr val="dk2"/>
                </a:solidFill>
              </a:defRPr>
            </a:lvl3pPr>
            <a:lvl4pPr marL="1828800" lvl="3" indent="-584200">
              <a:lnSpc>
                <a:spcPct val="115000"/>
              </a:lnSpc>
              <a:spcBef>
                <a:spcPts val="6400"/>
              </a:spcBef>
              <a:spcAft>
                <a:spcPts val="0"/>
              </a:spcAft>
              <a:buClr>
                <a:schemeClr val="dk2"/>
              </a:buClr>
              <a:buSzPts val="5600"/>
              <a:buChar char="●"/>
              <a:defRPr sz="5600">
                <a:solidFill>
                  <a:schemeClr val="dk2"/>
                </a:solidFill>
              </a:defRPr>
            </a:lvl4pPr>
            <a:lvl5pPr marL="2286000" lvl="4" indent="-584200">
              <a:lnSpc>
                <a:spcPct val="115000"/>
              </a:lnSpc>
              <a:spcBef>
                <a:spcPts val="6400"/>
              </a:spcBef>
              <a:spcAft>
                <a:spcPts val="0"/>
              </a:spcAft>
              <a:buClr>
                <a:schemeClr val="dk2"/>
              </a:buClr>
              <a:buSzPts val="5600"/>
              <a:buChar char="○"/>
              <a:defRPr sz="5600">
                <a:solidFill>
                  <a:schemeClr val="dk2"/>
                </a:solidFill>
              </a:defRPr>
            </a:lvl5pPr>
            <a:lvl6pPr marL="2743200" lvl="5" indent="-584200">
              <a:lnSpc>
                <a:spcPct val="115000"/>
              </a:lnSpc>
              <a:spcBef>
                <a:spcPts val="6400"/>
              </a:spcBef>
              <a:spcAft>
                <a:spcPts val="0"/>
              </a:spcAft>
              <a:buClr>
                <a:schemeClr val="dk2"/>
              </a:buClr>
              <a:buSzPts val="5600"/>
              <a:buChar char="■"/>
              <a:defRPr sz="5600">
                <a:solidFill>
                  <a:schemeClr val="dk2"/>
                </a:solidFill>
              </a:defRPr>
            </a:lvl6pPr>
            <a:lvl7pPr marL="3200400" lvl="6" indent="-584200">
              <a:lnSpc>
                <a:spcPct val="115000"/>
              </a:lnSpc>
              <a:spcBef>
                <a:spcPts val="6400"/>
              </a:spcBef>
              <a:spcAft>
                <a:spcPts val="0"/>
              </a:spcAft>
              <a:buClr>
                <a:schemeClr val="dk2"/>
              </a:buClr>
              <a:buSzPts val="5600"/>
              <a:buChar char="●"/>
              <a:defRPr sz="5600">
                <a:solidFill>
                  <a:schemeClr val="dk2"/>
                </a:solidFill>
              </a:defRPr>
            </a:lvl7pPr>
            <a:lvl8pPr marL="3657600" lvl="7" indent="-584200">
              <a:lnSpc>
                <a:spcPct val="115000"/>
              </a:lnSpc>
              <a:spcBef>
                <a:spcPts val="6400"/>
              </a:spcBef>
              <a:spcAft>
                <a:spcPts val="0"/>
              </a:spcAft>
              <a:buClr>
                <a:schemeClr val="dk2"/>
              </a:buClr>
              <a:buSzPts val="5600"/>
              <a:buChar char="○"/>
              <a:defRPr sz="5600">
                <a:solidFill>
                  <a:schemeClr val="dk2"/>
                </a:solidFill>
              </a:defRPr>
            </a:lvl8pPr>
            <a:lvl9pPr marL="4114800" lvl="8" indent="-584200">
              <a:lnSpc>
                <a:spcPct val="115000"/>
              </a:lnSpc>
              <a:spcBef>
                <a:spcPts val="6400"/>
              </a:spcBef>
              <a:spcAft>
                <a:spcPts val="6400"/>
              </a:spcAft>
              <a:buClr>
                <a:schemeClr val="dk2"/>
              </a:buClr>
              <a:buSzPts val="5600"/>
              <a:buChar char="■"/>
              <a:defRPr sz="5600">
                <a:solidFill>
                  <a:schemeClr val="dk2"/>
                </a:solidFill>
              </a:defRPr>
            </a:lvl9pPr>
          </a:lstStyle>
          <a:p>
            <a:endParaRPr/>
          </a:p>
        </p:txBody>
      </p:sp>
      <p:sp>
        <p:nvSpPr>
          <p:cNvPr id="8" name="Google Shape;8;p1"/>
          <p:cNvSpPr txBox="1">
            <a:spLocks noGrp="1"/>
          </p:cNvSpPr>
          <p:nvPr>
            <p:ph type="sldNum" idx="12"/>
          </p:nvPr>
        </p:nvSpPr>
        <p:spPr>
          <a:xfrm>
            <a:off x="34499431" y="19262467"/>
            <a:ext cx="2194800" cy="1574400"/>
          </a:xfrm>
          <a:prstGeom prst="rect">
            <a:avLst/>
          </a:prstGeom>
          <a:noFill/>
          <a:ln>
            <a:noFill/>
          </a:ln>
        </p:spPr>
        <p:txBody>
          <a:bodyPr spcFirstLastPara="1" wrap="square" lIns="365700" tIns="365700" rIns="365700" bIns="365700" anchor="ctr" anchorCtr="0">
            <a:noAutofit/>
          </a:bodyPr>
          <a:lstStyle>
            <a:lvl1pPr lvl="0" algn="r" rtl="0">
              <a:buNone/>
              <a:defRPr sz="4000">
                <a:solidFill>
                  <a:schemeClr val="dk2"/>
                </a:solidFill>
              </a:defRPr>
            </a:lvl1pPr>
            <a:lvl2pPr lvl="1" algn="r" rtl="0">
              <a:buNone/>
              <a:defRPr sz="4000">
                <a:solidFill>
                  <a:schemeClr val="dk2"/>
                </a:solidFill>
              </a:defRPr>
            </a:lvl2pPr>
            <a:lvl3pPr lvl="2" algn="r" rtl="0">
              <a:buNone/>
              <a:defRPr sz="4000">
                <a:solidFill>
                  <a:schemeClr val="dk2"/>
                </a:solidFill>
              </a:defRPr>
            </a:lvl3pPr>
            <a:lvl4pPr lvl="3" algn="r" rtl="0">
              <a:buNone/>
              <a:defRPr sz="4000">
                <a:solidFill>
                  <a:schemeClr val="dk2"/>
                </a:solidFill>
              </a:defRPr>
            </a:lvl4pPr>
            <a:lvl5pPr lvl="4" algn="r" rtl="0">
              <a:buNone/>
              <a:defRPr sz="4000">
                <a:solidFill>
                  <a:schemeClr val="dk2"/>
                </a:solidFill>
              </a:defRPr>
            </a:lvl5pPr>
            <a:lvl6pPr lvl="5" algn="r" rtl="0">
              <a:buNone/>
              <a:defRPr sz="4000">
                <a:solidFill>
                  <a:schemeClr val="dk2"/>
                </a:solidFill>
              </a:defRPr>
            </a:lvl6pPr>
            <a:lvl7pPr lvl="6" algn="r" rtl="0">
              <a:buNone/>
              <a:defRPr sz="4000">
                <a:solidFill>
                  <a:schemeClr val="dk2"/>
                </a:solidFill>
              </a:defRPr>
            </a:lvl7pPr>
            <a:lvl8pPr lvl="7" algn="r" rtl="0">
              <a:buNone/>
              <a:defRPr sz="4000">
                <a:solidFill>
                  <a:schemeClr val="dk2"/>
                </a:solidFill>
              </a:defRPr>
            </a:lvl8pPr>
            <a:lvl9pPr lvl="8" algn="r" rtl="0">
              <a:buNone/>
              <a:defRPr sz="4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246800" y="9220479"/>
            <a:ext cx="34082400" cy="336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pt-PT" sz="13000" b="1" dirty="0">
                <a:latin typeface="Times New Roman" panose="02020603050405020304" pitchFamily="18" charset="0"/>
                <a:cs typeface="Times New Roman" panose="02020603050405020304" pitchFamily="18" charset="0"/>
              </a:rPr>
              <a:t>IoT com recurso ao </a:t>
            </a:r>
            <a:r>
              <a:rPr lang="pt-PT" sz="13000" b="1" dirty="0" err="1">
                <a:latin typeface="Times New Roman" panose="02020603050405020304" pitchFamily="18" charset="0"/>
                <a:cs typeface="Times New Roman" panose="02020603050405020304" pitchFamily="18" charset="0"/>
              </a:rPr>
              <a:t>Firebase</a:t>
            </a:r>
            <a:r>
              <a:rPr lang="pt-PT" sz="13000" b="1" dirty="0">
                <a:latin typeface="Times New Roman" panose="02020603050405020304" pitchFamily="18" charset="0"/>
                <a:cs typeface="Times New Roman" panose="02020603050405020304" pitchFamily="18" charset="0"/>
              </a:rPr>
              <a:t>, </a:t>
            </a:r>
            <a:r>
              <a:rPr lang="pt-PT" sz="13000" b="1" dirty="0" err="1">
                <a:latin typeface="Times New Roman" panose="02020603050405020304" pitchFamily="18" charset="0"/>
                <a:cs typeface="Times New Roman" panose="02020603050405020304" pitchFamily="18" charset="0"/>
              </a:rPr>
              <a:t>Arduino</a:t>
            </a:r>
            <a:r>
              <a:rPr lang="pt-PT" sz="13000" b="1" dirty="0">
                <a:latin typeface="Times New Roman" panose="02020603050405020304" pitchFamily="18" charset="0"/>
                <a:cs typeface="Times New Roman" panose="02020603050405020304" pitchFamily="18" charset="0"/>
              </a:rPr>
              <a:t> e Esp8266</a:t>
            </a:r>
            <a:endParaRPr sz="13000" b="1" dirty="0">
              <a:latin typeface="Times New Roman" panose="02020603050405020304" pitchFamily="18" charset="0"/>
              <a:cs typeface="Times New Roman" panose="02020603050405020304" pitchFamily="18" charset="0"/>
            </a:endParaRPr>
          </a:p>
        </p:txBody>
      </p:sp>
      <p:sp>
        <p:nvSpPr>
          <p:cNvPr id="95" name="Google Shape;95;p19"/>
          <p:cNvSpPr txBox="1">
            <a:spLocks noGrp="1"/>
          </p:cNvSpPr>
          <p:nvPr>
            <p:ph type="subTitle" idx="1"/>
          </p:nvPr>
        </p:nvSpPr>
        <p:spPr>
          <a:xfrm>
            <a:off x="1246800" y="16573675"/>
            <a:ext cx="34082400" cy="3170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pt-PT" b="1" dirty="0"/>
              <a:t>Frederico Zile</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5910400" y="2222400"/>
            <a:ext cx="191208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latin typeface="OCR A Extended" panose="02010509020102010303" pitchFamily="50" charset="0"/>
              </a:rPr>
              <a:t>Frederico Zile</a:t>
            </a:r>
            <a:endParaRPr b="1" dirty="0">
              <a:latin typeface="OCR A Extended" panose="02010509020102010303" pitchFamily="50" charset="0"/>
            </a:endParaRPr>
          </a:p>
        </p:txBody>
      </p:sp>
      <p:sp>
        <p:nvSpPr>
          <p:cNvPr id="71" name="Google Shape;71;p15"/>
          <p:cNvSpPr txBox="1">
            <a:spLocks noGrp="1"/>
          </p:cNvSpPr>
          <p:nvPr>
            <p:ph type="body" idx="1"/>
          </p:nvPr>
        </p:nvSpPr>
        <p:spPr>
          <a:xfrm>
            <a:off x="15910400" y="5558400"/>
            <a:ext cx="19120800" cy="12717600"/>
          </a:xfrm>
          <a:prstGeom prst="rect">
            <a:avLst/>
          </a:prstGeom>
        </p:spPr>
        <p:txBody>
          <a:bodyPr spcFirstLastPara="1" wrap="square" lIns="0" tIns="0" rIns="0" bIns="0" anchor="t" anchorCtr="0">
            <a:noAutofit/>
          </a:bodyPr>
          <a:lstStyle/>
          <a:p>
            <a:pPr marL="0" lvl="0" indent="0" algn="l" rtl="0">
              <a:spcBef>
                <a:spcPts val="0"/>
              </a:spcBef>
              <a:spcAft>
                <a:spcPts val="6400"/>
              </a:spcAft>
              <a:buNone/>
            </a:pPr>
            <a:r>
              <a:rPr lang="pt-PT" sz="8000" dirty="0">
                <a:latin typeface="Times New Roman" panose="02020603050405020304" pitchFamily="18" charset="0"/>
                <a:cs typeface="Times New Roman" panose="02020603050405020304" pitchFamily="18" charset="0"/>
              </a:rPr>
              <a:t>Estudante de Engenharia Electrónica.</a:t>
            </a:r>
          </a:p>
          <a:p>
            <a:pPr marL="0" lvl="0" indent="0" algn="l" rtl="0">
              <a:spcBef>
                <a:spcPts val="0"/>
              </a:spcBef>
              <a:spcAft>
                <a:spcPts val="6400"/>
              </a:spcAft>
              <a:buNone/>
            </a:pPr>
            <a:r>
              <a:rPr lang="pt-PT" sz="8000" dirty="0">
                <a:latin typeface="Times New Roman" panose="02020603050405020304" pitchFamily="18" charset="0"/>
                <a:cs typeface="Times New Roman" panose="02020603050405020304" pitchFamily="18" charset="0"/>
              </a:rPr>
              <a:t>Sistemas Embarcados.</a:t>
            </a:r>
          </a:p>
          <a:p>
            <a:pPr marL="0" lvl="0" indent="0" algn="l" rtl="0">
              <a:spcBef>
                <a:spcPts val="0"/>
              </a:spcBef>
              <a:spcAft>
                <a:spcPts val="6400"/>
              </a:spcAft>
              <a:buNone/>
            </a:pPr>
            <a:r>
              <a:rPr lang="pt-PT" sz="8000" dirty="0">
                <a:latin typeface="Times New Roman" panose="02020603050405020304" pitchFamily="18" charset="0"/>
                <a:cs typeface="Times New Roman" panose="02020603050405020304" pitchFamily="18" charset="0"/>
              </a:rPr>
              <a:t>Embaixador da TME Education em Moçambique.</a:t>
            </a:r>
          </a:p>
          <a:p>
            <a:pPr marL="0" lvl="0" indent="0" algn="l" rtl="0">
              <a:spcBef>
                <a:spcPts val="0"/>
              </a:spcBef>
              <a:spcAft>
                <a:spcPts val="6400"/>
              </a:spcAft>
              <a:buNone/>
            </a:pPr>
            <a:r>
              <a:rPr lang="pt-PT" sz="8000" dirty="0">
                <a:latin typeface="Times New Roman" panose="02020603050405020304" pitchFamily="18" charset="0"/>
                <a:cs typeface="Times New Roman" panose="02020603050405020304" pitchFamily="18" charset="0"/>
              </a:rPr>
              <a:t>www.tmeeducation.com</a:t>
            </a:r>
            <a:endParaRPr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2"/>
          </p:nvPr>
        </p:nvSpPr>
        <p:spPr>
          <a:xfrm>
            <a:off x="1735225" y="5600625"/>
            <a:ext cx="29712184" cy="11693462"/>
          </a:xfrm>
          <a:prstGeom prst="rect">
            <a:avLst/>
          </a:prstGeom>
        </p:spPr>
        <p:txBody>
          <a:bodyPr spcFirstLastPara="1" wrap="square" lIns="0" tIns="0" rIns="0" bIns="0" anchor="t" anchorCtr="0">
            <a:noAutofit/>
          </a:bodyPr>
          <a:lstStyle/>
          <a:p>
            <a:pPr marL="0" lvl="0" indent="0" algn="just">
              <a:spcAft>
                <a:spcPts val="6400"/>
              </a:spcAft>
              <a:buNone/>
            </a:pPr>
            <a:r>
              <a:rPr lang="pt-BR" dirty="0"/>
              <a:t>A Internet das coisas tem tudo a ver com conectar dispositivos, ou "coisas", à Internet e depois analisar os dados coletados a partir desses dispositivos.</a:t>
            </a:r>
          </a:p>
          <a:p>
            <a:pPr marL="0" lvl="0" indent="0" algn="just">
              <a:spcAft>
                <a:spcPts val="6400"/>
              </a:spcAft>
              <a:buNone/>
            </a:pPr>
            <a:r>
              <a:rPr lang="pt-BR" dirty="0"/>
              <a:t>Nesta </a:t>
            </a:r>
            <a:r>
              <a:rPr lang="pt-BR" dirty="0" err="1"/>
              <a:t>apresetação</a:t>
            </a:r>
            <a:r>
              <a:rPr lang="pt-BR" dirty="0"/>
              <a:t>, irão saber como se beneficiar do </a:t>
            </a:r>
            <a:r>
              <a:rPr lang="pt-BR" dirty="0" err="1"/>
              <a:t>Firebase</a:t>
            </a:r>
            <a:r>
              <a:rPr lang="pt-BR" dirty="0"/>
              <a:t> ao trabalhar em um projeto de IoT e como ele pode ajudá-lo a desenvolver protótipos de IoT muito mais rápido e fácil do que os métodos tradicionais.</a:t>
            </a:r>
          </a:p>
          <a:p>
            <a:pPr marL="0" lvl="0" indent="0" algn="just">
              <a:spcAft>
                <a:spcPts val="6400"/>
              </a:spcAft>
              <a:buNone/>
            </a:pPr>
            <a:r>
              <a:rPr lang="pt-BR" dirty="0"/>
              <a:t>Os projetos de IoT exige algum meio de comunicação entre os diferentes pontos de extremidade. Esses pontos de extremidade podem ser de dispositivos, serviços ou aplicativos e, eventualmente, os dados precisam ser armazenados em algum lugar para processamento e análise adicionais.</a:t>
            </a:r>
          </a:p>
          <a:p>
            <a:pPr marL="0" lvl="0" indent="0" algn="just">
              <a:spcAft>
                <a:spcPts val="6400"/>
              </a:spcAft>
              <a:buNone/>
            </a:pPr>
            <a:endParaRPr dirty="0"/>
          </a:p>
        </p:txBody>
      </p:sp>
      <p:sp>
        <p:nvSpPr>
          <p:cNvPr id="88" name="Google Shape;88;p18"/>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dirty="0" err="1"/>
              <a:t>Intro</a:t>
            </a:r>
            <a:endParaRPr dirty="0"/>
          </a:p>
        </p:txBody>
      </p:sp>
    </p:spTree>
    <p:extLst>
      <p:ext uri="{BB962C8B-B14F-4D97-AF65-F5344CB8AC3E}">
        <p14:creationId xmlns:p14="http://schemas.microsoft.com/office/powerpoint/2010/main" val="261296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8"/>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dirty="0"/>
              <a:t>Funcionamento</a:t>
            </a:r>
            <a:endParaRPr dirty="0"/>
          </a:p>
        </p:txBody>
      </p:sp>
      <p:sp>
        <p:nvSpPr>
          <p:cNvPr id="6" name="Seta: para a Direita 5">
            <a:extLst>
              <a:ext uri="{FF2B5EF4-FFF2-40B4-BE49-F238E27FC236}">
                <a16:creationId xmlns:a16="http://schemas.microsoft.com/office/drawing/2014/main" id="{D16C5387-BEA3-4687-9FD0-B8CA37D5AE62}"/>
              </a:ext>
            </a:extLst>
          </p:cNvPr>
          <p:cNvSpPr/>
          <p:nvPr/>
        </p:nvSpPr>
        <p:spPr>
          <a:xfrm>
            <a:off x="10347870" y="8929190"/>
            <a:ext cx="2544418" cy="934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800" dirty="0"/>
              <a:t>1/0</a:t>
            </a:r>
          </a:p>
        </p:txBody>
      </p:sp>
      <p:sp>
        <p:nvSpPr>
          <p:cNvPr id="8" name="Seta: para a Direita 7">
            <a:extLst>
              <a:ext uri="{FF2B5EF4-FFF2-40B4-BE49-F238E27FC236}">
                <a16:creationId xmlns:a16="http://schemas.microsoft.com/office/drawing/2014/main" id="{70A5D3E1-24C4-4F39-B0B2-953C62AE241B}"/>
              </a:ext>
            </a:extLst>
          </p:cNvPr>
          <p:cNvSpPr/>
          <p:nvPr/>
        </p:nvSpPr>
        <p:spPr>
          <a:xfrm>
            <a:off x="19937894" y="8605631"/>
            <a:ext cx="2663687" cy="1049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5400" dirty="0"/>
              <a:t>1/0</a:t>
            </a:r>
          </a:p>
        </p:txBody>
      </p:sp>
      <p:cxnSp>
        <p:nvCxnSpPr>
          <p:cNvPr id="10" name="Conector de Seta Reta 9">
            <a:extLst>
              <a:ext uri="{FF2B5EF4-FFF2-40B4-BE49-F238E27FC236}">
                <a16:creationId xmlns:a16="http://schemas.microsoft.com/office/drawing/2014/main" id="{55602E3B-AB27-4EE5-84F8-15BAE6DBA179}"/>
              </a:ext>
            </a:extLst>
          </p:cNvPr>
          <p:cNvCxnSpPr>
            <a:cxnSpLocks/>
          </p:cNvCxnSpPr>
          <p:nvPr/>
        </p:nvCxnSpPr>
        <p:spPr>
          <a:xfrm>
            <a:off x="25841739" y="10920556"/>
            <a:ext cx="0" cy="172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247B36A6-1292-4726-A68D-BC20CE50BCFC}"/>
              </a:ext>
            </a:extLst>
          </p:cNvPr>
          <p:cNvCxnSpPr>
            <a:cxnSpLocks/>
          </p:cNvCxnSpPr>
          <p:nvPr/>
        </p:nvCxnSpPr>
        <p:spPr>
          <a:xfrm>
            <a:off x="28107861" y="10920556"/>
            <a:ext cx="0" cy="128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Google Shape;128;p24">
            <a:extLst>
              <a:ext uri="{FF2B5EF4-FFF2-40B4-BE49-F238E27FC236}">
                <a16:creationId xmlns:a16="http://schemas.microsoft.com/office/drawing/2014/main" id="{DACE6E6D-72D4-4828-A121-1C60070ED1B9}"/>
              </a:ext>
            </a:extLst>
          </p:cNvPr>
          <p:cNvPicPr preferRelativeResize="0"/>
          <p:nvPr/>
        </p:nvPicPr>
        <p:blipFill>
          <a:blip r:embed="rId3">
            <a:alphaModFix/>
          </a:blip>
          <a:stretch>
            <a:fillRect/>
          </a:stretch>
        </p:blipFill>
        <p:spPr>
          <a:xfrm>
            <a:off x="1635005" y="4837652"/>
            <a:ext cx="8383638" cy="10898696"/>
          </a:xfrm>
          <a:prstGeom prst="rect">
            <a:avLst/>
          </a:prstGeom>
          <a:noFill/>
          <a:ln>
            <a:noFill/>
          </a:ln>
        </p:spPr>
      </p:pic>
      <p:pic>
        <p:nvPicPr>
          <p:cNvPr id="2052" name="Picture 4" descr="Resultado de imagem para firebase realtime database">
            <a:extLst>
              <a:ext uri="{FF2B5EF4-FFF2-40B4-BE49-F238E27FC236}">
                <a16:creationId xmlns:a16="http://schemas.microsoft.com/office/drawing/2014/main" id="{1B27343A-61D5-4197-B2D9-F1A243D27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4363" y="7103930"/>
            <a:ext cx="4053300" cy="40533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m 14">
            <a:extLst>
              <a:ext uri="{FF2B5EF4-FFF2-40B4-BE49-F238E27FC236}">
                <a16:creationId xmlns:a16="http://schemas.microsoft.com/office/drawing/2014/main" id="{A6ABB524-3076-4FDE-BE4C-44C9313A90DB}"/>
              </a:ext>
            </a:extLst>
          </p:cNvPr>
          <p:cNvPicPr>
            <a:picLocks noChangeAspect="1"/>
          </p:cNvPicPr>
          <p:nvPr/>
        </p:nvPicPr>
        <p:blipFill>
          <a:blip r:embed="rId5"/>
          <a:stretch>
            <a:fillRect/>
          </a:stretch>
        </p:blipFill>
        <p:spPr>
          <a:xfrm>
            <a:off x="2808849" y="6722827"/>
            <a:ext cx="6035950" cy="7128346"/>
          </a:xfrm>
          <a:prstGeom prst="rect">
            <a:avLst/>
          </a:prstGeom>
        </p:spPr>
      </p:pic>
      <p:pic>
        <p:nvPicPr>
          <p:cNvPr id="17" name="Imagem 16">
            <a:extLst>
              <a:ext uri="{FF2B5EF4-FFF2-40B4-BE49-F238E27FC236}">
                <a16:creationId xmlns:a16="http://schemas.microsoft.com/office/drawing/2014/main" id="{9F763E96-61E9-452B-AB39-CCC8E1F8999A}"/>
              </a:ext>
            </a:extLst>
          </p:cNvPr>
          <p:cNvPicPr>
            <a:picLocks noChangeAspect="1"/>
          </p:cNvPicPr>
          <p:nvPr/>
        </p:nvPicPr>
        <p:blipFill>
          <a:blip r:embed="rId6"/>
          <a:stretch>
            <a:fillRect/>
          </a:stretch>
        </p:blipFill>
        <p:spPr>
          <a:xfrm>
            <a:off x="24262652" y="5471208"/>
            <a:ext cx="6743700" cy="5105400"/>
          </a:xfrm>
          <a:prstGeom prst="rect">
            <a:avLst/>
          </a:prstGeom>
        </p:spPr>
      </p:pic>
      <p:pic>
        <p:nvPicPr>
          <p:cNvPr id="2058" name="Picture 10" descr="Resultado de imagem para light on off">
            <a:extLst>
              <a:ext uri="{FF2B5EF4-FFF2-40B4-BE49-F238E27FC236}">
                <a16:creationId xmlns:a16="http://schemas.microsoft.com/office/drawing/2014/main" id="{9EA194C9-5632-47CF-87AD-C247DB308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2652" y="12553877"/>
            <a:ext cx="6127699" cy="458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67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58"/>
                                        </p:tgtEl>
                                        <p:attrNameLst>
                                          <p:attrName>style.visibility</p:attrName>
                                        </p:attrNameLst>
                                      </p:cBhvr>
                                      <p:to>
                                        <p:strVal val="visible"/>
                                      </p:to>
                                    </p:set>
                                    <p:anim calcmode="lin" valueType="num">
                                      <p:cBhvr additive="base">
                                        <p:cTn id="21" dur="500" fill="hold"/>
                                        <p:tgtEl>
                                          <p:spTgt spid="2058"/>
                                        </p:tgtEl>
                                        <p:attrNameLst>
                                          <p:attrName>ppt_x</p:attrName>
                                        </p:attrNameLst>
                                      </p:cBhvr>
                                      <p:tavLst>
                                        <p:tav tm="0">
                                          <p:val>
                                            <p:strVal val="#ppt_x"/>
                                          </p:val>
                                        </p:tav>
                                        <p:tav tm="100000">
                                          <p:val>
                                            <p:strVal val="#ppt_x"/>
                                          </p:val>
                                        </p:tav>
                                      </p:tavLst>
                                    </p:anim>
                                    <p:anim calcmode="lin" valueType="num">
                                      <p:cBhvr additive="base">
                                        <p:cTn id="22"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2"/>
          </p:nvPr>
        </p:nvSpPr>
        <p:spPr>
          <a:xfrm>
            <a:off x="1735225" y="5600625"/>
            <a:ext cx="15544800" cy="9385200"/>
          </a:xfrm>
          <a:prstGeom prst="rect">
            <a:avLst/>
          </a:prstGeom>
        </p:spPr>
        <p:txBody>
          <a:bodyPr spcFirstLastPara="1" wrap="square" lIns="0" tIns="0" rIns="0" bIns="0" anchor="t" anchorCtr="0">
            <a:noAutofit/>
          </a:bodyPr>
          <a:lstStyle/>
          <a:p>
            <a:pPr marL="0" lvl="0" indent="0">
              <a:spcAft>
                <a:spcPts val="6400"/>
              </a:spcAft>
              <a:buNone/>
            </a:pPr>
            <a:r>
              <a:rPr lang="en-US" dirty="0"/>
              <a:t> Google Firebase cloud is a platform that provides several services such as authentication, real-time database, and so on.</a:t>
            </a:r>
          </a:p>
        </p:txBody>
      </p:sp>
      <p:sp>
        <p:nvSpPr>
          <p:cNvPr id="88" name="Google Shape;88;p18"/>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dirty="0" err="1"/>
              <a:t>Firebase</a:t>
            </a:r>
            <a:endParaRPr dirty="0"/>
          </a:p>
        </p:txBody>
      </p:sp>
      <p:pic>
        <p:nvPicPr>
          <p:cNvPr id="3" name="Imagem 2">
            <a:extLst>
              <a:ext uri="{FF2B5EF4-FFF2-40B4-BE49-F238E27FC236}">
                <a16:creationId xmlns:a16="http://schemas.microsoft.com/office/drawing/2014/main" id="{2BAA7409-50A6-4586-AB9F-CDAC81E9EFFB}"/>
              </a:ext>
            </a:extLst>
          </p:cNvPr>
          <p:cNvPicPr>
            <a:picLocks noChangeAspect="1"/>
          </p:cNvPicPr>
          <p:nvPr/>
        </p:nvPicPr>
        <p:blipFill>
          <a:blip r:embed="rId3"/>
          <a:stretch>
            <a:fillRect/>
          </a:stretch>
        </p:blipFill>
        <p:spPr>
          <a:xfrm>
            <a:off x="14478000" y="8366025"/>
            <a:ext cx="12801600" cy="9201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2"/>
          </p:nvPr>
        </p:nvSpPr>
        <p:spPr>
          <a:xfrm>
            <a:off x="1735225" y="5600625"/>
            <a:ext cx="15544800" cy="9385200"/>
          </a:xfrm>
          <a:prstGeom prst="rect">
            <a:avLst/>
          </a:prstGeom>
        </p:spPr>
        <p:txBody>
          <a:bodyPr spcFirstLastPara="1" wrap="square" lIns="0" tIns="0" rIns="0" bIns="0" anchor="t" anchorCtr="0">
            <a:noAutofit/>
          </a:bodyPr>
          <a:lstStyle/>
          <a:p>
            <a:pPr marL="0" lvl="0" indent="0" algn="l" rtl="0">
              <a:spcBef>
                <a:spcPts val="0"/>
              </a:spcBef>
              <a:spcAft>
                <a:spcPts val="6400"/>
              </a:spcAft>
              <a:buNone/>
            </a:pPr>
            <a:r>
              <a:rPr lang="pt-PT" sz="9600" b="1" u="sng" dirty="0">
                <a:latin typeface="Times New Roman" panose="02020603050405020304" pitchFamily="18" charset="0"/>
                <a:cs typeface="Times New Roman" panose="02020603050405020304" pitchFamily="18" charset="0"/>
              </a:rPr>
              <a:t>Hardware</a:t>
            </a:r>
          </a:p>
          <a:p>
            <a:pPr marL="0" lvl="0" indent="0" algn="l" rtl="0">
              <a:spcBef>
                <a:spcPts val="0"/>
              </a:spcBef>
              <a:spcAft>
                <a:spcPts val="6400"/>
              </a:spcAft>
              <a:buNone/>
            </a:pPr>
            <a:r>
              <a:rPr lang="pt-PT" sz="9600" dirty="0">
                <a:latin typeface="Times New Roman" panose="02020603050405020304" pitchFamily="18" charset="0"/>
                <a:cs typeface="Times New Roman" panose="02020603050405020304" pitchFamily="18" charset="0"/>
              </a:rPr>
              <a:t>Esp8266</a:t>
            </a:r>
          </a:p>
          <a:p>
            <a:pPr marL="0" lvl="0" indent="0" algn="l" rtl="0">
              <a:spcBef>
                <a:spcPts val="0"/>
              </a:spcBef>
              <a:spcAft>
                <a:spcPts val="6400"/>
              </a:spcAft>
              <a:buNone/>
            </a:pPr>
            <a:r>
              <a:rPr lang="pt-PT" sz="9600" dirty="0">
                <a:latin typeface="Times New Roman" panose="02020603050405020304" pitchFamily="18" charset="0"/>
                <a:cs typeface="Times New Roman" panose="02020603050405020304" pitchFamily="18" charset="0"/>
              </a:rPr>
              <a:t>Reles</a:t>
            </a:r>
          </a:p>
          <a:p>
            <a:pPr marL="0" lvl="0" indent="0" algn="l" rtl="0">
              <a:spcBef>
                <a:spcPts val="0"/>
              </a:spcBef>
              <a:spcAft>
                <a:spcPts val="6400"/>
              </a:spcAft>
              <a:buNone/>
            </a:pPr>
            <a:r>
              <a:rPr lang="pt-PT" sz="9600" dirty="0">
                <a:latin typeface="Times New Roman" panose="02020603050405020304" pitchFamily="18" charset="0"/>
                <a:cs typeface="Times New Roman" panose="02020603050405020304" pitchFamily="18" charset="0"/>
              </a:rPr>
              <a:t>Lâmpadas</a:t>
            </a:r>
          </a:p>
          <a:p>
            <a:pPr marL="0" lvl="0" indent="0" algn="l" rtl="0">
              <a:spcBef>
                <a:spcPts val="0"/>
              </a:spcBef>
              <a:spcAft>
                <a:spcPts val="6400"/>
              </a:spcAft>
              <a:buNone/>
            </a:pPr>
            <a:endParaRPr sz="9600" dirty="0">
              <a:latin typeface="Times New Roman" panose="02020603050405020304" pitchFamily="18" charset="0"/>
              <a:cs typeface="Times New Roman" panose="02020603050405020304" pitchFamily="18" charset="0"/>
            </a:endParaRPr>
          </a:p>
        </p:txBody>
      </p:sp>
      <p:sp>
        <p:nvSpPr>
          <p:cNvPr id="88" name="Google Shape;88;p18"/>
          <p:cNvSpPr txBox="1">
            <a:spLocks noGrp="1"/>
          </p:cNvSpPr>
          <p:nvPr>
            <p:ph type="title"/>
          </p:nvPr>
        </p:nvSpPr>
        <p:spPr>
          <a:xfrm>
            <a:off x="1735200" y="2130225"/>
            <a:ext cx="32154600" cy="302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latin typeface="Times New Roman" panose="02020603050405020304" pitchFamily="18" charset="0"/>
                <a:cs typeface="Times New Roman" panose="02020603050405020304" pitchFamily="18" charset="0"/>
              </a:rPr>
              <a:t>Material</a:t>
            </a:r>
            <a:endParaRPr b="1" dirty="0">
              <a:latin typeface="Times New Roman" panose="02020603050405020304" pitchFamily="18" charset="0"/>
              <a:cs typeface="Times New Roman" panose="02020603050405020304" pitchFamily="18" charset="0"/>
            </a:endParaRPr>
          </a:p>
        </p:txBody>
      </p:sp>
      <p:sp>
        <p:nvSpPr>
          <p:cNvPr id="89" name="Google Shape;89;p18"/>
          <p:cNvSpPr txBox="1">
            <a:spLocks noGrp="1"/>
          </p:cNvSpPr>
          <p:nvPr>
            <p:ph type="body" idx="1"/>
          </p:nvPr>
        </p:nvSpPr>
        <p:spPr>
          <a:xfrm>
            <a:off x="18345025" y="5600625"/>
            <a:ext cx="15544800" cy="9385200"/>
          </a:xfrm>
          <a:prstGeom prst="rect">
            <a:avLst/>
          </a:prstGeom>
        </p:spPr>
        <p:txBody>
          <a:bodyPr spcFirstLastPara="1" wrap="square" lIns="0" tIns="0" rIns="0" bIns="0" anchor="t" anchorCtr="0">
            <a:noAutofit/>
          </a:bodyPr>
          <a:lstStyle/>
          <a:p>
            <a:pPr marL="0" lvl="0" indent="0" algn="l" rtl="0">
              <a:spcBef>
                <a:spcPts val="0"/>
              </a:spcBef>
              <a:spcAft>
                <a:spcPts val="6400"/>
              </a:spcAft>
              <a:buNone/>
            </a:pPr>
            <a:r>
              <a:rPr lang="pt-PT" sz="9600" b="1" u="sng" dirty="0">
                <a:latin typeface="Times New Roman" panose="02020603050405020304" pitchFamily="18" charset="0"/>
                <a:cs typeface="Times New Roman" panose="02020603050405020304" pitchFamily="18" charset="0"/>
              </a:rPr>
              <a:t>Software</a:t>
            </a:r>
          </a:p>
          <a:p>
            <a:pPr marL="0" lvl="0" indent="0">
              <a:spcAft>
                <a:spcPts val="6400"/>
              </a:spcAft>
              <a:buNone/>
            </a:pPr>
            <a:r>
              <a:rPr lang="pt-PT" sz="9600" dirty="0" err="1">
                <a:latin typeface="Times New Roman" panose="02020603050405020304" pitchFamily="18" charset="0"/>
                <a:cs typeface="Times New Roman" panose="02020603050405020304" pitchFamily="18" charset="0"/>
              </a:rPr>
              <a:t>FireBase</a:t>
            </a:r>
            <a:endParaRPr lang="pt-PT" sz="9600" dirty="0">
              <a:latin typeface="Times New Roman" panose="02020603050405020304" pitchFamily="18" charset="0"/>
              <a:cs typeface="Times New Roman" panose="02020603050405020304" pitchFamily="18" charset="0"/>
            </a:endParaRPr>
          </a:p>
          <a:p>
            <a:pPr marL="0" lvl="0" indent="0" algn="l" rtl="0">
              <a:spcBef>
                <a:spcPts val="0"/>
              </a:spcBef>
              <a:spcAft>
                <a:spcPts val="6400"/>
              </a:spcAft>
              <a:buNone/>
            </a:pPr>
            <a:r>
              <a:rPr lang="pt-PT" sz="9600" dirty="0" err="1">
                <a:latin typeface="Times New Roman" panose="02020603050405020304" pitchFamily="18" charset="0"/>
                <a:cs typeface="Times New Roman" panose="02020603050405020304" pitchFamily="18" charset="0"/>
              </a:rPr>
              <a:t>Arduino</a:t>
            </a:r>
            <a:r>
              <a:rPr lang="pt-PT" sz="9600" dirty="0">
                <a:latin typeface="Times New Roman" panose="02020603050405020304" pitchFamily="18" charset="0"/>
                <a:cs typeface="Times New Roman" panose="02020603050405020304" pitchFamily="18" charset="0"/>
              </a:rPr>
              <a:t> Ide</a:t>
            </a:r>
          </a:p>
          <a:p>
            <a:pPr marL="0" lvl="0" indent="0" algn="l" rtl="0">
              <a:spcBef>
                <a:spcPts val="0"/>
              </a:spcBef>
              <a:spcAft>
                <a:spcPts val="6400"/>
              </a:spcAft>
              <a:buNone/>
            </a:pPr>
            <a:r>
              <a:rPr lang="pt-PT" sz="9600" dirty="0" err="1">
                <a:latin typeface="Times New Roman" panose="02020603050405020304" pitchFamily="18" charset="0"/>
                <a:cs typeface="Times New Roman" panose="02020603050405020304" pitchFamily="18" charset="0"/>
              </a:rPr>
              <a:t>AppIventor</a:t>
            </a:r>
            <a:endParaRPr lang="pt-PT" sz="9600" dirty="0">
              <a:latin typeface="Times New Roman" panose="02020603050405020304" pitchFamily="18" charset="0"/>
              <a:cs typeface="Times New Roman" panose="02020603050405020304" pitchFamily="18" charset="0"/>
            </a:endParaRPr>
          </a:p>
          <a:p>
            <a:pPr marL="0" lvl="0" indent="0" algn="l" rtl="0">
              <a:spcBef>
                <a:spcPts val="0"/>
              </a:spcBef>
              <a:spcAft>
                <a:spcPts val="6400"/>
              </a:spcAft>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72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9">
                                            <p:txEl>
                                              <p:pRg st="0" end="0"/>
                                            </p:txEl>
                                          </p:spTgt>
                                        </p:tgtEl>
                                        <p:attrNameLst>
                                          <p:attrName>style.visibility</p:attrName>
                                        </p:attrNameLst>
                                      </p:cBhvr>
                                      <p:to>
                                        <p:strVal val="visible"/>
                                      </p:to>
                                    </p:set>
                                    <p:animEffect transition="in" filter="fade">
                                      <p:cBhvr>
                                        <p:cTn id="23" dur="1000"/>
                                        <p:tgtEl>
                                          <p:spTgt spid="89">
                                            <p:txEl>
                                              <p:pRg st="0" end="0"/>
                                            </p:txEl>
                                          </p:spTgt>
                                        </p:tgtEl>
                                      </p:cBhvr>
                                    </p:animEffect>
                                    <p:anim calcmode="lin" valueType="num">
                                      <p:cBhvr>
                                        <p:cTn id="24" dur="1000" fill="hold"/>
                                        <p:tgtEl>
                                          <p:spTgt spid="89">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8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9">
                                            <p:txEl>
                                              <p:pRg st="1" end="1"/>
                                            </p:txEl>
                                          </p:spTgt>
                                        </p:tgtEl>
                                        <p:attrNameLst>
                                          <p:attrName>style.visibility</p:attrName>
                                        </p:attrNameLst>
                                      </p:cBhvr>
                                      <p:to>
                                        <p:strVal val="visible"/>
                                      </p:to>
                                    </p:set>
                                    <p:animEffect transition="in" filter="fade">
                                      <p:cBhvr>
                                        <p:cTn id="30" dur="1000"/>
                                        <p:tgtEl>
                                          <p:spTgt spid="89">
                                            <p:txEl>
                                              <p:pRg st="1" end="1"/>
                                            </p:txEl>
                                          </p:spTgt>
                                        </p:tgtEl>
                                      </p:cBhvr>
                                    </p:animEffect>
                                    <p:anim calcmode="lin" valueType="num">
                                      <p:cBhvr>
                                        <p:cTn id="31" dur="1000" fill="hold"/>
                                        <p:tgtEl>
                                          <p:spTgt spid="89">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9">
                                            <p:txEl>
                                              <p:pRg st="2" end="2"/>
                                            </p:txEl>
                                          </p:spTgt>
                                        </p:tgtEl>
                                        <p:attrNameLst>
                                          <p:attrName>style.visibility</p:attrName>
                                        </p:attrNameLst>
                                      </p:cBhvr>
                                      <p:to>
                                        <p:strVal val="visible"/>
                                      </p:to>
                                    </p:set>
                                    <p:animEffect transition="in" filter="fade">
                                      <p:cBhvr>
                                        <p:cTn id="37" dur="1000"/>
                                        <p:tgtEl>
                                          <p:spTgt spid="89">
                                            <p:txEl>
                                              <p:pRg st="2" end="2"/>
                                            </p:txEl>
                                          </p:spTgt>
                                        </p:tgtEl>
                                      </p:cBhvr>
                                    </p:animEffect>
                                    <p:anim calcmode="lin" valueType="num">
                                      <p:cBhvr>
                                        <p:cTn id="38" dur="1000" fill="hold"/>
                                        <p:tgtEl>
                                          <p:spTgt spid="89">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9">
                                            <p:txEl>
                                              <p:pRg st="3" end="3"/>
                                            </p:txEl>
                                          </p:spTgt>
                                        </p:tgtEl>
                                        <p:attrNameLst>
                                          <p:attrName>style.visibility</p:attrName>
                                        </p:attrNameLst>
                                      </p:cBhvr>
                                      <p:to>
                                        <p:strVal val="visible"/>
                                      </p:to>
                                    </p:set>
                                    <p:animEffect transition="in" filter="fade">
                                      <p:cBhvr>
                                        <p:cTn id="44" dur="1000"/>
                                        <p:tgtEl>
                                          <p:spTgt spid="89">
                                            <p:txEl>
                                              <p:pRg st="3" end="3"/>
                                            </p:txEl>
                                          </p:spTgt>
                                        </p:tgtEl>
                                      </p:cBhvr>
                                    </p:animEffect>
                                    <p:anim calcmode="lin" valueType="num">
                                      <p:cBhvr>
                                        <p:cTn id="45" dur="1000" fill="hold"/>
                                        <p:tgtEl>
                                          <p:spTgt spid="89">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8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P spid="8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body" idx="2"/>
          </p:nvPr>
        </p:nvSpPr>
        <p:spPr>
          <a:xfrm>
            <a:off x="1735225" y="5600625"/>
            <a:ext cx="29712184" cy="11693462"/>
          </a:xfrm>
          <a:prstGeom prst="rect">
            <a:avLst/>
          </a:prstGeom>
        </p:spPr>
        <p:txBody>
          <a:bodyPr spcFirstLastPara="1" wrap="square" lIns="0" tIns="0" rIns="0" bIns="0" anchor="t" anchorCtr="0">
            <a:noAutofit/>
          </a:bodyPr>
          <a:lstStyle/>
          <a:p>
            <a:pPr marL="0" lvl="0" indent="0" algn="just">
              <a:spcAft>
                <a:spcPts val="6400"/>
              </a:spcAft>
              <a:buNone/>
            </a:pPr>
            <a:r>
              <a:rPr lang="pt-PT" sz="6600" dirty="0">
                <a:latin typeface="Times New Roman" panose="02020603050405020304" pitchFamily="18" charset="0"/>
                <a:cs typeface="Times New Roman" panose="02020603050405020304" pitchFamily="18" charset="0"/>
              </a:rPr>
              <a:t>Ao falar sobre desenvolvimento de sistemas embarcados, você costuma ouvir termos como programação de baixo nível, montagem, registros, gerenciamento de memória e assim por diante. Esses termos e conceitos estão relacionados às especificações de hardware com os quais você está trabalhando e podem mudar de um para outro.</a:t>
            </a:r>
            <a:endParaRPr sz="6600" dirty="0">
              <a:latin typeface="Times New Roman" panose="02020603050405020304" pitchFamily="18" charset="0"/>
              <a:cs typeface="Times New Roman" panose="02020603050405020304" pitchFamily="18" charset="0"/>
            </a:endParaRPr>
          </a:p>
        </p:txBody>
      </p:sp>
      <p:sp>
        <p:nvSpPr>
          <p:cNvPr id="88" name="Google Shape;88;p18"/>
          <p:cNvSpPr txBox="1">
            <a:spLocks noGrp="1"/>
          </p:cNvSpPr>
          <p:nvPr>
            <p:ph type="title"/>
          </p:nvPr>
        </p:nvSpPr>
        <p:spPr>
          <a:xfrm>
            <a:off x="1735200" y="2130225"/>
            <a:ext cx="32154600" cy="28481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latin typeface="Times New Roman" panose="02020603050405020304" pitchFamily="18" charset="0"/>
                <a:cs typeface="Times New Roman" panose="02020603050405020304" pitchFamily="18" charset="0"/>
              </a:rPr>
              <a:t>Arduíno</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5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6336125" y="4389100"/>
            <a:ext cx="23903700" cy="1251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pt-PT" dirty="0"/>
              <a:t>Grupo do Facebook:</a:t>
            </a:r>
            <a:br>
              <a:rPr lang="pt-PT" dirty="0"/>
            </a:br>
            <a:r>
              <a:rPr lang="pt-PT" dirty="0"/>
              <a:t>TME Education Mozambique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6336125" y="4389100"/>
            <a:ext cx="23903700" cy="1251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pt-PT" dirty="0"/>
              <a:t>Obrigado!</a:t>
            </a:r>
            <a:endParaRPr dirty="0"/>
          </a:p>
        </p:txBody>
      </p:sp>
    </p:spTree>
    <p:extLst>
      <p:ext uri="{BB962C8B-B14F-4D97-AF65-F5344CB8AC3E}">
        <p14:creationId xmlns:p14="http://schemas.microsoft.com/office/powerpoint/2010/main" val="29009347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580</Words>
  <Application>Microsoft Office PowerPoint</Application>
  <PresentationFormat>Personalizar</PresentationFormat>
  <Paragraphs>37</Paragraphs>
  <Slides>9</Slides>
  <Notes>9</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OCR A Extended</vt:lpstr>
      <vt:lpstr>Roboto Light</vt:lpstr>
      <vt:lpstr>Arial</vt:lpstr>
      <vt:lpstr>Roboto</vt:lpstr>
      <vt:lpstr>Times New Roman</vt:lpstr>
      <vt:lpstr>Simple Light</vt:lpstr>
      <vt:lpstr>IoT com recurso ao Firebase, Arduino e Esp8266</vt:lpstr>
      <vt:lpstr>Frederico Zile</vt:lpstr>
      <vt:lpstr>Intro</vt:lpstr>
      <vt:lpstr>Funcionamento</vt:lpstr>
      <vt:lpstr>Firebase</vt:lpstr>
      <vt:lpstr>Material</vt:lpstr>
      <vt:lpstr>Arduíno</vt:lpstr>
      <vt:lpstr>Grupo do Facebook: TME Education Mozambique</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TME EDUCATION</cp:lastModifiedBy>
  <cp:revision>15</cp:revision>
  <dcterms:modified xsi:type="dcterms:W3CDTF">2020-02-29T12:41:31Z</dcterms:modified>
</cp:coreProperties>
</file>