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wmf" ContentType="image/x-wmf"/>
  <Override PartName="/ppt/media/image6.wmf" ContentType="image/x-wmf"/>
  <Override PartName="/ppt/media/image7.wmf" ContentType="image/x-wmf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4/22/16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40F3711-D3E7-48F2-AB28-5C4D4E42581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4/22/16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1BF06D8-F75C-4B2D-8701-C0ED7F3921D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885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Color Image Processing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2178360"/>
            <a:ext cx="9143640" cy="3917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RGB color image is an MxNx3 array of color pixels, where each color pixel is a triplet corresponding to the red, green and blue components of an RGB image at a specific spatial location.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3" descr=""/>
          <p:cNvPicPr/>
          <p:nvPr/>
        </p:nvPicPr>
        <p:blipFill>
          <a:blip r:embed="rId1"/>
          <a:stretch/>
        </p:blipFill>
        <p:spPr>
          <a:xfrm>
            <a:off x="2695680" y="3362400"/>
            <a:ext cx="5943240" cy="317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RGB image may be viewed as a “stack” of three gray-scale images.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data class of the component image determines their ranges of values. If an RGB image is of class double, the range of values is [0,1]. Similarly, the range of values is [0,255] or [0,65535] for RGB images of class uint8 or uint16 respectively.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number of bits used to represent the pixel values of the component images determines the bit depth of an RGB image.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Eg: if each image component image is 8 bit depth , the corresponding RGB image is said to be 24 bits deep.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– no of bits in image , for b = 8, then 16,777,216 colors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order in which the images are placed in the operand matters.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general, cat (dim, A1, A2, …) concatenates the arrays along the dimension specified by dim.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Eg , dim = 1 , arrays are arranged vertically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dim = 2, arrays are arranged horizontally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dim = 3, they are stacked in the third dimension.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Content Placeholder 3" descr=""/>
          <p:cNvPicPr/>
          <p:nvPr/>
        </p:nvPicPr>
        <p:blipFill>
          <a:blip r:embed="rId1"/>
          <a:stretch/>
        </p:blipFill>
        <p:spPr>
          <a:xfrm>
            <a:off x="838080" y="2637360"/>
            <a:ext cx="10515240" cy="272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                      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Indexed Images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Indexed image has 2 components: a data matrix of integers , X and a colormap matrix, map.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Matrix map is an mx3 array of class double containing floating point values in the range [0,1].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length , m, of the map is equal to number of colors it defines 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row of the map specifies the red, green and blue components of a single color.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indexed image uses “direct mapping” of pixel intensity values to color values.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imshow (X, map)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0" name="Content Placeholder 3" descr=""/>
          <p:cNvPicPr/>
          <p:nvPr/>
        </p:nvPicPr>
        <p:blipFill>
          <a:blip r:embed="rId1"/>
          <a:stretch/>
        </p:blipFill>
        <p:spPr>
          <a:xfrm>
            <a:off x="1354680" y="1825560"/>
            <a:ext cx="948240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LibreOffice/5.1.1.3$Windows_x86 LibreOffice_project/89f508ef3ecebd2cfb8e1def0f0ba9a803b88a6d</Application>
  <Words>326</Words>
  <Paragraphs>19</Paragraphs>
  <Company>Miami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2016-04-21T19:12:04Z</dcterms:created>
  <dc:creator>Duraisamy, Prakash Dr.</dc:creator>
  <dc:description/>
  <dc:language>en-US</dc:language>
  <cp:lastModifiedBy/>
  <dcterms:modified xsi:type="dcterms:W3CDTF">2016-04-22T13:20:06Z</dcterms:modified>
  <cp:revision>6</cp:revision>
  <dc:subject/>
  <dc:title>Color Image Processing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Miami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