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StackPointers</a:t>
            </a:r>
            <a:r>
              <a:rPr lang="en"/>
              <a:t> - </a:t>
            </a:r>
            <a:r>
              <a:rPr lang="en"/>
              <a:t>LianLianCan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98100" y="2715946"/>
            <a:ext cx="8222100" cy="120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Manager: Iris Fu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Scrum Master: Zilin 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Developers: Haipu Sun, Junjie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30" y="1476350"/>
            <a:ext cx="3168850" cy="219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563" y="1476350"/>
            <a:ext cx="1325299" cy="2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737" y="1476350"/>
            <a:ext cx="2840415" cy="21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5" y="1615187"/>
            <a:ext cx="1393793" cy="19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713" y="1615187"/>
            <a:ext cx="2431786" cy="19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9307" y="1615187"/>
            <a:ext cx="1382021" cy="19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1899" y="1615187"/>
            <a:ext cx="2725974" cy="19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Concurrency ---- Thread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learned?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Team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 techniques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Audio manipulation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Switch scenes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</a:t>
            </a:r>
            <a:r>
              <a:rPr lang="en"/>
              <a:t>Improvements in Version 2.0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Interactive tutorial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Internet for multiplayers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Lines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Demo!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Classical Chinese game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Childhood memory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Brain exercise ---- Important!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Pretty fun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52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LianLianCan? ---- Rules!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Basically a finding and matching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are three levels of difficulty and three different themes!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two identical tiles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number of turns from one to the other is less than 3, they can be eliminated!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Pace Up! Time is running out!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can’t find a match, don’t worry! There are hints!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there is no match, don’t worry! There are shuffles!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But! If time runs out, Game Over!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7725"/>
            <a:ext cx="550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challenges in our project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53125" y="1026825"/>
            <a:ext cx="4456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Algorithms to determine if two tiles can connect.</a:t>
            </a:r>
          </a:p>
        </p:txBody>
      </p:sp>
      <p:sp>
        <p:nvSpPr>
          <p:cNvPr id="74" name="Shape 74"/>
          <p:cNvSpPr/>
          <p:nvPr/>
        </p:nvSpPr>
        <p:spPr>
          <a:xfrm>
            <a:off x="858050" y="1784625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970950" y="1784625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898625" y="1433512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718125" y="2214612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898625" y="18304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308375" y="18304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308375" y="22240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898625" y="22146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" name="Shape 82"/>
          <p:cNvCxnSpPr>
            <a:stCxn id="76" idx="3"/>
          </p:cNvCxnSpPr>
          <p:nvPr/>
        </p:nvCxnSpPr>
        <p:spPr>
          <a:xfrm>
            <a:off x="4295525" y="1631962"/>
            <a:ext cx="6303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>
            <a:stCxn id="77" idx="0"/>
          </p:cNvCxnSpPr>
          <p:nvPr/>
        </p:nvCxnSpPr>
        <p:spPr>
          <a:xfrm rot="10800000">
            <a:off x="4916575" y="1651212"/>
            <a:ext cx="0" cy="56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74" idx="3"/>
            <a:endCxn id="75" idx="1"/>
          </p:cNvCxnSpPr>
          <p:nvPr/>
        </p:nvCxnSpPr>
        <p:spPr>
          <a:xfrm>
            <a:off x="1254950" y="1983075"/>
            <a:ext cx="716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/>
          <p:nvPr/>
        </p:nvSpPr>
        <p:spPr>
          <a:xfrm>
            <a:off x="6381700" y="1176112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371150" y="2373287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381700" y="15730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791450" y="15730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803725" y="19572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381700" y="19572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>
            <a:stCxn id="85" idx="3"/>
          </p:cNvCxnSpPr>
          <p:nvPr/>
        </p:nvCxnSpPr>
        <p:spPr>
          <a:xfrm>
            <a:off x="6778600" y="1374562"/>
            <a:ext cx="6303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7408900" y="1355112"/>
            <a:ext cx="1500" cy="115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5959662" y="11761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959662" y="15603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959662" y="19572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959662" y="237328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 flipH="1">
            <a:off x="6782650" y="2509262"/>
            <a:ext cx="6276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806262" y="3303612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439562" y="4420737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06262" y="37005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216012" y="37005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228862" y="40847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06262" y="4084712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>
            <a:stCxn id="98" idx="3"/>
          </p:cNvCxnSpPr>
          <p:nvPr/>
        </p:nvCxnSpPr>
        <p:spPr>
          <a:xfrm>
            <a:off x="1203162" y="3502062"/>
            <a:ext cx="6303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1833462" y="3482612"/>
            <a:ext cx="1500" cy="115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/>
          <p:nvPr/>
        </p:nvSpPr>
        <p:spPr>
          <a:xfrm>
            <a:off x="2042675" y="28585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042675" y="32427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042675" y="36396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042675" y="40238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>
            <a:stCxn id="99" idx="1"/>
          </p:cNvCxnSpPr>
          <p:nvPr/>
        </p:nvCxnSpPr>
        <p:spPr>
          <a:xfrm flipH="1">
            <a:off x="1833562" y="4619187"/>
            <a:ext cx="606000" cy="3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/>
          <p:nvPr/>
        </p:nvSpPr>
        <p:spPr>
          <a:xfrm>
            <a:off x="1228862" y="2872625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06262" y="2872625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635762" y="2872625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844687" y="3427637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487987" y="2996637"/>
            <a:ext cx="396900" cy="3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844687" y="38245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54437" y="38245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267287" y="42087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844687" y="42087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14" idx="3"/>
          </p:cNvCxnSpPr>
          <p:nvPr/>
        </p:nvCxnSpPr>
        <p:spPr>
          <a:xfrm>
            <a:off x="4241587" y="3626087"/>
            <a:ext cx="6303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4871887" y="3606637"/>
            <a:ext cx="1500" cy="115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/>
          <p:nvPr/>
        </p:nvSpPr>
        <p:spPr>
          <a:xfrm>
            <a:off x="5080725" y="29966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080725" y="33808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080725" y="37777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080725" y="4161937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4877550" y="4762250"/>
            <a:ext cx="80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/>
          <p:nvPr/>
        </p:nvSpPr>
        <p:spPr>
          <a:xfrm>
            <a:off x="4267287" y="2996650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844687" y="2996650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674187" y="2996650"/>
            <a:ext cx="396900" cy="396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>
            <a:stCxn id="115" idx="2"/>
          </p:cNvCxnSpPr>
          <p:nvPr/>
        </p:nvCxnSpPr>
        <p:spPr>
          <a:xfrm>
            <a:off x="5686437" y="3393537"/>
            <a:ext cx="0" cy="137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627650"/>
            <a:ext cx="8520600" cy="18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Key User 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Scrum Experience	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2175"/>
            <a:ext cx="4849526" cy="211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850" y="2269000"/>
            <a:ext cx="5544449" cy="242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>
            <a:off x="3988075" y="2922100"/>
            <a:ext cx="3801600" cy="111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will we do next time?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detailed user stories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Find a better Scrum softwares that we can learn quickly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and UML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49" y="1436400"/>
            <a:ext cx="4673350" cy="27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791" y="1645951"/>
            <a:ext cx="2756991" cy="250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097" y="1117041"/>
            <a:ext cx="2288302" cy="3342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072620" y="723895"/>
            <a:ext cx="14457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444197" y="723891"/>
            <a:ext cx="1804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857196" y="684438"/>
            <a:ext cx="1322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TilePane</a:t>
            </a:r>
          </a:p>
        </p:txBody>
      </p:sp>
      <p:sp>
        <p:nvSpPr>
          <p:cNvPr id="166" name="Shape 166"/>
          <p:cNvSpPr/>
          <p:nvPr/>
        </p:nvSpPr>
        <p:spPr>
          <a:xfrm>
            <a:off x="627930" y="1923366"/>
            <a:ext cx="382799" cy="3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06810" y="2606592"/>
            <a:ext cx="382799" cy="3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27930" y="2262293"/>
            <a:ext cx="382799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016876" y="2262282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16876" y="2606592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27930" y="2610430"/>
            <a:ext cx="382799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797866" y="1575219"/>
            <a:ext cx="382800" cy="347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797866" y="1923366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797866" y="2269486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796757" y="2613971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026970" y="1575230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27930" y="1575230"/>
            <a:ext cx="382799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425986" y="1575230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25687" y="3297493"/>
            <a:ext cx="382800" cy="3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405291" y="3986004"/>
            <a:ext cx="382799" cy="3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25687" y="3645641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18251" y="3637966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016876" y="3983504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25687" y="3982649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796745" y="2963731"/>
            <a:ext cx="382800" cy="347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796733" y="3303831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96733" y="3657987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796492" y="3993679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018962" y="2950124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25711" y="2949356"/>
            <a:ext cx="382800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408402" y="2950113"/>
            <a:ext cx="382799" cy="348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