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63" r:id="rId3"/>
    <p:sldId id="266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DA914A-E8E5-5A4C-9A7A-567B77406507}" type="datetimeFigureOut">
              <a:rPr lang="en-US" smtClean="0"/>
              <a:t>7/9/17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74AA45-A160-164F-BC8F-1B5ABD2EA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470" y="4487154"/>
            <a:ext cx="7044797" cy="140546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IoT</a:t>
            </a:r>
            <a:r>
              <a:rPr lang="en-US" sz="2400" dirty="0" smtClean="0"/>
              <a:t> </a:t>
            </a:r>
            <a:r>
              <a:rPr lang="en-US" sz="2400" dirty="0" smtClean="0"/>
              <a:t>Data </a:t>
            </a:r>
            <a:r>
              <a:rPr lang="en-US" sz="2400" dirty="0" smtClean="0"/>
              <a:t>Marketplace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33" y="2269066"/>
            <a:ext cx="2853267" cy="22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1" y="286372"/>
            <a:ext cx="3994272" cy="36491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4000" b="1" dirty="0" err="1" smtClean="0"/>
              <a:t>Connected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devices</a:t>
            </a:r>
            <a:r>
              <a:rPr lang="es-ES" sz="4000" b="1" dirty="0" smtClean="0"/>
              <a:t>: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smtClean="0"/>
              <a:t>2017: 13 </a:t>
            </a:r>
            <a:r>
              <a:rPr lang="es-ES" sz="4000" dirty="0" err="1" smtClean="0"/>
              <a:t>billion</a:t>
            </a:r>
            <a:endParaRPr lang="es-ES" sz="4000" dirty="0"/>
          </a:p>
          <a:p>
            <a:pPr marL="0" indent="0">
              <a:buNone/>
            </a:pPr>
            <a:endParaRPr lang="es-ES" sz="4000" dirty="0" smtClean="0"/>
          </a:p>
          <a:p>
            <a:pPr marL="0" indent="0">
              <a:buNone/>
            </a:pPr>
            <a:r>
              <a:rPr lang="es-ES" sz="4000" dirty="0" smtClean="0"/>
              <a:t>2020: 29 </a:t>
            </a:r>
            <a:r>
              <a:rPr lang="es-ES" sz="4000" dirty="0" err="1" smtClean="0"/>
              <a:t>billion</a:t>
            </a:r>
            <a:endParaRPr lang="es-E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6310139"/>
            <a:ext cx="10515600" cy="547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 err="1" smtClean="0"/>
              <a:t>Source</a:t>
            </a:r>
            <a:r>
              <a:rPr lang="es-ES" dirty="0" smtClean="0"/>
              <a:t>: IBM</a:t>
            </a:r>
            <a:endParaRPr lang="es-ES" dirty="0"/>
          </a:p>
        </p:txBody>
      </p:sp>
      <p:pic>
        <p:nvPicPr>
          <p:cNvPr id="1026" name="Picture 2" descr="esultado de imagen para IoT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35" y="0"/>
            <a:ext cx="7781365" cy="686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004" y="6079089"/>
            <a:ext cx="1016996" cy="7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715" y="753035"/>
            <a:ext cx="8118867" cy="5450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004" y="0"/>
            <a:ext cx="737596" cy="5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Competitors Landscape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004" y="0"/>
            <a:ext cx="737596" cy="573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" y="2250888"/>
            <a:ext cx="10585994" cy="266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-20319"/>
            <a:ext cx="10131425" cy="904227"/>
          </a:xfrm>
        </p:spPr>
        <p:txBody>
          <a:bodyPr/>
          <a:lstStyle/>
          <a:p>
            <a:pPr algn="ctr"/>
            <a:r>
              <a:rPr lang="en-US" b="1" dirty="0" smtClean="0"/>
              <a:t>XENXUS Core Technologies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004" y="0"/>
            <a:ext cx="737596" cy="5733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6" y="995623"/>
            <a:ext cx="9206793" cy="56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67" y="2853267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DEMO!</a:t>
            </a:r>
            <a:endParaRPr lang="en-US" sz="8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004" y="0"/>
            <a:ext cx="737596" cy="5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Questions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004" y="0"/>
            <a:ext cx="737596" cy="5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634</TotalTime>
  <Words>25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PowerPoint Presentation</vt:lpstr>
      <vt:lpstr>PowerPoint Presentation</vt:lpstr>
      <vt:lpstr>PowerPoint Presentation</vt:lpstr>
      <vt:lpstr>Competitors Landscape</vt:lpstr>
      <vt:lpstr>XENXUS Core Technologies</vt:lpstr>
      <vt:lpstr>DEMO!</vt:lpstr>
      <vt:lpstr>Questions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XENXUS</dc:title>
  <dc:creator>Jorge</dc:creator>
  <cp:lastModifiedBy>Jorge</cp:lastModifiedBy>
  <cp:revision>13</cp:revision>
  <dcterms:created xsi:type="dcterms:W3CDTF">2017-07-08T14:01:20Z</dcterms:created>
  <dcterms:modified xsi:type="dcterms:W3CDTF">2017-07-09T14:59:53Z</dcterms:modified>
</cp:coreProperties>
</file>