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EF523-E3B6-409A-8CAD-C79D71E6A6B4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34C47AF-C4A9-44AB-B908-0F5CA0DBD430}">
      <dgm:prSet phldrT="[文本]" custT="1"/>
      <dgm:spPr/>
      <dgm:t>
        <a:bodyPr/>
        <a:lstStyle/>
        <a:p>
          <a:r>
            <a:rPr lang="zh-CN" altLang="en-US" sz="2400" dirty="0"/>
            <a:t>主动找活干</a:t>
          </a:r>
        </a:p>
      </dgm:t>
    </dgm:pt>
    <dgm:pt modelId="{017BA5F4-0CC5-4B52-9AB1-8E5A3735EC1E}" type="parTrans" cxnId="{DDE7366B-E384-4D90-A268-3F2AEC266728}">
      <dgm:prSet/>
      <dgm:spPr/>
      <dgm:t>
        <a:bodyPr/>
        <a:lstStyle/>
        <a:p>
          <a:endParaRPr lang="zh-CN" altLang="en-US" sz="2400"/>
        </a:p>
      </dgm:t>
    </dgm:pt>
    <dgm:pt modelId="{83798643-2F8E-4739-9A59-413FD672080C}" type="sibTrans" cxnId="{DDE7366B-E384-4D90-A268-3F2AEC266728}">
      <dgm:prSet custT="1"/>
      <dgm:spPr/>
      <dgm:t>
        <a:bodyPr/>
        <a:lstStyle/>
        <a:p>
          <a:endParaRPr lang="zh-CN" altLang="en-US" sz="2400"/>
        </a:p>
      </dgm:t>
    </dgm:pt>
    <dgm:pt modelId="{11723092-0A55-4BCA-BBBA-54EC5351A142}">
      <dgm:prSet phldrT="[文本]" custT="1"/>
      <dgm:spPr/>
      <dgm:t>
        <a:bodyPr/>
        <a:lstStyle/>
        <a:p>
          <a:r>
            <a:rPr lang="zh-CN" altLang="en-US" sz="2400" dirty="0"/>
            <a:t>有问题</a:t>
          </a:r>
        </a:p>
      </dgm:t>
    </dgm:pt>
    <dgm:pt modelId="{7C499983-ACB5-4B0E-BFB9-9E99CA7CB75B}" type="parTrans" cxnId="{A769D018-3D77-462A-ACD2-16D19544CE28}">
      <dgm:prSet/>
      <dgm:spPr/>
      <dgm:t>
        <a:bodyPr/>
        <a:lstStyle/>
        <a:p>
          <a:endParaRPr lang="zh-CN" altLang="en-US" sz="2400"/>
        </a:p>
      </dgm:t>
    </dgm:pt>
    <dgm:pt modelId="{93431039-36EC-400F-A03B-A156D68491B7}" type="sibTrans" cxnId="{A769D018-3D77-462A-ACD2-16D19544CE28}">
      <dgm:prSet custT="1"/>
      <dgm:spPr/>
      <dgm:t>
        <a:bodyPr/>
        <a:lstStyle/>
        <a:p>
          <a:endParaRPr lang="zh-CN" altLang="en-US" sz="2400"/>
        </a:p>
      </dgm:t>
    </dgm:pt>
    <dgm:pt modelId="{FD42D3AF-8474-4C14-9CE4-5DB581BAFEAD}">
      <dgm:prSet phldrT="[文本]" custT="1"/>
      <dgm:spPr/>
      <dgm:t>
        <a:bodyPr/>
        <a:lstStyle/>
        <a:p>
          <a:r>
            <a:rPr lang="zh-CN" altLang="en-US" sz="2400" dirty="0"/>
            <a:t>反复攻关</a:t>
          </a:r>
        </a:p>
      </dgm:t>
    </dgm:pt>
    <dgm:pt modelId="{89F84F9E-490A-4511-B26C-07B88274D965}" type="parTrans" cxnId="{842447AD-8D82-4564-B5A6-9804B1286F6C}">
      <dgm:prSet/>
      <dgm:spPr/>
      <dgm:t>
        <a:bodyPr/>
        <a:lstStyle/>
        <a:p>
          <a:endParaRPr lang="zh-CN" altLang="en-US" sz="2400"/>
        </a:p>
      </dgm:t>
    </dgm:pt>
    <dgm:pt modelId="{26B1F110-FAE3-45F0-8516-908BD5A99BE7}" type="sibTrans" cxnId="{842447AD-8D82-4564-B5A6-9804B1286F6C}">
      <dgm:prSet custT="1"/>
      <dgm:spPr/>
      <dgm:t>
        <a:bodyPr/>
        <a:lstStyle/>
        <a:p>
          <a:endParaRPr lang="zh-CN" altLang="en-US" sz="2400"/>
        </a:p>
      </dgm:t>
    </dgm:pt>
    <dgm:pt modelId="{0006AD81-9B34-453B-93D7-8C71AB6AC33E}">
      <dgm:prSet phldrT="[文本]" custT="1"/>
      <dgm:spPr/>
      <dgm:t>
        <a:bodyPr/>
        <a:lstStyle/>
        <a:p>
          <a:r>
            <a:rPr lang="zh-CN" altLang="en-US" sz="2400" dirty="0"/>
            <a:t>应用所学</a:t>
          </a:r>
        </a:p>
      </dgm:t>
    </dgm:pt>
    <dgm:pt modelId="{69CDFBB6-F14C-4E2C-A20A-5956B10429FD}" type="parTrans" cxnId="{7FC2780F-5660-4C36-A372-EB2705642631}">
      <dgm:prSet/>
      <dgm:spPr/>
      <dgm:t>
        <a:bodyPr/>
        <a:lstStyle/>
        <a:p>
          <a:endParaRPr lang="zh-CN" altLang="en-US" sz="2400"/>
        </a:p>
      </dgm:t>
    </dgm:pt>
    <dgm:pt modelId="{8298D176-E3A6-46B2-9DB5-20B0FE8EC938}" type="sibTrans" cxnId="{7FC2780F-5660-4C36-A372-EB2705642631}">
      <dgm:prSet custT="1"/>
      <dgm:spPr/>
      <dgm:t>
        <a:bodyPr/>
        <a:lstStyle/>
        <a:p>
          <a:endParaRPr lang="zh-CN" altLang="en-US" sz="2400"/>
        </a:p>
      </dgm:t>
    </dgm:pt>
    <dgm:pt modelId="{3D6D3C46-93D3-4CB2-B587-8AB70F76E862}" type="pres">
      <dgm:prSet presAssocID="{083EF523-E3B6-409A-8CAD-C79D71E6A6B4}" presName="cycle" presStyleCnt="0">
        <dgm:presLayoutVars>
          <dgm:dir/>
          <dgm:resizeHandles val="exact"/>
        </dgm:presLayoutVars>
      </dgm:prSet>
      <dgm:spPr/>
    </dgm:pt>
    <dgm:pt modelId="{3EFB8E16-AC12-4C17-8357-6752C00CD2AC}" type="pres">
      <dgm:prSet presAssocID="{D34C47AF-C4A9-44AB-B908-0F5CA0DBD430}" presName="node" presStyleLbl="node1" presStyleIdx="0" presStyleCnt="4" custScaleX="76644" custScaleY="74205">
        <dgm:presLayoutVars>
          <dgm:bulletEnabled val="1"/>
        </dgm:presLayoutVars>
      </dgm:prSet>
      <dgm:spPr/>
    </dgm:pt>
    <dgm:pt modelId="{8B4D1EFE-C89D-4CDB-9860-F97832B440FA}" type="pres">
      <dgm:prSet presAssocID="{83798643-2F8E-4739-9A59-413FD672080C}" presName="sibTrans" presStyleLbl="sibTrans2D1" presStyleIdx="0" presStyleCnt="4"/>
      <dgm:spPr/>
    </dgm:pt>
    <dgm:pt modelId="{AEEA6646-B32C-4B1D-B2F5-0C7BB1063EA3}" type="pres">
      <dgm:prSet presAssocID="{83798643-2F8E-4739-9A59-413FD672080C}" presName="connectorText" presStyleLbl="sibTrans2D1" presStyleIdx="0" presStyleCnt="4"/>
      <dgm:spPr/>
    </dgm:pt>
    <dgm:pt modelId="{D66AE493-4DC0-4ABE-8FE7-F4A33D2624E3}" type="pres">
      <dgm:prSet presAssocID="{11723092-0A55-4BCA-BBBA-54EC5351A142}" presName="node" presStyleLbl="node1" presStyleIdx="1" presStyleCnt="4" custScaleX="76644" custScaleY="74205" custRadScaleRad="139765" custRadScaleInc="2600">
        <dgm:presLayoutVars>
          <dgm:bulletEnabled val="1"/>
        </dgm:presLayoutVars>
      </dgm:prSet>
      <dgm:spPr/>
    </dgm:pt>
    <dgm:pt modelId="{BEF21955-AEBE-46E6-8D25-3E4CD6CA8BA3}" type="pres">
      <dgm:prSet presAssocID="{93431039-36EC-400F-A03B-A156D68491B7}" presName="sibTrans" presStyleLbl="sibTrans2D1" presStyleIdx="1" presStyleCnt="4"/>
      <dgm:spPr/>
    </dgm:pt>
    <dgm:pt modelId="{1B05814D-E949-4A40-8334-CA60632193BD}" type="pres">
      <dgm:prSet presAssocID="{93431039-36EC-400F-A03B-A156D68491B7}" presName="connectorText" presStyleLbl="sibTrans2D1" presStyleIdx="1" presStyleCnt="4"/>
      <dgm:spPr/>
    </dgm:pt>
    <dgm:pt modelId="{EC4C2680-F951-4E56-B3B6-349DC7E57E5D}" type="pres">
      <dgm:prSet presAssocID="{FD42D3AF-8474-4C14-9CE4-5DB581BAFEAD}" presName="node" presStyleLbl="node1" presStyleIdx="2" presStyleCnt="4" custScaleX="76644" custScaleY="74205" custRadScaleRad="117505">
        <dgm:presLayoutVars>
          <dgm:bulletEnabled val="1"/>
        </dgm:presLayoutVars>
      </dgm:prSet>
      <dgm:spPr/>
    </dgm:pt>
    <dgm:pt modelId="{69F3F908-89A7-4A74-B4EF-37495E6A0BE6}" type="pres">
      <dgm:prSet presAssocID="{26B1F110-FAE3-45F0-8516-908BD5A99BE7}" presName="sibTrans" presStyleLbl="sibTrans2D1" presStyleIdx="2" presStyleCnt="4"/>
      <dgm:spPr/>
    </dgm:pt>
    <dgm:pt modelId="{B8AD9EFE-E8BF-451C-AE55-D0C72E19CC13}" type="pres">
      <dgm:prSet presAssocID="{26B1F110-FAE3-45F0-8516-908BD5A99BE7}" presName="connectorText" presStyleLbl="sibTrans2D1" presStyleIdx="2" presStyleCnt="4"/>
      <dgm:spPr/>
    </dgm:pt>
    <dgm:pt modelId="{FF65C329-C970-45E4-89C1-4B0E00653539}" type="pres">
      <dgm:prSet presAssocID="{0006AD81-9B34-453B-93D7-8C71AB6AC33E}" presName="node" presStyleLbl="node1" presStyleIdx="3" presStyleCnt="4" custScaleX="76644" custScaleY="74205" custRadScaleRad="139251" custRadScaleInc="-501">
        <dgm:presLayoutVars>
          <dgm:bulletEnabled val="1"/>
        </dgm:presLayoutVars>
      </dgm:prSet>
      <dgm:spPr/>
    </dgm:pt>
    <dgm:pt modelId="{8DADFCAC-5D5C-4D6D-BF2A-E12E27C73AD8}" type="pres">
      <dgm:prSet presAssocID="{8298D176-E3A6-46B2-9DB5-20B0FE8EC938}" presName="sibTrans" presStyleLbl="sibTrans2D1" presStyleIdx="3" presStyleCnt="4"/>
      <dgm:spPr/>
    </dgm:pt>
    <dgm:pt modelId="{2E8D9533-58C3-4A77-9ABD-1BDD801A1003}" type="pres">
      <dgm:prSet presAssocID="{8298D176-E3A6-46B2-9DB5-20B0FE8EC938}" presName="connectorText" presStyleLbl="sibTrans2D1" presStyleIdx="3" presStyleCnt="4"/>
      <dgm:spPr/>
    </dgm:pt>
  </dgm:ptLst>
  <dgm:cxnLst>
    <dgm:cxn modelId="{24BF4B0B-B8A8-43AA-A211-0D5FB697F3E1}" type="presOf" srcId="{083EF523-E3B6-409A-8CAD-C79D71E6A6B4}" destId="{3D6D3C46-93D3-4CB2-B587-8AB70F76E862}" srcOrd="0" destOrd="0" presId="urn:microsoft.com/office/officeart/2005/8/layout/cycle2"/>
    <dgm:cxn modelId="{49FD840C-7329-424C-BB98-9BC1E4486D5A}" type="presOf" srcId="{93431039-36EC-400F-A03B-A156D68491B7}" destId="{1B05814D-E949-4A40-8334-CA60632193BD}" srcOrd="1" destOrd="0" presId="urn:microsoft.com/office/officeart/2005/8/layout/cycle2"/>
    <dgm:cxn modelId="{7FC2780F-5660-4C36-A372-EB2705642631}" srcId="{083EF523-E3B6-409A-8CAD-C79D71E6A6B4}" destId="{0006AD81-9B34-453B-93D7-8C71AB6AC33E}" srcOrd="3" destOrd="0" parTransId="{69CDFBB6-F14C-4E2C-A20A-5956B10429FD}" sibTransId="{8298D176-E3A6-46B2-9DB5-20B0FE8EC938}"/>
    <dgm:cxn modelId="{A239EB15-595E-4C5E-8A6D-095BB7D67AE5}" type="presOf" srcId="{26B1F110-FAE3-45F0-8516-908BD5A99BE7}" destId="{69F3F908-89A7-4A74-B4EF-37495E6A0BE6}" srcOrd="0" destOrd="0" presId="urn:microsoft.com/office/officeart/2005/8/layout/cycle2"/>
    <dgm:cxn modelId="{A769D018-3D77-462A-ACD2-16D19544CE28}" srcId="{083EF523-E3B6-409A-8CAD-C79D71E6A6B4}" destId="{11723092-0A55-4BCA-BBBA-54EC5351A142}" srcOrd="1" destOrd="0" parTransId="{7C499983-ACB5-4B0E-BFB9-9E99CA7CB75B}" sibTransId="{93431039-36EC-400F-A03B-A156D68491B7}"/>
    <dgm:cxn modelId="{9983DB44-307E-464F-B733-F3DB3EECF226}" type="presOf" srcId="{11723092-0A55-4BCA-BBBA-54EC5351A142}" destId="{D66AE493-4DC0-4ABE-8FE7-F4A33D2624E3}" srcOrd="0" destOrd="0" presId="urn:microsoft.com/office/officeart/2005/8/layout/cycle2"/>
    <dgm:cxn modelId="{3933314A-AEB4-472C-B2E8-D6F61FFDD190}" type="presOf" srcId="{D34C47AF-C4A9-44AB-B908-0F5CA0DBD430}" destId="{3EFB8E16-AC12-4C17-8357-6752C00CD2AC}" srcOrd="0" destOrd="0" presId="urn:microsoft.com/office/officeart/2005/8/layout/cycle2"/>
    <dgm:cxn modelId="{DDE7366B-E384-4D90-A268-3F2AEC266728}" srcId="{083EF523-E3B6-409A-8CAD-C79D71E6A6B4}" destId="{D34C47AF-C4A9-44AB-B908-0F5CA0DBD430}" srcOrd="0" destOrd="0" parTransId="{017BA5F4-0CC5-4B52-9AB1-8E5A3735EC1E}" sibTransId="{83798643-2F8E-4739-9A59-413FD672080C}"/>
    <dgm:cxn modelId="{592BCE71-F36E-4B75-8831-A55B24BDDDB2}" type="presOf" srcId="{26B1F110-FAE3-45F0-8516-908BD5A99BE7}" destId="{B8AD9EFE-E8BF-451C-AE55-D0C72E19CC13}" srcOrd="1" destOrd="0" presId="urn:microsoft.com/office/officeart/2005/8/layout/cycle2"/>
    <dgm:cxn modelId="{BE1A655A-90D4-479A-90D3-19CE7D577EA5}" type="presOf" srcId="{93431039-36EC-400F-A03B-A156D68491B7}" destId="{BEF21955-AEBE-46E6-8D25-3E4CD6CA8BA3}" srcOrd="0" destOrd="0" presId="urn:microsoft.com/office/officeart/2005/8/layout/cycle2"/>
    <dgm:cxn modelId="{88BB1190-022D-4F7B-A1F4-5A4C5BF52B99}" type="presOf" srcId="{83798643-2F8E-4739-9A59-413FD672080C}" destId="{8B4D1EFE-C89D-4CDB-9860-F97832B440FA}" srcOrd="0" destOrd="0" presId="urn:microsoft.com/office/officeart/2005/8/layout/cycle2"/>
    <dgm:cxn modelId="{4F7879A5-86EA-4FA2-96A4-88B10B447BAF}" type="presOf" srcId="{FD42D3AF-8474-4C14-9CE4-5DB581BAFEAD}" destId="{EC4C2680-F951-4E56-B3B6-349DC7E57E5D}" srcOrd="0" destOrd="0" presId="urn:microsoft.com/office/officeart/2005/8/layout/cycle2"/>
    <dgm:cxn modelId="{B074C0AA-CC2C-4571-8283-F101C4DE7BC4}" type="presOf" srcId="{8298D176-E3A6-46B2-9DB5-20B0FE8EC938}" destId="{8DADFCAC-5D5C-4D6D-BF2A-E12E27C73AD8}" srcOrd="0" destOrd="0" presId="urn:microsoft.com/office/officeart/2005/8/layout/cycle2"/>
    <dgm:cxn modelId="{842447AD-8D82-4564-B5A6-9804B1286F6C}" srcId="{083EF523-E3B6-409A-8CAD-C79D71E6A6B4}" destId="{FD42D3AF-8474-4C14-9CE4-5DB581BAFEAD}" srcOrd="2" destOrd="0" parTransId="{89F84F9E-490A-4511-B26C-07B88274D965}" sibTransId="{26B1F110-FAE3-45F0-8516-908BD5A99BE7}"/>
    <dgm:cxn modelId="{59B743C8-32CC-43A2-A0B6-FCD7C47F7FB5}" type="presOf" srcId="{83798643-2F8E-4739-9A59-413FD672080C}" destId="{AEEA6646-B32C-4B1D-B2F5-0C7BB1063EA3}" srcOrd="1" destOrd="0" presId="urn:microsoft.com/office/officeart/2005/8/layout/cycle2"/>
    <dgm:cxn modelId="{633AD9D9-6D81-4A36-AF27-D673DBA6ED29}" type="presOf" srcId="{8298D176-E3A6-46B2-9DB5-20B0FE8EC938}" destId="{2E8D9533-58C3-4A77-9ABD-1BDD801A1003}" srcOrd="1" destOrd="0" presId="urn:microsoft.com/office/officeart/2005/8/layout/cycle2"/>
    <dgm:cxn modelId="{1A1167F4-95FC-4BEB-9AD5-B88B5F87E3C4}" type="presOf" srcId="{0006AD81-9B34-453B-93D7-8C71AB6AC33E}" destId="{FF65C329-C970-45E4-89C1-4B0E00653539}" srcOrd="0" destOrd="0" presId="urn:microsoft.com/office/officeart/2005/8/layout/cycle2"/>
    <dgm:cxn modelId="{4BDA2AEA-72ED-4985-A7B5-9A3FE62FFB67}" type="presParOf" srcId="{3D6D3C46-93D3-4CB2-B587-8AB70F76E862}" destId="{3EFB8E16-AC12-4C17-8357-6752C00CD2AC}" srcOrd="0" destOrd="0" presId="urn:microsoft.com/office/officeart/2005/8/layout/cycle2"/>
    <dgm:cxn modelId="{5F188834-6278-41F3-B67C-7C6559B2176E}" type="presParOf" srcId="{3D6D3C46-93D3-4CB2-B587-8AB70F76E862}" destId="{8B4D1EFE-C89D-4CDB-9860-F97832B440FA}" srcOrd="1" destOrd="0" presId="urn:microsoft.com/office/officeart/2005/8/layout/cycle2"/>
    <dgm:cxn modelId="{EF0579F8-A774-4224-BFEF-C1FC532ABAAD}" type="presParOf" srcId="{8B4D1EFE-C89D-4CDB-9860-F97832B440FA}" destId="{AEEA6646-B32C-4B1D-B2F5-0C7BB1063EA3}" srcOrd="0" destOrd="0" presId="urn:microsoft.com/office/officeart/2005/8/layout/cycle2"/>
    <dgm:cxn modelId="{A492E298-D127-47E3-A7D3-6F0DEE354EA4}" type="presParOf" srcId="{3D6D3C46-93D3-4CB2-B587-8AB70F76E862}" destId="{D66AE493-4DC0-4ABE-8FE7-F4A33D2624E3}" srcOrd="2" destOrd="0" presId="urn:microsoft.com/office/officeart/2005/8/layout/cycle2"/>
    <dgm:cxn modelId="{55F620BC-1B4C-4391-A9DF-F33A42B67A30}" type="presParOf" srcId="{3D6D3C46-93D3-4CB2-B587-8AB70F76E862}" destId="{BEF21955-AEBE-46E6-8D25-3E4CD6CA8BA3}" srcOrd="3" destOrd="0" presId="urn:microsoft.com/office/officeart/2005/8/layout/cycle2"/>
    <dgm:cxn modelId="{136DCE16-C750-4AF1-B081-6F24A46906A2}" type="presParOf" srcId="{BEF21955-AEBE-46E6-8D25-3E4CD6CA8BA3}" destId="{1B05814D-E949-4A40-8334-CA60632193BD}" srcOrd="0" destOrd="0" presId="urn:microsoft.com/office/officeart/2005/8/layout/cycle2"/>
    <dgm:cxn modelId="{B720F688-63A6-4310-AB84-DEE50311B55E}" type="presParOf" srcId="{3D6D3C46-93D3-4CB2-B587-8AB70F76E862}" destId="{EC4C2680-F951-4E56-B3B6-349DC7E57E5D}" srcOrd="4" destOrd="0" presId="urn:microsoft.com/office/officeart/2005/8/layout/cycle2"/>
    <dgm:cxn modelId="{B8C88FCB-0216-4DEE-8F96-EDF6E1A0D70E}" type="presParOf" srcId="{3D6D3C46-93D3-4CB2-B587-8AB70F76E862}" destId="{69F3F908-89A7-4A74-B4EF-37495E6A0BE6}" srcOrd="5" destOrd="0" presId="urn:microsoft.com/office/officeart/2005/8/layout/cycle2"/>
    <dgm:cxn modelId="{15911F6F-6463-4A36-BAC8-30D8F8BCA872}" type="presParOf" srcId="{69F3F908-89A7-4A74-B4EF-37495E6A0BE6}" destId="{B8AD9EFE-E8BF-451C-AE55-D0C72E19CC13}" srcOrd="0" destOrd="0" presId="urn:microsoft.com/office/officeart/2005/8/layout/cycle2"/>
    <dgm:cxn modelId="{D69359D4-A052-453C-8A9C-CB10DF3A8EFA}" type="presParOf" srcId="{3D6D3C46-93D3-4CB2-B587-8AB70F76E862}" destId="{FF65C329-C970-45E4-89C1-4B0E00653539}" srcOrd="6" destOrd="0" presId="urn:microsoft.com/office/officeart/2005/8/layout/cycle2"/>
    <dgm:cxn modelId="{2CD992BD-4F42-44B1-A7B5-96BD1DE67F9D}" type="presParOf" srcId="{3D6D3C46-93D3-4CB2-B587-8AB70F76E862}" destId="{8DADFCAC-5D5C-4D6D-BF2A-E12E27C73AD8}" srcOrd="7" destOrd="0" presId="urn:microsoft.com/office/officeart/2005/8/layout/cycle2"/>
    <dgm:cxn modelId="{251FAEC7-4CF4-4BD3-A397-7E17D2B9E67D}" type="presParOf" srcId="{8DADFCAC-5D5C-4D6D-BF2A-E12E27C73AD8}" destId="{2E8D9533-58C3-4A77-9ABD-1BDD801A100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B8E16-AC12-4C17-8357-6752C00CD2AC}">
      <dsp:nvSpPr>
        <dsp:cNvPr id="0" name=""/>
        <dsp:cNvSpPr/>
      </dsp:nvSpPr>
      <dsp:spPr>
        <a:xfrm>
          <a:off x="3906774" y="392150"/>
          <a:ext cx="1544928" cy="149576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主动找活干</a:t>
          </a:r>
        </a:p>
      </dsp:txBody>
      <dsp:txXfrm>
        <a:off x="4133023" y="611200"/>
        <a:ext cx="1092430" cy="1057665"/>
      </dsp:txXfrm>
    </dsp:sp>
    <dsp:sp modelId="{8B4D1EFE-C89D-4CDB-9860-F97832B440FA}">
      <dsp:nvSpPr>
        <dsp:cNvPr id="0" name=""/>
        <dsp:cNvSpPr/>
      </dsp:nvSpPr>
      <dsp:spPr>
        <a:xfrm rot="2181316">
          <a:off x="5568431" y="1880309"/>
          <a:ext cx="1157327" cy="680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588293" y="1955878"/>
        <a:ext cx="953236" cy="408183"/>
      </dsp:txXfrm>
    </dsp:sp>
    <dsp:sp modelId="{D66AE493-4DC0-4ABE-8FE7-F4A33D2624E3}">
      <dsp:nvSpPr>
        <dsp:cNvPr id="0" name=""/>
        <dsp:cNvSpPr/>
      </dsp:nvSpPr>
      <dsp:spPr>
        <a:xfrm>
          <a:off x="6895245" y="2591841"/>
          <a:ext cx="1544928" cy="1495765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有问题</a:t>
          </a:r>
        </a:p>
      </dsp:txBody>
      <dsp:txXfrm>
        <a:off x="7121494" y="2810891"/>
        <a:ext cx="1092430" cy="1057665"/>
      </dsp:txXfrm>
    </dsp:sp>
    <dsp:sp modelId="{BEF21955-AEBE-46E6-8D25-3E4CD6CA8BA3}">
      <dsp:nvSpPr>
        <dsp:cNvPr id="0" name=""/>
        <dsp:cNvSpPr/>
      </dsp:nvSpPr>
      <dsp:spPr>
        <a:xfrm rot="8611157">
          <a:off x="5619603" y="4084940"/>
          <a:ext cx="1160562" cy="680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10800000">
        <a:off x="5803699" y="4160330"/>
        <a:ext cx="956471" cy="408183"/>
      </dsp:txXfrm>
    </dsp:sp>
    <dsp:sp modelId="{EC4C2680-F951-4E56-B3B6-349DC7E57E5D}">
      <dsp:nvSpPr>
        <dsp:cNvPr id="0" name=""/>
        <dsp:cNvSpPr/>
      </dsp:nvSpPr>
      <dsp:spPr>
        <a:xfrm>
          <a:off x="3906774" y="4801637"/>
          <a:ext cx="1544928" cy="1495765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反复攻关</a:t>
          </a:r>
        </a:p>
      </dsp:txBody>
      <dsp:txXfrm>
        <a:off x="4133023" y="5020687"/>
        <a:ext cx="1092430" cy="1057665"/>
      </dsp:txXfrm>
    </dsp:sp>
    <dsp:sp modelId="{69F3F908-89A7-4A74-B4EF-37495E6A0BE6}">
      <dsp:nvSpPr>
        <dsp:cNvPr id="0" name=""/>
        <dsp:cNvSpPr/>
      </dsp:nvSpPr>
      <dsp:spPr>
        <a:xfrm rot="13030995">
          <a:off x="2630562" y="4099860"/>
          <a:ext cx="1172132" cy="680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 rot="10800000">
        <a:off x="2813908" y="4297594"/>
        <a:ext cx="968041" cy="408183"/>
      </dsp:txXfrm>
    </dsp:sp>
    <dsp:sp modelId="{FF65C329-C970-45E4-89C1-4B0E00653539}">
      <dsp:nvSpPr>
        <dsp:cNvPr id="0" name=""/>
        <dsp:cNvSpPr/>
      </dsp:nvSpPr>
      <dsp:spPr>
        <a:xfrm>
          <a:off x="928696" y="2542526"/>
          <a:ext cx="1544928" cy="1495765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应用所学</a:t>
          </a:r>
        </a:p>
      </dsp:txBody>
      <dsp:txXfrm>
        <a:off x="1154945" y="2761576"/>
        <a:ext cx="1092430" cy="1057665"/>
      </dsp:txXfrm>
    </dsp:sp>
    <dsp:sp modelId="{8DADFCAC-5D5C-4D6D-BF2A-E12E27C73AD8}">
      <dsp:nvSpPr>
        <dsp:cNvPr id="0" name=""/>
        <dsp:cNvSpPr/>
      </dsp:nvSpPr>
      <dsp:spPr>
        <a:xfrm rot="19450089">
          <a:off x="2595480" y="1893910"/>
          <a:ext cx="1137248" cy="680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2614793" y="2089709"/>
        <a:ext cx="933157" cy="408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5F2CD-912D-CAA3-6915-66B7B63DA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D8CDAD-A68D-E325-E912-403199EDD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A7EC6-233C-4CFE-E948-85F9A1B0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EBDA5-DA7D-9DA5-300C-E919AAEF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01EA7-81E4-50AB-AD16-186F6018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5F16-3759-03C1-CF8C-6D6715F9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66F24C-41F8-B1DF-96AD-59C603E9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32442-5A2C-5D0E-7464-C46A4D74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9D5A-1D1B-C6AC-C2C8-4C76E1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69988-F469-0F9C-C443-16D60EB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1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87700E-4C76-010E-F5AF-29932D73B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75F34-C796-BF0B-AE92-419788FC8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EF210-7A9C-4541-E571-618EE70A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B8D27-6D18-7C95-4D86-04DF2523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1277F-E84A-6238-1101-9AB6CA2E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7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117C9-F766-B641-F439-F8E56497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30AA6-D69C-225B-9963-663A9B07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2F281-34E8-FC14-8E5C-E9AD883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30D01-38B9-B282-6BDE-E7774CDD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C0ED8-BEE2-EC20-7B32-A16687EE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B9AFA-E314-A18B-84B1-0CA0680A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DA56B-7EE7-A8FA-ABD0-72BE9FB38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C92EA-9EB0-88F4-0EE6-78A66D55A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3F6C2C-F3B9-1F91-60FA-8ACC3605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6BEE7-7430-5ABC-A2A3-83B89C14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70D-F010-1B49-1009-D145D97D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E4A94-E067-DFA3-0D9E-6C706C3B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CA64E-680E-AA65-C76A-AD8236EF8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D0C59D-D237-23FC-E382-EF223753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7FEBF-4C29-2598-6B48-18B2D473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FF590F-13C6-77E8-47F6-116DE5B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5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73E28-42A0-E57D-EEB8-79CD4F93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4552F0-543C-74EA-D52B-E6BE6E01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0D1928-FD46-F67B-6ACA-3E581CEF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26F632-2856-F7D2-5DF7-E409057AE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F9D361-E34A-F004-911F-600C15A6D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EB5EF2-AB85-47AE-B2B5-B8CF1DA2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C4227-3AA2-C06B-428A-D38B57DD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15BCE-E3B5-986C-E0F3-E499F3BB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7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D9D14-4EE2-C03F-A4D4-C4B08415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CFFDC0-2735-743A-7A76-8669B4F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C5C03-F506-E50F-19FE-B0B5A8CF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958FA6-DF09-F2F7-A28C-5EE2C4F7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5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F94413-A4CE-0123-AD35-1E075B70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3C0FCA-8137-1D5E-C99D-7C74981C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6CE70F-18A8-548D-73AF-C3F5BBD2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0FFF-D460-8620-F694-9E4057F4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5B046-343C-D93F-2A58-8FBD9A73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059DA-1017-B24E-67F0-28AAE2F1A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11816-F8EA-5943-8346-9D952432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8402F-6FF6-9B0D-8401-26B15510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DF4972-8012-F7BB-7015-F1B89B11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93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D0BAB-4273-E7D3-99C7-2674EE87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117D2-727A-D225-2941-D3657E742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6DB1C-773B-2979-5256-8040AB0F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C6DCB-6BCC-D309-5F47-CE64C7B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B43E1-FB99-2F07-3E0D-B581C5BC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34F257-C489-092C-BA19-C9E3319B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74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036E3C-DF22-1DB2-2C2B-41B09EF4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3C0DC-B20B-4378-5902-62BBA85E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DAD44-EF01-874D-4E50-DDA9085CA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5DEFB-75A8-4E4A-95E7-E4CB9343C02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D1201-F415-6C01-16C1-02DEE16E8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8D093-291A-05A9-8557-E92D23192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9DCE-1AAB-4D01-8C0D-514886472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1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2800DF0-CC45-A5FF-BDDB-4F7967685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90432"/>
              </p:ext>
            </p:extLst>
          </p:nvPr>
        </p:nvGraphicFramePr>
        <p:xfrm>
          <a:off x="1192306" y="318549"/>
          <a:ext cx="9123082" cy="6297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椭圆 27">
            <a:extLst>
              <a:ext uri="{FF2B5EF4-FFF2-40B4-BE49-F238E27FC236}">
                <a16:creationId xmlns:a16="http://schemas.microsoft.com/office/drawing/2014/main" id="{758BC8A9-A339-C7FC-62E3-A0B99ADCFDC2}"/>
              </a:ext>
            </a:extLst>
          </p:cNvPr>
          <p:cNvSpPr/>
          <p:nvPr/>
        </p:nvSpPr>
        <p:spPr>
          <a:xfrm>
            <a:off x="4622801" y="2407921"/>
            <a:ext cx="2423458" cy="2423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以用代练</a:t>
            </a:r>
          </a:p>
        </p:txBody>
      </p:sp>
    </p:spTree>
    <p:extLst>
      <p:ext uri="{BB962C8B-B14F-4D97-AF65-F5344CB8AC3E}">
        <p14:creationId xmlns:p14="http://schemas.microsoft.com/office/powerpoint/2010/main" val="348440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柱 曹</dc:creator>
  <cp:lastModifiedBy>柱 曹</cp:lastModifiedBy>
  <cp:revision>2</cp:revision>
  <dcterms:created xsi:type="dcterms:W3CDTF">2024-12-03T05:35:57Z</dcterms:created>
  <dcterms:modified xsi:type="dcterms:W3CDTF">2024-12-03T06:19:11Z</dcterms:modified>
</cp:coreProperties>
</file>