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lt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hyperlink" Target="mailto:eligijus.stugys@nfq.lt" TargetMode="External"/><Relationship Id="rId5" Type="http://schemas.openxmlformats.org/officeDocument/2006/relationships/hyperlink" Target="mailto:zilvinas.gasiunas@nfq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git 101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lt"/>
              <a:t>E. Stugys, Ž. Gasiūnas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700" y="588250"/>
            <a:ext cx="712500" cy="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branches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cheap and local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easy to switch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try out new ideas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merging is way smarter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925" y="40125"/>
            <a:ext cx="3816151" cy="5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starting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git init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git clone https://github.com/zilvinas-gasiunas-demo/workshop.git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for the most of the time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git checkout -b new_branch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git commit -a -m “Your message”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git push origin new_branch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git checkout master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git pull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thanks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05" y="2108730"/>
            <a:ext cx="1323000" cy="1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4152200"/>
            <a:ext cx="8687099" cy="6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lt" u="sng">
                <a:solidFill>
                  <a:schemeClr val="hlink"/>
                </a:solidFill>
                <a:hlinkClick r:id="rId4"/>
              </a:rPr>
              <a:t>eligijus.stugys@nfq.lt</a:t>
            </a:r>
            <a:r>
              <a:rPr lang="lt"/>
              <a:t>, </a:t>
            </a:r>
            <a:r>
              <a:rPr lang="lt" u="sng">
                <a:solidFill>
                  <a:schemeClr val="hlink"/>
                </a:solidFill>
                <a:hlinkClick r:id="rId5"/>
              </a:rPr>
              <a:t>zilvinas.gasiunas@nfq.lt</a:t>
            </a:r>
            <a:r>
              <a:rPr lang="lt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what’s in store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this is code versioning system, not a kernel hacking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history lesson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concepts and principles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basic workflow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what is git?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lt"/>
              <a:t>“Git is a free distributed revision control, or software source code management project with an emphasis on being fast.”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lt"/>
              <a:t>http://en.wikipedia.org/wiki/Git_(software)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…	actually	,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git is a stupid content tracker.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git’s history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originally created to handle Linux kernel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everything else sucked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now used by plenty of other projects and web frameworks that don’t scale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principles behind git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distributed and parallel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one project, one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never lose data without intervention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unix philosophy built 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repos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lt"/>
              <a:t>in a .git directory: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a set of commit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a set of references to commits (heads)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more stuff, but don’t worry about 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commits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a snapshot of the project at a given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"/>
              <a:t>link to parent commit(s)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40 character SHA1 hash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workflows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"/>
              <a:t>simple &amp; centralized</a:t>
            </a:r>
          </a:p>
          <a:p>
            <a:pPr indent="-228600" lvl="0" marL="457200">
              <a:spcBef>
                <a:spcPts val="0"/>
              </a:spcBef>
            </a:pPr>
            <a:r>
              <a:rPr lang="lt"/>
              <a:t>hardcore forking action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